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419" r:id="rId4"/>
    <p:sldId id="420" r:id="rId5"/>
    <p:sldId id="421" r:id="rId6"/>
    <p:sldId id="422" r:id="rId7"/>
    <p:sldId id="427" r:id="rId8"/>
    <p:sldId id="423" r:id="rId9"/>
    <p:sldId id="424" r:id="rId10"/>
    <p:sldId id="425" r:id="rId11"/>
    <p:sldId id="429" r:id="rId12"/>
    <p:sldId id="428" r:id="rId13"/>
    <p:sldId id="426" r:id="rId14"/>
    <p:sldId id="430" r:id="rId15"/>
    <p:sldId id="43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D627502-B4DB-4205-8368-9EF4D8A3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6" y="2556769"/>
            <a:ext cx="11185864" cy="2873573"/>
          </a:xfrm>
        </p:spPr>
        <p:txBody>
          <a:bodyPr/>
          <a:lstStyle/>
          <a:p>
            <a:r>
              <a:rPr lang="pt-BR" dirty="0"/>
              <a:t>Sistema de Gerenciamento de Transporte Escolar </a:t>
            </a:r>
          </a:p>
          <a:p>
            <a:r>
              <a:rPr lang="pt-BR" dirty="0"/>
              <a:t>Através de Plataforma Simples e Organizado.</a:t>
            </a:r>
          </a:p>
        </p:txBody>
      </p:sp>
    </p:spTree>
    <p:extLst>
      <p:ext uri="{BB962C8B-B14F-4D97-AF65-F5344CB8AC3E}">
        <p14:creationId xmlns:p14="http://schemas.microsoft.com/office/powerpoint/2010/main" val="226719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Cenário: Registrar ocorrência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registro de ocorrência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 de transporte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Cenário: Registrar ocorrência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registro de ocorrência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 de transporte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233997" y="3378701"/>
            <a:ext cx="1846828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Diretoria de Ensino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080825" y="3706975"/>
            <a:ext cx="3465342" cy="908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561470" y="2550375"/>
            <a:ext cx="29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Solicitar lista alunos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Solicitar vagas por trajeto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Fiscalizar </a:t>
            </a:r>
            <a:r>
              <a:rPr lang="pt-BR" dirty="0">
                <a:solidFill>
                  <a:srgbClr val="FF0000"/>
                </a:solidFill>
              </a:rPr>
              <a:t>processo</a:t>
            </a:r>
          </a:p>
          <a:p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4719596" cy="2617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</p:spTree>
    <p:extLst>
      <p:ext uri="{BB962C8B-B14F-4D97-AF65-F5344CB8AC3E}">
        <p14:creationId xmlns:p14="http://schemas.microsoft.com/office/powerpoint/2010/main" val="221739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Cenário: Solicitar lista alunos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Direção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377756" cy="77281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Solicita lista de alunos do transporte escolar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Diretoria de Ensino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52371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6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Cenário: Solicitar vagas por trajeto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Direção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377756" cy="719545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Consulta número de vagas, rotas e itinerário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Diretoria de Ensino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52371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6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Cenário: Fiscalizar </a:t>
            </a:r>
            <a:r>
              <a:rPr lang="pt-BR" dirty="0">
                <a:solidFill>
                  <a:srgbClr val="FF0000"/>
                </a:solidFill>
              </a:rPr>
              <a:t>processo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Direção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315201" y="4262234"/>
            <a:ext cx="1944210" cy="584456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Solicita relatório descritivo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Diretoria de Ensino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8842" cy="48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2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2C2EB-5710-4B31-851E-32B26BBB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Vaga em transporte escolar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453A0-6176-4EF7-8490-3AE56574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Deseja-se especificar processos para controlar a vaga de transporte escolar. </a:t>
            </a:r>
          </a:p>
          <a:p>
            <a:r>
              <a:rPr lang="pt-BR" dirty="0"/>
              <a:t>Quando . </a:t>
            </a:r>
          </a:p>
          <a:p>
            <a:r>
              <a:rPr lang="pt-BR" dirty="0"/>
              <a:t>Quando </a:t>
            </a:r>
          </a:p>
        </p:txBody>
      </p:sp>
    </p:spTree>
    <p:extLst>
      <p:ext uri="{BB962C8B-B14F-4D97-AF65-F5344CB8AC3E}">
        <p14:creationId xmlns:p14="http://schemas.microsoft.com/office/powerpoint/2010/main" val="64461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233997" y="3378701"/>
            <a:ext cx="1846828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Pais/Responsável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080825" y="3706975"/>
            <a:ext cx="3465342" cy="908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561470" y="2550375"/>
            <a:ext cx="2489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Solicitar transporte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Cancelar transporte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Alterar transporte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Registrar reclamação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4719596" cy="2617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Solicitar transporte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solicitação de transporte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Pais/Responsável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6454" cy="1304241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Cenário: Cancelar transporte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368878" cy="71066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 cancelamento da vaga de transporte 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26959" y="3097655"/>
            <a:ext cx="1844597" cy="83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Pais/Responsável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15232"/>
            <a:ext cx="4166241" cy="396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5969117" y="2398066"/>
            <a:ext cx="4586431" cy="2804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47932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6454" cy="1304241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Cenário: Alterar transporte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368878" cy="71066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 alteração  de transporte 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26959" y="3097655"/>
            <a:ext cx="1844597" cy="83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Pais/Responsável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15232"/>
            <a:ext cx="4166241" cy="396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5969117" y="2398066"/>
            <a:ext cx="4586431" cy="2804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47932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Cenário: Registrar reclamação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solicitação de transporte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Pais/Responsável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22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233997" y="3378701"/>
            <a:ext cx="1846828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 de transporte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080825" y="3706975"/>
            <a:ext cx="3465342" cy="908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561470" y="2550375"/>
            <a:ext cx="2407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Solicitar lista alunos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Registrar ocorrência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Consultar itinerário</a:t>
            </a:r>
          </a:p>
          <a:p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4719596" cy="2617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</p:spTree>
    <p:extLst>
      <p:ext uri="{BB962C8B-B14F-4D97-AF65-F5344CB8AC3E}">
        <p14:creationId xmlns:p14="http://schemas.microsoft.com/office/powerpoint/2010/main" val="8451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Solicitar lista de alunos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Secretaria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solicitação da lista de alunos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1562470" y="3097655"/>
            <a:ext cx="1809087" cy="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 de transporte</a:t>
            </a:r>
          </a:p>
          <a:p>
            <a:pPr algn="ctr"/>
            <a:endParaRPr lang="pt-BR" dirty="0"/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7" y="3510793"/>
            <a:ext cx="4166240" cy="440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022375" y="2398066"/>
            <a:ext cx="4417755" cy="2818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Escola Estadual </a:t>
            </a:r>
            <a:r>
              <a:rPr lang="pt-BR" dirty="0" err="1">
                <a:solidFill>
                  <a:schemeClr val="tx1"/>
                </a:solidFill>
              </a:rPr>
              <a:t>Profª</a:t>
            </a:r>
            <a:r>
              <a:rPr lang="pt-BR" dirty="0">
                <a:solidFill>
                  <a:schemeClr val="tx1"/>
                </a:solidFill>
              </a:rPr>
              <a:t>. Rita Pinto de Araújo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5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387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Controle de Vaga em transporte escolar </vt:lpstr>
      <vt:lpstr>Contexto de Negócio</vt:lpstr>
      <vt:lpstr>Cenário: Solicitar transporte</vt:lpstr>
      <vt:lpstr> Cenário: Cancelar transporte </vt:lpstr>
      <vt:lpstr>   Cenário: Alterar transporte   </vt:lpstr>
      <vt:lpstr> Cenário: Registrar reclamação </vt:lpstr>
      <vt:lpstr>Contexto de Negócio</vt:lpstr>
      <vt:lpstr>Cenário: Solicitar lista de alunos</vt:lpstr>
      <vt:lpstr> Cenário: Registrar ocorrência </vt:lpstr>
      <vt:lpstr> Cenário: Registrar ocorrência </vt:lpstr>
      <vt:lpstr>Contexto de Negócio</vt:lpstr>
      <vt:lpstr>  Cenário: Solicitar lista alunos   </vt:lpstr>
      <vt:lpstr>   Cenário: Solicitar vagas por trajeto    </vt:lpstr>
      <vt:lpstr>   Cenário: Fiscalizar processo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Gledson da Silva</cp:lastModifiedBy>
  <cp:revision>46</cp:revision>
  <dcterms:created xsi:type="dcterms:W3CDTF">2019-12-11T13:11:31Z</dcterms:created>
  <dcterms:modified xsi:type="dcterms:W3CDTF">2020-09-03T18:31:05Z</dcterms:modified>
</cp:coreProperties>
</file>