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5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1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5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9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2EFB-D2AF-42BF-A749-8227320AFAA6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9C4F-6896-40DD-8702-0A8B0E6D2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2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47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14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FRASER</dc:creator>
  <cp:lastModifiedBy>PRISCILA FRASER</cp:lastModifiedBy>
  <cp:revision>2</cp:revision>
  <dcterms:created xsi:type="dcterms:W3CDTF">2021-08-18T01:50:23Z</dcterms:created>
  <dcterms:modified xsi:type="dcterms:W3CDTF">2021-08-18T01:54:51Z</dcterms:modified>
</cp:coreProperties>
</file>