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3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6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85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4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290538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9290538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10617724" y="0"/>
            <a:ext cx="1574276" cy="32212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0" u="sng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Objetivo:</a:t>
            </a:r>
            <a:r>
              <a:rPr lang="pt-BR" sz="1800" b="1" u="sng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Position</a:t>
            </a:r>
            <a:endParaRPr lang="pt-BR" sz="1800" b="0" u="sng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10617724" y="3221246"/>
            <a:ext cx="1574276" cy="2030274"/>
          </a:xfrm>
          <a:prstGeom prst="rect">
            <a:avLst/>
          </a:prstGeom>
          <a:solidFill>
            <a:srgbClr val="F0851D"/>
          </a:solidFill>
          <a:ln>
            <a:solidFill>
              <a:srgbClr val="F08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/>
              <a:t>Priscila </a:t>
            </a:r>
            <a:r>
              <a:rPr lang="pt-BR" sz="3000" dirty="0" err="1"/>
              <a:t>Gigueira</a:t>
            </a:r>
            <a:endParaRPr lang="pt-BR" sz="3000" dirty="0"/>
          </a:p>
        </p:txBody>
      </p:sp>
      <p:pic>
        <p:nvPicPr>
          <p:cNvPr id="9" name="Picture 2" descr="Resultado de imagem para senac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643" y="5610817"/>
            <a:ext cx="1271157" cy="74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1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8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44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39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57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71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D493-D7D1-47C7-8F50-BA3B6CE5BFEA}" type="datetimeFigureOut">
              <a:rPr lang="pt-BR" smtClean="0"/>
              <a:t>10/08/18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AAFF-2350-47EF-90C4-C5337460A8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99823" y="1626096"/>
            <a:ext cx="9883951" cy="1997467"/>
          </a:xfrm>
        </p:spPr>
        <p:txBody>
          <a:bodyPr>
            <a:noAutofit/>
          </a:bodyPr>
          <a:lstStyle/>
          <a:p>
            <a:r>
              <a:rPr lang="pt-BR" sz="3000" b="1" dirty="0">
                <a:solidFill>
                  <a:schemeClr val="bg2">
                    <a:lumMod val="2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AULA – Position</a:t>
            </a:r>
          </a:p>
        </p:txBody>
      </p:sp>
      <p:pic>
        <p:nvPicPr>
          <p:cNvPr id="1026" name="Picture 2" descr="Resultado de imagem para logo senac sp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83" y="5022761"/>
            <a:ext cx="2307119" cy="13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0"/>
            <a:ext cx="798490" cy="50227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5022761"/>
            <a:ext cx="798490" cy="183523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51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93D26-57A6-704B-86EC-671ACD92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Position:static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2E7FFC-3F3C-F841-84D7-1B076378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Esse é o valor default de todo elemento HTML, ou seja, ele vai seguir o fluxo comum da sua página.</a:t>
            </a:r>
          </a:p>
          <a:p>
            <a:pPr marL="0" indent="0">
              <a:buNone/>
            </a:pPr>
            <a:r>
              <a:rPr lang="pt-BR" dirty="0"/>
              <a:t>h1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position:static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54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43514-2F71-C74E-B57D-073A617B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Position:relative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F779A-D2FE-7248-B75F-52885FDE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0538" cy="1276390"/>
          </a:xfrm>
        </p:spPr>
        <p:txBody>
          <a:bodyPr/>
          <a:lstStyle/>
          <a:p>
            <a:pPr algn="just"/>
            <a:r>
              <a:rPr lang="pt-BR" dirty="0"/>
              <a:t>Utilizando o position </a:t>
            </a:r>
            <a:r>
              <a:rPr lang="pt-BR" dirty="0" err="1"/>
              <a:t>Relative</a:t>
            </a:r>
            <a:r>
              <a:rPr lang="pt-BR" dirty="0"/>
              <a:t> o elemento passa a aceitar as propriedades Top,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 e </a:t>
            </a:r>
            <a:r>
              <a:rPr lang="pt-BR" dirty="0" err="1"/>
              <a:t>Right</a:t>
            </a:r>
            <a:r>
              <a:rPr lang="pt-BR" dirty="0"/>
              <a:t>. Com elas você pode alterar o posicionamento do elemento. 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D013E2-E754-7749-B7CD-DCCFC39272BB}"/>
              </a:ext>
            </a:extLst>
          </p:cNvPr>
          <p:cNvSpPr txBox="1"/>
          <p:nvPr/>
        </p:nvSpPr>
        <p:spPr>
          <a:xfrm>
            <a:off x="1296365" y="3236952"/>
            <a:ext cx="2425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  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    &lt;h1&gt;Sou um h1&lt;/h1&gt;</a:t>
            </a:r>
          </a:p>
          <a:p>
            <a:r>
              <a:rPr lang="pt-BR" dirty="0"/>
              <a:t>    &lt;h2&gt;Sou um h2&lt;/h2&gt;</a:t>
            </a:r>
          </a:p>
          <a:p>
            <a:r>
              <a:rPr lang="pt-BR" dirty="0"/>
              <a:t>  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30242C-0EF5-6C44-8A06-A9E1EFC7BD32}"/>
              </a:ext>
            </a:extLst>
          </p:cNvPr>
          <p:cNvSpPr txBox="1"/>
          <p:nvPr/>
        </p:nvSpPr>
        <p:spPr>
          <a:xfrm>
            <a:off x="5058137" y="3236951"/>
            <a:ext cx="5185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body</a:t>
            </a:r>
            <a:r>
              <a:rPr lang="pt-BR" dirty="0"/>
              <a:t> { 	background: #000; }</a:t>
            </a:r>
          </a:p>
          <a:p>
            <a:endParaRPr lang="pt-BR" dirty="0"/>
          </a:p>
          <a:p>
            <a:r>
              <a:rPr lang="pt-BR" dirty="0" err="1"/>
              <a:t>div</a:t>
            </a:r>
            <a:r>
              <a:rPr lang="pt-BR" dirty="0"/>
              <a:t> { 	background: #</a:t>
            </a:r>
            <a:r>
              <a:rPr lang="pt-BR" dirty="0" err="1"/>
              <a:t>eee</a:t>
            </a:r>
            <a:r>
              <a:rPr lang="pt-BR" dirty="0"/>
              <a:t>; </a:t>
            </a:r>
            <a:r>
              <a:rPr lang="pt-BR" dirty="0" err="1"/>
              <a:t>margin</a:t>
            </a:r>
            <a:r>
              <a:rPr lang="pt-BR" dirty="0"/>
              <a:t>: 200px 200px; </a:t>
            </a:r>
          </a:p>
          <a:p>
            <a:r>
              <a:rPr lang="pt-BR" dirty="0"/>
              <a:t>	</a:t>
            </a:r>
            <a:r>
              <a:rPr lang="pt-BR" dirty="0" err="1"/>
              <a:t>width</a:t>
            </a:r>
            <a:r>
              <a:rPr lang="pt-BR" dirty="0"/>
              <a:t>: 300px; </a:t>
            </a:r>
            <a:r>
              <a:rPr lang="pt-BR" dirty="0" err="1"/>
              <a:t>height</a:t>
            </a:r>
            <a:r>
              <a:rPr lang="pt-BR" dirty="0"/>
              <a:t>: 300px; } </a:t>
            </a:r>
          </a:p>
          <a:p>
            <a:endParaRPr lang="pt-BR" dirty="0"/>
          </a:p>
          <a:p>
            <a:r>
              <a:rPr lang="pt-BR" dirty="0"/>
              <a:t>    h1 { 	position: </a:t>
            </a:r>
            <a:r>
              <a:rPr lang="pt-BR" dirty="0" err="1"/>
              <a:t>relative</a:t>
            </a:r>
            <a:r>
              <a:rPr lang="pt-BR" dirty="0"/>
              <a:t>; top: 20px; </a:t>
            </a:r>
            <a:r>
              <a:rPr lang="pt-BR" dirty="0" err="1"/>
              <a:t>left</a:t>
            </a:r>
            <a:r>
              <a:rPr lang="pt-BR" dirty="0"/>
              <a:t>: 20px; }</a:t>
            </a:r>
          </a:p>
          <a:p>
            <a:endParaRPr lang="pt-BR" dirty="0"/>
          </a:p>
          <a:p>
            <a:r>
              <a:rPr lang="pt-BR" dirty="0"/>
              <a:t>    h2 {	 top: 20px; </a:t>
            </a:r>
            <a:r>
              <a:rPr lang="pt-BR" dirty="0" err="1"/>
              <a:t>left</a:t>
            </a:r>
            <a:r>
              <a:rPr lang="pt-BR" dirty="0"/>
              <a:t>: 20px;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75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3CFD-8595-DB4F-96A6-9544E474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Position:absolute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62CDF-5D78-F147-A418-59B9731B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 posicionar qualquer elemento de acordo com o elemento pai que tenha um position diferente de </a:t>
            </a:r>
            <a:r>
              <a:rPr lang="pt-BR" dirty="0" err="1"/>
              <a:t>static</a:t>
            </a:r>
            <a:r>
              <a:rPr lang="pt-BR" dirty="0"/>
              <a:t>.</a:t>
            </a:r>
          </a:p>
          <a:p>
            <a:r>
              <a:rPr lang="pt-BR" dirty="0"/>
              <a:t>Deixa de fazer parte do fluxo comum do documento e o espaço destinado a ele deixa de existir no documento.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67CBF4-1EC1-214B-A7CA-F89F27E1AF61}"/>
              </a:ext>
            </a:extLst>
          </p:cNvPr>
          <p:cNvSpPr txBox="1"/>
          <p:nvPr/>
        </p:nvSpPr>
        <p:spPr>
          <a:xfrm>
            <a:off x="1365813" y="3711514"/>
            <a:ext cx="24256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r>
              <a:rPr lang="pt-BR" dirty="0"/>
              <a:t>  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    &lt;h1&gt;Sou um h1&lt;/h1&gt;</a:t>
            </a:r>
          </a:p>
          <a:p>
            <a:r>
              <a:rPr lang="pt-BR" dirty="0"/>
              <a:t>    &lt;h2&gt;Sou um h2&lt;/h2&gt;</a:t>
            </a:r>
          </a:p>
          <a:p>
            <a:r>
              <a:rPr lang="pt-BR" dirty="0"/>
              <a:t>  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CA1D2F-1452-664E-8FC3-A04FC9FCCC57}"/>
              </a:ext>
            </a:extLst>
          </p:cNvPr>
          <p:cNvSpPr txBox="1"/>
          <p:nvPr/>
        </p:nvSpPr>
        <p:spPr>
          <a:xfrm>
            <a:off x="5116010" y="3711514"/>
            <a:ext cx="4394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h1 { position: </a:t>
            </a:r>
            <a:r>
              <a:rPr lang="pt-BR" dirty="0" err="1"/>
              <a:t>absolute</a:t>
            </a:r>
            <a:r>
              <a:rPr lang="pt-BR" dirty="0"/>
              <a:t>; top: 20px; </a:t>
            </a:r>
            <a:r>
              <a:rPr lang="pt-BR" dirty="0" err="1"/>
              <a:t>left</a:t>
            </a:r>
            <a:r>
              <a:rPr lang="pt-BR" dirty="0"/>
              <a:t>: 20px; </a:t>
            </a:r>
          </a:p>
          <a:p>
            <a:r>
              <a:rPr lang="pt-BR" dirty="0"/>
              <a:t>         </a:t>
            </a:r>
            <a:r>
              <a:rPr lang="pt-BR" dirty="0" err="1"/>
              <a:t>border-bottom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#444;  }</a:t>
            </a:r>
          </a:p>
          <a:p>
            <a:endParaRPr lang="pt-BR" dirty="0"/>
          </a:p>
          <a:p>
            <a:r>
              <a:rPr lang="pt-BR" dirty="0"/>
              <a:t>h2 { </a:t>
            </a:r>
            <a:r>
              <a:rPr lang="pt-BR" dirty="0" err="1"/>
              <a:t>border-bottom</a:t>
            </a:r>
            <a:r>
              <a:rPr lang="pt-BR" dirty="0"/>
              <a:t>: 1px </a:t>
            </a:r>
            <a:r>
              <a:rPr lang="pt-BR" dirty="0" err="1"/>
              <a:t>solid</a:t>
            </a:r>
            <a:r>
              <a:rPr lang="pt-BR" dirty="0"/>
              <a:t> #f90;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33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53ACD-6F70-FB46-9305-28B5E3E7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Position:fixed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4917C-6234-934B-A5F8-76E1DCD7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position </a:t>
            </a:r>
            <a:r>
              <a:rPr lang="pt-BR" dirty="0" err="1"/>
              <a:t>fixed</a:t>
            </a:r>
            <a:r>
              <a:rPr lang="pt-BR" dirty="0"/>
              <a:t> se comporta de maneira semelhante ao </a:t>
            </a:r>
            <a:r>
              <a:rPr lang="pt-BR" dirty="0" err="1"/>
              <a:t>absolute</a:t>
            </a:r>
            <a:r>
              <a:rPr lang="pt-BR" dirty="0"/>
              <a:t>, deixando de fazer parte do fluxo comum da página. Porém ele passa a se referenciar a janela do seu navegador, ou seja, a área que aparece para o usuário independente de barra de rolagem.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r>
              <a:rPr lang="pt-BR" dirty="0"/>
              <a:t>h1 { </a:t>
            </a:r>
          </a:p>
          <a:p>
            <a:pPr marL="0" indent="0" algn="just">
              <a:buNone/>
            </a:pPr>
            <a:r>
              <a:rPr lang="pt-BR" dirty="0"/>
              <a:t>	position: </a:t>
            </a:r>
            <a:r>
              <a:rPr lang="pt-BR" dirty="0" err="1"/>
              <a:t>fixed</a:t>
            </a:r>
            <a:r>
              <a:rPr lang="pt-BR" dirty="0"/>
              <a:t>; top: 0; </a:t>
            </a:r>
            <a:r>
              <a:rPr lang="pt-BR" dirty="0" err="1"/>
              <a:t>left</a:t>
            </a:r>
            <a:r>
              <a:rPr lang="pt-BR" dirty="0"/>
              <a:t>: 20px; </a:t>
            </a:r>
            <a:r>
              <a:rPr lang="pt-BR" dirty="0" err="1"/>
              <a:t>right</a:t>
            </a:r>
            <a:r>
              <a:rPr lang="pt-BR" dirty="0"/>
              <a:t>: 20px;</a:t>
            </a:r>
          </a:p>
          <a:p>
            <a:pPr marL="0" indent="0" algn="just">
              <a:buNone/>
            </a:pPr>
            <a:r>
              <a:rPr lang="pt-BR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895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181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Abadi MT Condensed Extra Bold</vt:lpstr>
      <vt:lpstr>Arial</vt:lpstr>
      <vt:lpstr>Calibri</vt:lpstr>
      <vt:lpstr>Calibri Light</vt:lpstr>
      <vt:lpstr>Tema do Office</vt:lpstr>
      <vt:lpstr>AULA – Position</vt:lpstr>
      <vt:lpstr>Position:static</vt:lpstr>
      <vt:lpstr>Position:relative</vt:lpstr>
      <vt:lpstr>Position:absolute</vt:lpstr>
      <vt:lpstr>Position:fixed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Exemplos Práticos - Menu</dc:title>
  <dc:creator>Professor</dc:creator>
  <cp:lastModifiedBy>Microsoft Office User</cp:lastModifiedBy>
  <cp:revision>58</cp:revision>
  <dcterms:created xsi:type="dcterms:W3CDTF">2017-09-29T17:38:29Z</dcterms:created>
  <dcterms:modified xsi:type="dcterms:W3CDTF">2018-08-10T20:17:58Z</dcterms:modified>
</cp:coreProperties>
</file>