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AF"/>
    <a:srgbClr val="FF7600"/>
    <a:srgbClr val="FFDE00"/>
    <a:srgbClr val="FFEF79"/>
    <a:srgbClr val="FF6161"/>
    <a:srgbClr val="FAFAFA"/>
    <a:srgbClr val="FF5050"/>
    <a:srgbClr val="FB66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7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1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E571-82E3-43B2-898E-DEDD1B6B63E0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2EB1-9934-4CA8-A783-4DE90AC7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62808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rgbClr val="FF7600"/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solidFill>
                            <a:srgbClr val="FF7600"/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0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43512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68705"/>
              </p:ext>
            </p:extLst>
          </p:nvPr>
        </p:nvGraphicFramePr>
        <p:xfrm>
          <a:off x="304800" y="5806440"/>
          <a:ext cx="836097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438"/>
                <a:gridCol w="6090541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622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25545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36059"/>
              </p:ext>
            </p:extLst>
          </p:nvPr>
        </p:nvGraphicFramePr>
        <p:xfrm>
          <a:off x="304800" y="5806440"/>
          <a:ext cx="836097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438"/>
                <a:gridCol w="6090541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60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1" y="3665039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6359" y="3695083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7" name="Elbow Connector 16"/>
          <p:cNvCxnSpPr>
            <a:stCxn id="57" idx="2"/>
            <a:endCxn id="61" idx="0"/>
          </p:cNvCxnSpPr>
          <p:nvPr/>
        </p:nvCxnSpPr>
        <p:spPr>
          <a:xfrm rot="16200000" flipH="1">
            <a:off x="4736248" y="3600686"/>
            <a:ext cx="12235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0" idx="2"/>
            <a:endCxn id="62" idx="0"/>
          </p:cNvCxnSpPr>
          <p:nvPr/>
        </p:nvCxnSpPr>
        <p:spPr>
          <a:xfrm rot="5400000">
            <a:off x="6393445" y="3611964"/>
            <a:ext cx="154633" cy="11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59350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63345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409049"/>
              </p:ext>
            </p:extLst>
          </p:nvPr>
        </p:nvGraphicFramePr>
        <p:xfrm>
          <a:off x="304800" y="5806440"/>
          <a:ext cx="836676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60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1" y="3665039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6359" y="3695083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7" name="Elbow Connector 16"/>
          <p:cNvCxnSpPr>
            <a:stCxn id="57" idx="2"/>
            <a:endCxn id="61" idx="0"/>
          </p:cNvCxnSpPr>
          <p:nvPr/>
        </p:nvCxnSpPr>
        <p:spPr>
          <a:xfrm rot="16200000" flipH="1">
            <a:off x="4736248" y="3600686"/>
            <a:ext cx="12235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0" idx="2"/>
            <a:endCxn id="62" idx="0"/>
          </p:cNvCxnSpPr>
          <p:nvPr/>
        </p:nvCxnSpPr>
        <p:spPr>
          <a:xfrm rot="5400000">
            <a:off x="6393445" y="3611964"/>
            <a:ext cx="154633" cy="11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65725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65131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60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1" y="3665039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6359" y="3695083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7" name="Elbow Connector 16"/>
          <p:cNvCxnSpPr>
            <a:stCxn id="57" idx="2"/>
            <a:endCxn id="61" idx="0"/>
          </p:cNvCxnSpPr>
          <p:nvPr/>
        </p:nvCxnSpPr>
        <p:spPr>
          <a:xfrm rot="16200000" flipH="1">
            <a:off x="4736248" y="3600686"/>
            <a:ext cx="12235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0" idx="2"/>
            <a:endCxn id="62" idx="0"/>
          </p:cNvCxnSpPr>
          <p:nvPr/>
        </p:nvCxnSpPr>
        <p:spPr>
          <a:xfrm rot="5400000">
            <a:off x="6393445" y="3611964"/>
            <a:ext cx="154633" cy="11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467599" y="4572000"/>
            <a:ext cx="756746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42605"/>
              </p:ext>
            </p:extLst>
          </p:nvPr>
        </p:nvGraphicFramePr>
        <p:xfrm>
          <a:off x="304800" y="5806440"/>
          <a:ext cx="836676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34126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50062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60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1" y="3665039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6359" y="3695083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7" name="Elbow Connector 16"/>
          <p:cNvCxnSpPr>
            <a:stCxn id="57" idx="2"/>
            <a:endCxn id="61" idx="0"/>
          </p:cNvCxnSpPr>
          <p:nvPr/>
        </p:nvCxnSpPr>
        <p:spPr>
          <a:xfrm rot="16200000" flipH="1">
            <a:off x="4736248" y="3600686"/>
            <a:ext cx="12235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0" idx="2"/>
            <a:endCxn id="62" idx="0"/>
          </p:cNvCxnSpPr>
          <p:nvPr/>
        </p:nvCxnSpPr>
        <p:spPr>
          <a:xfrm rot="5400000">
            <a:off x="6393445" y="3611964"/>
            <a:ext cx="154633" cy="11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467599" y="4572000"/>
            <a:ext cx="756746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582104" y="4561490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80935"/>
              </p:ext>
            </p:extLst>
          </p:nvPr>
        </p:nvGraphicFramePr>
        <p:xfrm>
          <a:off x="304800" y="5806440"/>
          <a:ext cx="836676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7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91452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20359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60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1" y="3665039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6359" y="3695083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7" name="Elbow Connector 16"/>
          <p:cNvCxnSpPr>
            <a:stCxn id="57" idx="2"/>
            <a:endCxn id="61" idx="0"/>
          </p:cNvCxnSpPr>
          <p:nvPr/>
        </p:nvCxnSpPr>
        <p:spPr>
          <a:xfrm rot="16200000" flipH="1">
            <a:off x="4736248" y="3600686"/>
            <a:ext cx="12235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0" idx="2"/>
            <a:endCxn id="62" idx="0"/>
          </p:cNvCxnSpPr>
          <p:nvPr/>
        </p:nvCxnSpPr>
        <p:spPr>
          <a:xfrm rot="5400000">
            <a:off x="6393445" y="3611964"/>
            <a:ext cx="154633" cy="11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467599" y="4572000"/>
            <a:ext cx="756746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582104" y="4561490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5746531" y="4572001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5101"/>
              </p:ext>
            </p:extLst>
          </p:nvPr>
        </p:nvGraphicFramePr>
        <p:xfrm>
          <a:off x="304800" y="5806440"/>
          <a:ext cx="836676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4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34812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18428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60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1" y="3665039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6359" y="3695083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7" name="Elbow Connector 16"/>
          <p:cNvCxnSpPr>
            <a:stCxn id="57" idx="2"/>
            <a:endCxn id="61" idx="0"/>
          </p:cNvCxnSpPr>
          <p:nvPr/>
        </p:nvCxnSpPr>
        <p:spPr>
          <a:xfrm rot="16200000" flipH="1">
            <a:off x="4736248" y="3600686"/>
            <a:ext cx="12235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0" idx="2"/>
            <a:endCxn id="62" idx="0"/>
          </p:cNvCxnSpPr>
          <p:nvPr/>
        </p:nvCxnSpPr>
        <p:spPr>
          <a:xfrm rot="5400000">
            <a:off x="6393445" y="3611964"/>
            <a:ext cx="154633" cy="11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467599" y="4572000"/>
            <a:ext cx="756746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582104" y="4561490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5746531" y="4572001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904170" y="4533901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81257"/>
              </p:ext>
            </p:extLst>
          </p:nvPr>
        </p:nvGraphicFramePr>
        <p:xfrm>
          <a:off x="304800" y="5806440"/>
          <a:ext cx="836676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0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92365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65198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60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1" y="3665039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6359" y="3695083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7" name="Elbow Connector 16"/>
          <p:cNvCxnSpPr>
            <a:stCxn id="57" idx="2"/>
            <a:endCxn id="61" idx="0"/>
          </p:cNvCxnSpPr>
          <p:nvPr/>
        </p:nvCxnSpPr>
        <p:spPr>
          <a:xfrm rot="16200000" flipH="1">
            <a:off x="4736248" y="3600686"/>
            <a:ext cx="12235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0" idx="2"/>
            <a:endCxn id="62" idx="0"/>
          </p:cNvCxnSpPr>
          <p:nvPr/>
        </p:nvCxnSpPr>
        <p:spPr>
          <a:xfrm rot="5400000">
            <a:off x="6393445" y="3611964"/>
            <a:ext cx="154633" cy="11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467599" y="4572000"/>
            <a:ext cx="756746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582104" y="4561490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5746531" y="4572001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904170" y="4533901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59484"/>
              </p:ext>
            </p:extLst>
          </p:nvPr>
        </p:nvGraphicFramePr>
        <p:xfrm>
          <a:off x="304800" y="5806440"/>
          <a:ext cx="836676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 flipV="1">
            <a:off x="4117427" y="4495800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21187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8158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60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1" y="3665039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6359" y="3695083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7" name="Elbow Connector 16"/>
          <p:cNvCxnSpPr>
            <a:stCxn id="57" idx="2"/>
            <a:endCxn id="61" idx="0"/>
          </p:cNvCxnSpPr>
          <p:nvPr/>
        </p:nvCxnSpPr>
        <p:spPr>
          <a:xfrm rot="16200000" flipH="1">
            <a:off x="4736248" y="3600686"/>
            <a:ext cx="12235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0" idx="2"/>
            <a:endCxn id="62" idx="0"/>
          </p:cNvCxnSpPr>
          <p:nvPr/>
        </p:nvCxnSpPr>
        <p:spPr>
          <a:xfrm rot="5400000">
            <a:off x="6393445" y="3611964"/>
            <a:ext cx="154633" cy="11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467599" y="4572000"/>
            <a:ext cx="756746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582104" y="4561490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5746531" y="4572001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904170" y="4533901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37077"/>
              </p:ext>
            </p:extLst>
          </p:nvPr>
        </p:nvGraphicFramePr>
        <p:xfrm>
          <a:off x="304800" y="5806440"/>
          <a:ext cx="836676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 flipV="1">
            <a:off x="4117427" y="4495800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895600" y="4533901"/>
            <a:ext cx="683174" cy="39807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95476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86375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60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1" y="3665039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6359" y="3695083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7" name="Elbow Connector 16"/>
          <p:cNvCxnSpPr>
            <a:stCxn id="57" idx="2"/>
            <a:endCxn id="61" idx="0"/>
          </p:cNvCxnSpPr>
          <p:nvPr/>
        </p:nvCxnSpPr>
        <p:spPr>
          <a:xfrm rot="16200000" flipH="1">
            <a:off x="4736248" y="3600686"/>
            <a:ext cx="12235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0" idx="2"/>
            <a:endCxn id="62" idx="0"/>
          </p:cNvCxnSpPr>
          <p:nvPr/>
        </p:nvCxnSpPr>
        <p:spPr>
          <a:xfrm rot="5400000">
            <a:off x="6393445" y="3611964"/>
            <a:ext cx="154633" cy="11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467599" y="4572000"/>
            <a:ext cx="756746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582104" y="4561490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5746531" y="4572001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904170" y="4533901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96686"/>
              </p:ext>
            </p:extLst>
          </p:nvPr>
        </p:nvGraphicFramePr>
        <p:xfrm>
          <a:off x="304800" y="5806440"/>
          <a:ext cx="836676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 flipV="1">
            <a:off x="4117427" y="4495800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895600" y="4533901"/>
            <a:ext cx="683174" cy="39807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1524000" y="4478722"/>
            <a:ext cx="846084" cy="47427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0573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47012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60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1" y="3665039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6359" y="3695083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7" name="Elbow Connector 16"/>
          <p:cNvCxnSpPr>
            <a:stCxn id="57" idx="2"/>
            <a:endCxn id="61" idx="0"/>
          </p:cNvCxnSpPr>
          <p:nvPr/>
        </p:nvCxnSpPr>
        <p:spPr>
          <a:xfrm rot="16200000" flipH="1">
            <a:off x="4736248" y="3600686"/>
            <a:ext cx="12235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0" idx="2"/>
            <a:endCxn id="62" idx="0"/>
          </p:cNvCxnSpPr>
          <p:nvPr/>
        </p:nvCxnSpPr>
        <p:spPr>
          <a:xfrm rot="5400000">
            <a:off x="6393445" y="3611964"/>
            <a:ext cx="154633" cy="11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467599" y="4572000"/>
            <a:ext cx="756746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582104" y="4561490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5746531" y="4572001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904170" y="4533901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58282"/>
              </p:ext>
            </p:extLst>
          </p:nvPr>
        </p:nvGraphicFramePr>
        <p:xfrm>
          <a:off x="304800" y="5806440"/>
          <a:ext cx="836676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 flipV="1">
            <a:off x="4117427" y="4495800"/>
            <a:ext cx="378373" cy="381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895600" y="4533901"/>
            <a:ext cx="683174" cy="39807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09600" y="4533901"/>
            <a:ext cx="520264" cy="43617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1524000" y="4478722"/>
            <a:ext cx="846084" cy="47427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49943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rgbClr val="FF7600"/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solidFill>
                            <a:srgbClr val="FF7600"/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19075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68094"/>
              </p:ext>
            </p:extLst>
          </p:nvPr>
        </p:nvGraphicFramePr>
        <p:xfrm>
          <a:off x="304800" y="5806440"/>
          <a:ext cx="836097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438"/>
                <a:gridCol w="6090541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61552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0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49575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60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rgbClr val="FFDE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6582102" y="599843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60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1" y="366503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6359" y="3695083"/>
            <a:ext cx="457200" cy="461665"/>
          </a:xfrm>
          <a:prstGeom prst="rect">
            <a:avLst/>
          </a:prstGeom>
          <a:solidFill>
            <a:srgbClr val="FF7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7" name="Elbow Connector 16"/>
          <p:cNvCxnSpPr>
            <a:stCxn id="57" idx="2"/>
            <a:endCxn id="61" idx="0"/>
          </p:cNvCxnSpPr>
          <p:nvPr/>
        </p:nvCxnSpPr>
        <p:spPr>
          <a:xfrm rot="16200000" flipH="1">
            <a:off x="4736248" y="3600686"/>
            <a:ext cx="12235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0" idx="2"/>
            <a:endCxn id="62" idx="0"/>
          </p:cNvCxnSpPr>
          <p:nvPr/>
        </p:nvCxnSpPr>
        <p:spPr>
          <a:xfrm rot="5400000">
            <a:off x="6393445" y="3611964"/>
            <a:ext cx="154633" cy="11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09081"/>
              </p:ext>
            </p:extLst>
          </p:nvPr>
        </p:nvGraphicFramePr>
        <p:xfrm>
          <a:off x="304800" y="5806440"/>
          <a:ext cx="836676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K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FFD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449532"/>
              </p:ext>
            </p:extLst>
          </p:nvPr>
        </p:nvGraphicFramePr>
        <p:xfrm>
          <a:off x="2362200" y="1219200"/>
          <a:ext cx="448056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0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22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21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20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19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18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17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2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16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3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15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4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14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5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13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6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7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8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9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10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11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12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9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37830"/>
              </p:ext>
            </p:extLst>
          </p:nvPr>
        </p:nvGraphicFramePr>
        <p:xfrm>
          <a:off x="2362200" y="1219200"/>
          <a:ext cx="448056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0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2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5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4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3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6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7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8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9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10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11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12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13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14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15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16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6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21871"/>
              </p:ext>
            </p:extLst>
          </p:nvPr>
        </p:nvGraphicFramePr>
        <p:xfrm>
          <a:off x="2362200" y="1219200"/>
          <a:ext cx="448056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0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2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3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4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5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8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9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10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18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11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14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15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16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17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5A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chemeClr val="bg1">
                                <a:lumMod val="85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13</a:t>
                      </a:r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33102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rgbClr val="FF7600"/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solidFill>
                            <a:srgbClr val="FF7600"/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70663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17172"/>
              </p:ext>
            </p:extLst>
          </p:nvPr>
        </p:nvGraphicFramePr>
        <p:xfrm>
          <a:off x="304800" y="5806440"/>
          <a:ext cx="836097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438"/>
                <a:gridCol w="6090541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24904" y="997373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5" idx="1"/>
            <a:endCxn id="18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12" idx="0"/>
          </p:cNvCxnSpPr>
          <p:nvPr/>
        </p:nvCxnSpPr>
        <p:spPr>
          <a:xfrm rot="16200000" flipH="1">
            <a:off x="6261695" y="905563"/>
            <a:ext cx="18361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5" idx="3"/>
            <a:endCxn id="17" idx="0"/>
          </p:cNvCxnSpPr>
          <p:nvPr/>
        </p:nvCxnSpPr>
        <p:spPr>
          <a:xfrm>
            <a:off x="6582103" y="582924"/>
            <a:ext cx="1571297" cy="4144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11427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rgbClr val="FF7600"/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solidFill>
                            <a:srgbClr val="FF7600"/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07409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074407"/>
              </p:ext>
            </p:extLst>
          </p:nvPr>
        </p:nvGraphicFramePr>
        <p:xfrm>
          <a:off x="304800" y="5806440"/>
          <a:ext cx="836097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438"/>
                <a:gridCol w="6090541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5" idx="1"/>
            <a:endCxn id="18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2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9" name="Elbow Connector 28"/>
          <p:cNvCxnSpPr>
            <a:stCxn id="18" idx="2"/>
            <a:endCxn id="21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2"/>
            <a:endCxn id="22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48077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rgbClr val="FF7600"/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solidFill>
                            <a:srgbClr val="FF7600"/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75975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41785"/>
              </p:ext>
            </p:extLst>
          </p:nvPr>
        </p:nvGraphicFramePr>
        <p:xfrm>
          <a:off x="304800" y="5806440"/>
          <a:ext cx="836097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438"/>
                <a:gridCol w="6090541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5" idx="1"/>
            <a:endCxn id="18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2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9" name="Elbow Connector 28"/>
          <p:cNvCxnSpPr>
            <a:stCxn id="18" idx="2"/>
            <a:endCxn id="21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2"/>
            <a:endCxn id="22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" name="Elbow Connector 2"/>
          <p:cNvCxnSpPr>
            <a:stCxn id="21" idx="2"/>
            <a:endCxn id="19" idx="0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2" idx="1"/>
            <a:endCxn id="24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2" idx="3"/>
            <a:endCxn id="23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97626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rgbClr val="FF7600"/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solidFill>
                            <a:srgbClr val="FF7600"/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27903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03977"/>
              </p:ext>
            </p:extLst>
          </p:nvPr>
        </p:nvGraphicFramePr>
        <p:xfrm>
          <a:off x="304800" y="5806440"/>
          <a:ext cx="836097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438"/>
                <a:gridCol w="6090541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51" idx="2"/>
            <a:endCxn id="25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0" idx="2"/>
            <a:endCxn id="26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  <a:endCxn id="49" idx="0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49516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rgbClr val="FF7600"/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solidFill>
                            <a:srgbClr val="FF7600"/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34876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46301"/>
              </p:ext>
            </p:extLst>
          </p:nvPr>
        </p:nvGraphicFramePr>
        <p:xfrm>
          <a:off x="304800" y="5806440"/>
          <a:ext cx="836097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438"/>
                <a:gridCol w="6090541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7582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rgbClr val="FF7600"/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solidFill>
                            <a:srgbClr val="FF7600"/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77614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12029"/>
              </p:ext>
            </p:extLst>
          </p:nvPr>
        </p:nvGraphicFramePr>
        <p:xfrm>
          <a:off x="304800" y="5806440"/>
          <a:ext cx="836097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438"/>
                <a:gridCol w="6090541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28521"/>
              </p:ext>
            </p:extLst>
          </p:nvPr>
        </p:nvGraphicFramePr>
        <p:xfrm>
          <a:off x="304800" y="304800"/>
          <a:ext cx="32004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B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n>
                            <a:solidFill>
                              <a:srgbClr val="FF7600"/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T</a:t>
                      </a:r>
                      <a:endParaRPr lang="en-US" sz="2800" dirty="0">
                        <a:ln>
                          <a:solidFill>
                            <a:srgbClr val="FF7600"/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Q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D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A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R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O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M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C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S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K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I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F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P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N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L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J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</a:rPr>
                        <a:t>H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11990"/>
              </p:ext>
            </p:extLst>
          </p:nvPr>
        </p:nvGraphicFramePr>
        <p:xfrm>
          <a:off x="304800" y="4267200"/>
          <a:ext cx="8382000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aseline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805535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Visited ↓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204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Previous ↑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0965"/>
              </p:ext>
            </p:extLst>
          </p:nvPr>
        </p:nvGraphicFramePr>
        <p:xfrm>
          <a:off x="304800" y="5806440"/>
          <a:ext cx="836097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438"/>
                <a:gridCol w="6090541"/>
              </a:tblGrid>
              <a:tr h="6705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Shortest Path: 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43401" y="22815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5684" y="246695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2516" y="246695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034" y="18198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6165" y="182622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51" idx="2"/>
            <a:endCxn id="33" idx="0"/>
          </p:cNvCxnSpPr>
          <p:nvPr/>
        </p:nvCxnSpPr>
        <p:spPr>
          <a:xfrm rot="5400000">
            <a:off x="5394485" y="1743720"/>
            <a:ext cx="15229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34" idx="0"/>
          </p:cNvCxnSpPr>
          <p:nvPr/>
        </p:nvCxnSpPr>
        <p:spPr>
          <a:xfrm rot="16200000" flipH="1">
            <a:off x="7169740" y="1741194"/>
            <a:ext cx="154285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24903" y="352091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4904" y="997372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97507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48451" y="21336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1"/>
            <a:endCxn id="39" idx="0"/>
          </p:cNvCxnSpPr>
          <p:nvPr/>
        </p:nvCxnSpPr>
        <p:spPr>
          <a:xfrm rot="10800000" flipV="1">
            <a:off x="4572001" y="582923"/>
            <a:ext cx="1552903" cy="392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8" idx="0"/>
          </p:cNvCxnSpPr>
          <p:nvPr/>
        </p:nvCxnSpPr>
        <p:spPr>
          <a:xfrm rot="16200000" flipH="1">
            <a:off x="6261695" y="905563"/>
            <a:ext cx="18361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</p:cNvCxnSpPr>
          <p:nvPr/>
        </p:nvCxnSpPr>
        <p:spPr>
          <a:xfrm>
            <a:off x="6582103" y="582924"/>
            <a:ext cx="1560787" cy="427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1671935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904" y="167719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4800" y="997373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>
            <a:stCxn id="39" idx="2"/>
            <a:endCxn id="44" idx="0"/>
          </p:cNvCxnSpPr>
          <p:nvPr/>
        </p:nvCxnSpPr>
        <p:spPr>
          <a:xfrm rot="16200000" flipH="1">
            <a:off x="4454403" y="1554336"/>
            <a:ext cx="2351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2"/>
            <a:endCxn id="45" idx="0"/>
          </p:cNvCxnSpPr>
          <p:nvPr/>
        </p:nvCxnSpPr>
        <p:spPr>
          <a:xfrm rot="5400000">
            <a:off x="6244428" y="1568113"/>
            <a:ext cx="21815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99" y="1210270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42034" y="1205906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" name="Elbow Connector 51"/>
          <p:cNvCxnSpPr>
            <a:stCxn id="44" idx="2"/>
          </p:cNvCxnSpPr>
          <p:nvPr/>
        </p:nvCxnSpPr>
        <p:spPr>
          <a:xfrm rot="5400000">
            <a:off x="4498034" y="2207567"/>
            <a:ext cx="1479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1"/>
            <a:endCxn id="51" idx="0"/>
          </p:cNvCxnSpPr>
          <p:nvPr/>
        </p:nvCxnSpPr>
        <p:spPr>
          <a:xfrm rot="10800000">
            <a:off x="5470634" y="1205907"/>
            <a:ext cx="654270" cy="702117"/>
          </a:xfrm>
          <a:prstGeom prst="bentConnector4">
            <a:avLst>
              <a:gd name="adj1" fmla="val 32530"/>
              <a:gd name="adj2" fmla="val 13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3"/>
            <a:endCxn id="50" idx="0"/>
          </p:cNvCxnSpPr>
          <p:nvPr/>
        </p:nvCxnSpPr>
        <p:spPr>
          <a:xfrm flipV="1">
            <a:off x="6582104" y="1210270"/>
            <a:ext cx="656895" cy="697753"/>
          </a:xfrm>
          <a:prstGeom prst="bentConnector4">
            <a:avLst>
              <a:gd name="adj1" fmla="val 32600"/>
              <a:gd name="adj2" fmla="val 1327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" idx="2"/>
            <a:endCxn id="30" idx="0"/>
          </p:cNvCxnSpPr>
          <p:nvPr/>
        </p:nvCxnSpPr>
        <p:spPr>
          <a:xfrm rot="5400000">
            <a:off x="5374750" y="2371069"/>
            <a:ext cx="18541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2"/>
            <a:endCxn id="32" idx="0"/>
          </p:cNvCxnSpPr>
          <p:nvPr/>
        </p:nvCxnSpPr>
        <p:spPr>
          <a:xfrm rot="16200000" flipH="1">
            <a:off x="7168407" y="2374242"/>
            <a:ext cx="179067" cy="6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385" y="3081017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8208" y="3081018"/>
            <a:ext cx="4572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3" name="Elbow Connector 2"/>
          <p:cNvCxnSpPr>
            <a:stCxn id="30" idx="2"/>
            <a:endCxn id="49" idx="0"/>
          </p:cNvCxnSpPr>
          <p:nvPr/>
        </p:nvCxnSpPr>
        <p:spPr>
          <a:xfrm rot="16200000" flipH="1">
            <a:off x="5394435" y="2998466"/>
            <a:ext cx="152399" cy="127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2" idx="2"/>
            <a:endCxn id="55" idx="0"/>
          </p:cNvCxnSpPr>
          <p:nvPr/>
        </p:nvCxnSpPr>
        <p:spPr>
          <a:xfrm rot="16200000" flipH="1">
            <a:off x="7187762" y="3001971"/>
            <a:ext cx="152401" cy="5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5651" y="3081018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47963" y="3078785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Q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7144" y="3076552"/>
            <a:ext cx="4572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49" idx="1"/>
            <a:endCxn id="57" idx="3"/>
          </p:cNvCxnSpPr>
          <p:nvPr/>
        </p:nvCxnSpPr>
        <p:spPr>
          <a:xfrm rot="10800000" flipV="1">
            <a:off x="5022851" y="3311849"/>
            <a:ext cx="2255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5" idx="1"/>
            <a:endCxn id="58" idx="3"/>
          </p:cNvCxnSpPr>
          <p:nvPr/>
        </p:nvCxnSpPr>
        <p:spPr>
          <a:xfrm rot="10800000">
            <a:off x="6705164" y="3309619"/>
            <a:ext cx="333045" cy="2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3"/>
            <a:endCxn id="59" idx="1"/>
          </p:cNvCxnSpPr>
          <p:nvPr/>
        </p:nvCxnSpPr>
        <p:spPr>
          <a:xfrm flipV="1">
            <a:off x="7495408" y="3307385"/>
            <a:ext cx="271736" cy="44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1591</Words>
  <Application>Microsoft Office PowerPoint</Application>
  <PresentationFormat>On-screen Show (4:3)</PresentationFormat>
  <Paragraphs>1511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Single Target</dc:title>
  <dc:creator>leeapriscilla</dc:creator>
  <cp:lastModifiedBy>leeapriscilla</cp:lastModifiedBy>
  <cp:revision>13</cp:revision>
  <dcterms:created xsi:type="dcterms:W3CDTF">2015-03-22T00:43:03Z</dcterms:created>
  <dcterms:modified xsi:type="dcterms:W3CDTF">2015-03-22T04:00:23Z</dcterms:modified>
</cp:coreProperties>
</file>