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0FB95BA-9913-4C64-8B39-27BEB02A399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6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95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9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95BA-9913-4C64-8B39-27BEB02A399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0FB95BA-9913-4C64-8B39-27BEB02A399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B4ED4F-9143-457C-9C54-2FC1315B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3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O County reports 33 new COVID-19 cases">
            <a:extLst>
              <a:ext uri="{FF2B5EF4-FFF2-40B4-BE49-F238E27FC236}">
                <a16:creationId xmlns:a16="http://schemas.microsoft.com/office/drawing/2014/main" id="{54078528-C5B2-4864-9A4E-AC42A8160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884FE5-E0B3-4D8D-8137-F00A4EF2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3186" y="255613"/>
            <a:ext cx="6078495" cy="2554699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 Effects of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E72B-47AE-49A8-BA6F-467375D3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3186" y="3065925"/>
            <a:ext cx="9418320" cy="1691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 Antonio Serrano, Faith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Warari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and Priscilla Wong</a:t>
            </a:r>
          </a:p>
        </p:txBody>
      </p:sp>
    </p:spTree>
    <p:extLst>
      <p:ext uri="{BB962C8B-B14F-4D97-AF65-F5344CB8AC3E}">
        <p14:creationId xmlns:p14="http://schemas.microsoft.com/office/powerpoint/2010/main" val="347993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297E-E4D6-4215-A953-C926EE4C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67B8-EC8E-4EB6-8DB6-C43A4CE4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Normalizing data to be usable and concatenated</a:t>
            </a:r>
          </a:p>
          <a:p>
            <a:pPr lvl="1"/>
            <a:r>
              <a:rPr lang="en-US" dirty="0"/>
              <a:t>Working with a limited time frame for analysis since COVID only has case history from Dec 2019</a:t>
            </a:r>
          </a:p>
          <a:p>
            <a:r>
              <a:rPr lang="en-US" dirty="0"/>
              <a:t>Additional questions:</a:t>
            </a:r>
          </a:p>
          <a:p>
            <a:pPr lvl="1"/>
            <a:r>
              <a:rPr lang="en-US" dirty="0"/>
              <a:t>Would personal consumption be more apparent in personal healthcare expenditures?</a:t>
            </a:r>
          </a:p>
          <a:p>
            <a:r>
              <a:rPr lang="en-US" dirty="0"/>
              <a:t>Reflections:</a:t>
            </a:r>
          </a:p>
          <a:p>
            <a:pPr lvl="1"/>
            <a:r>
              <a:rPr lang="en-US" dirty="0"/>
              <a:t>Compare to other economic disasters such as 2008</a:t>
            </a:r>
          </a:p>
        </p:txBody>
      </p:sp>
    </p:spTree>
    <p:extLst>
      <p:ext uri="{BB962C8B-B14F-4D97-AF65-F5344CB8AC3E}">
        <p14:creationId xmlns:p14="http://schemas.microsoft.com/office/powerpoint/2010/main" val="179486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DDEB-E054-43F6-AEFE-0EAB05A8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C098-60FC-42DE-BC11-7F2D3584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E78A-7716-41FA-AE60-CDD71394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D89B-E192-4B7C-B30B-7B940F54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that COVID-19 has caused major and/or long-term disruptions in the US Economy</a:t>
            </a:r>
          </a:p>
          <a:p>
            <a:r>
              <a:rPr lang="en-US" dirty="0"/>
              <a:t>Evaluating the perceived difference in qualitative vs. quantitative reporting</a:t>
            </a:r>
          </a:p>
          <a:p>
            <a:r>
              <a:rPr lang="en-US" dirty="0"/>
              <a:t>Selected 3 major areas to explore: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Real estate</a:t>
            </a:r>
          </a:p>
          <a:p>
            <a:pPr lvl="1"/>
            <a:r>
              <a:rPr lang="en-US" dirty="0"/>
              <a:t>Personal Consumption Expenditure</a:t>
            </a:r>
          </a:p>
        </p:txBody>
      </p:sp>
    </p:spTree>
    <p:extLst>
      <p:ext uri="{BB962C8B-B14F-4D97-AF65-F5344CB8AC3E}">
        <p14:creationId xmlns:p14="http://schemas.microsoft.com/office/powerpoint/2010/main" val="17953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F41E-99FB-4170-9D5D-DC2DD9A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2FE9-BFF8-48D1-9366-00B37931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Covid-19 cases affect:</a:t>
            </a:r>
          </a:p>
          <a:p>
            <a:pPr lvl="1"/>
            <a:r>
              <a:rPr lang="en-US" dirty="0"/>
              <a:t>US unemployment rates:</a:t>
            </a:r>
          </a:p>
          <a:p>
            <a:pPr lvl="2"/>
            <a:r>
              <a:rPr lang="en-US" dirty="0"/>
              <a:t>How correlated are unemployment rates to COVID-19 cases?</a:t>
            </a:r>
          </a:p>
          <a:p>
            <a:pPr lvl="1"/>
            <a:r>
              <a:rPr lang="en-US" dirty="0"/>
              <a:t>Real estate</a:t>
            </a:r>
          </a:p>
          <a:p>
            <a:pPr lvl="2"/>
            <a:r>
              <a:rPr lang="en-US" dirty="0"/>
              <a:t>How has COVID-19 affected the amount of real estate listings and mortgages?</a:t>
            </a:r>
          </a:p>
          <a:p>
            <a:pPr lvl="1"/>
            <a:r>
              <a:rPr lang="en-US" dirty="0"/>
              <a:t>Personal consumption expenditures</a:t>
            </a:r>
          </a:p>
          <a:p>
            <a:pPr lvl="2"/>
            <a:r>
              <a:rPr lang="en-US" dirty="0"/>
              <a:t>How correlated are personal consumption expenditures and the amount of COVID-19 cases?</a:t>
            </a:r>
          </a:p>
        </p:txBody>
      </p:sp>
    </p:spTree>
    <p:extLst>
      <p:ext uri="{BB962C8B-B14F-4D97-AF65-F5344CB8AC3E}">
        <p14:creationId xmlns:p14="http://schemas.microsoft.com/office/powerpoint/2010/main" val="364661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8C02-F934-4531-8241-83B8870C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7324-7157-4527-B62F-EC5824F8B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Sources: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</a:rPr>
              <a:t>COVID Case Rates by Location (CDC)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</a:rPr>
              <a:t>COVID Death Rates by Age and Place (CDC)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</a:rPr>
              <a:t>Unemployment Data (BLS)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chemeClr val="tx1"/>
                </a:solidFill>
              </a:rPr>
              <a:t>Personal Consumption by Month (BEA)</a:t>
            </a:r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r>
              <a:rPr lang="en-US" dirty="0"/>
              <a:t>Cleanup process:</a:t>
            </a:r>
          </a:p>
          <a:p>
            <a:pPr lvl="1"/>
            <a:r>
              <a:rPr lang="en-US" dirty="0"/>
              <a:t>Pandas: Parsing, column name changes, dropping nulls, normalizing data types</a:t>
            </a:r>
          </a:p>
          <a:p>
            <a:pPr lvl="1"/>
            <a:r>
              <a:rPr lang="en-US" dirty="0"/>
              <a:t>Excel manual manipulation for difficult formatting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8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05D4-4742-4CE5-8F71-AD019650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Analysis: COVID Case Changes over Time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A3D864D-D8F2-4493-8C7C-360B768B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en-US" dirty="0"/>
              <a:t>Increase from Jan 2020 through Feb 2021</a:t>
            </a:r>
          </a:p>
          <a:p>
            <a:r>
              <a:rPr lang="en-US" dirty="0"/>
              <a:t>Three peaks and one major peak December 2020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ABA7FE5-6615-45DC-B3E5-5403836D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22671"/>
            <a:ext cx="4807287" cy="34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1A41-B071-4210-9C46-92B4F5B1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D9E7-2CE0-45EF-9DAF-A7A2A0FF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9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9E79-29A5-469F-9B98-922DA30A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Real Estate &amp; Mortgage)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D8E9-3CF7-4FEB-A5F4-5717BEB8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9993-C601-4FE7-B349-6C6B37D8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760"/>
            <a:ext cx="4835635" cy="1805940"/>
          </a:xfrm>
        </p:spPr>
        <p:txBody>
          <a:bodyPr>
            <a:normAutofit/>
          </a:bodyPr>
          <a:lstStyle/>
          <a:p>
            <a:r>
              <a:rPr lang="en-US" sz="3400"/>
              <a:t>Data Analysis: Personal Consumption Expenditure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2465BA-C068-4369-AC84-96D60D1E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314575"/>
            <a:ext cx="4824603" cy="3865562"/>
          </a:xfrm>
        </p:spPr>
        <p:txBody>
          <a:bodyPr>
            <a:normAutofit/>
          </a:bodyPr>
          <a:lstStyle/>
          <a:p>
            <a:r>
              <a:rPr lang="en-US" dirty="0"/>
              <a:t>Expecting cases to directly cause personal expenditures to decrease as case counts increase</a:t>
            </a:r>
          </a:p>
          <a:p>
            <a:r>
              <a:rPr lang="en-US" dirty="0"/>
              <a:t>One notable dip in March 2020 when most businesses were forced to shut down</a:t>
            </a:r>
          </a:p>
          <a:p>
            <a:r>
              <a:rPr lang="en-US" dirty="0"/>
              <a:t>Overall, low positive correlation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6247DB3-1906-4B61-8F74-DF2F230F6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r="-2" b="-2"/>
          <a:stretch/>
        </p:blipFill>
        <p:spPr>
          <a:xfrm>
            <a:off x="6095999" y="10"/>
            <a:ext cx="5075239" cy="335593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50D9F38-5730-4F89-A449-5AF2D8F27A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0" r="2626" b="-3"/>
          <a:stretch/>
        </p:blipFill>
        <p:spPr>
          <a:xfrm>
            <a:off x="6096000" y="3476615"/>
            <a:ext cx="5075238" cy="3381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3C4262-6DB9-4B32-9093-4A1124EA7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64" y="4844110"/>
            <a:ext cx="4112631" cy="11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9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A769-05E7-40F8-898C-EC2C3A28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155F-51B3-4ED8-A4EA-932B2485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Unemployment:</a:t>
            </a:r>
          </a:p>
          <a:p>
            <a:endParaRPr lang="en-US" dirty="0"/>
          </a:p>
          <a:p>
            <a:r>
              <a:rPr lang="en-US" dirty="0"/>
              <a:t>Real Estate and Mortgage:</a:t>
            </a:r>
          </a:p>
          <a:p>
            <a:endParaRPr lang="en-US" dirty="0"/>
          </a:p>
          <a:p>
            <a:r>
              <a:rPr lang="en-US" dirty="0"/>
              <a:t>Personal Consumption Expenditure:</a:t>
            </a:r>
          </a:p>
          <a:p>
            <a:pPr lvl="1"/>
            <a:r>
              <a:rPr lang="en-US" dirty="0"/>
              <a:t>Did not show long-term decreases as expected or decreases directly related with COVID case counts</a:t>
            </a:r>
          </a:p>
        </p:txBody>
      </p:sp>
    </p:spTree>
    <p:extLst>
      <p:ext uri="{BB962C8B-B14F-4D97-AF65-F5344CB8AC3E}">
        <p14:creationId xmlns:p14="http://schemas.microsoft.com/office/powerpoint/2010/main" val="14587364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67</TotalTime>
  <Words>323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Economic Effects of COVID-19</vt:lpstr>
      <vt:lpstr>Motivation and Summary</vt:lpstr>
      <vt:lpstr>Questions and Data</vt:lpstr>
      <vt:lpstr>Data Cleanup and Exploration</vt:lpstr>
      <vt:lpstr>Data Analysis: COVID Case Changes over Time</vt:lpstr>
      <vt:lpstr>Data Analysis: Unemployment</vt:lpstr>
      <vt:lpstr>Data Analysis: Real Estate &amp; Mortgage)</vt:lpstr>
      <vt:lpstr>Data Analysis: Personal Consumption Expenditure</vt:lpstr>
      <vt:lpstr>Findings and Conclusions</vt:lpstr>
      <vt:lpstr>Postmortem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Title</dc:title>
  <dc:creator>priscilla.wong.y@gmail.com</dc:creator>
  <cp:lastModifiedBy>priscilla.wong.y@gmail.com</cp:lastModifiedBy>
  <cp:revision>9</cp:revision>
  <dcterms:created xsi:type="dcterms:W3CDTF">2021-04-06T02:28:04Z</dcterms:created>
  <dcterms:modified xsi:type="dcterms:W3CDTF">2021-04-09T04:08:37Z</dcterms:modified>
</cp:coreProperties>
</file>