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4168-5408-4AB0-8728-3D7E49664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3558-6959-44A2-BC1A-95A3377F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8BDF-A187-4DB2-B772-BBE2ED16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2FDF-A894-4416-8A05-F8B43731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1A224-F591-4E52-8BC4-7F9FA4A7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5B33-5A54-4E89-A9AB-CEB291BF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CA65B-6C4A-4156-8388-432AF69FD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9F4B-6645-4543-A04D-9DBADEA4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4295-1F65-4AFF-A4E1-148CF893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4955-6297-4334-8AC6-4FB4E4C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D3D1-0A2F-49F4-8A78-2548485A5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9DDDB-02DC-4AAC-B03A-67DAA693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F673-2E64-4A1A-BC49-1D378775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289F-68B9-4644-B1EF-80B7D41D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3336-1394-4AA7-BA4E-3DBCFFD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FB2B-B5CC-419D-A1E8-65777A81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E31F-87A6-4C34-9EC3-B66EB6C9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571A-A077-41DA-8996-B48F8A63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9BD0-6DA2-4386-8CA9-A1196B5A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833D-4F35-4CB6-82AF-BE62C489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3287-7E9E-4A3E-8F43-6BC19056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2195-A2DF-4CF8-B251-6637EE7C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7A59-DF60-4F04-939C-D553333C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0506-921C-4536-AFC6-8E68F7DA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1E74-5869-47F9-8326-B817701E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9935-D58E-434F-80F2-B43632BE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600D-2D61-4D2E-A43E-6ACDD4B33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D4B09-D9FE-49F8-8763-01168C28D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2653-7FAF-44B7-A5BA-99F065CB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3273A-B0E6-4A11-8D91-E10D7AD9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C3475-0B44-4E1F-92BE-81A05D6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9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F9B6-639B-44A1-BD86-996E6769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3409-2710-46BB-A7C0-AF539167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1BD6D-9D07-404C-A048-46F8C5550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78C92-76F1-4E65-ADA0-779967D0E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C1B52-C7DE-4873-995A-D02A8897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911B3-00D4-40C8-81F7-F9C6E406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AD65F-A86C-4252-91B9-3BA9B5D9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AC26C-D74B-41DD-92E9-0D335D3A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A22D-892B-45AA-8173-36FF7A27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0C052-A1D3-4535-8411-4BDD3F45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20C3A-3130-4D37-B531-26B548AE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4E122-0880-4FFE-A563-1DE57849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6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1088E-BC41-4FCE-9962-F9220F3F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FA016-6D86-4C9C-8CAC-D55CC46C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53BD9-7558-4F7B-A7FC-032BE37E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8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F566-7870-4D3F-BB02-006928D4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655D-CD4D-469C-B85A-0E244AC2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6C0A5-1225-4BB3-A561-9F0EA6AB6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192D-A712-4C4A-A73D-DF2970DA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D5395-DC68-4CD8-8741-C95377EE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E581-B6B8-4134-95A0-6A8FD0A0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733D-4778-43E5-87ED-9D3DE332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9874F-DDDF-4344-AF10-761BEADB6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85B8-F57C-460E-9F74-E58844DD4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E14A-CF51-4695-A7C2-028E746A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3133C-2891-4466-8A21-265C3B25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6E012-A29C-46AA-BC6C-165A9A32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77149-1EE5-457B-914E-11EB48ED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85E7-EB9D-4DF3-AE94-DEA13F31F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D0CC-323C-4AC5-959F-6559FCFB7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95BA-9913-4C64-8B39-27BEB02A3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09A6-8B73-447D-9837-C5A8918B9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718C-8FB9-4466-B980-57C64A378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4FE5-E0B3-4D8D-8137-F00A4EF2E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E72B-47AE-49A8-BA6F-467375D3B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Antonio Serrano, Faith </a:t>
            </a:r>
            <a:r>
              <a:rPr lang="en-US" dirty="0" err="1"/>
              <a:t>Warari</a:t>
            </a:r>
            <a:r>
              <a:rPr lang="en-US" dirty="0"/>
              <a:t>, and Priscilla Wong</a:t>
            </a:r>
          </a:p>
        </p:txBody>
      </p:sp>
    </p:spTree>
    <p:extLst>
      <p:ext uri="{BB962C8B-B14F-4D97-AF65-F5344CB8AC3E}">
        <p14:creationId xmlns:p14="http://schemas.microsoft.com/office/powerpoint/2010/main" val="347993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297E-E4D6-4215-A953-C926EE4C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67B8-EC8E-4EB6-8DB6-C43A4CE4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r>
              <a:rPr lang="en-US" dirty="0"/>
              <a:t>Additional questions</a:t>
            </a:r>
          </a:p>
          <a:p>
            <a:r>
              <a:rPr lang="en-US" dirty="0"/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179486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DDEB-E054-43F6-AEFE-0EAB05A8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C098-60FC-42DE-BC11-7F2D3584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E78A-7716-41FA-AE60-CDD71394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D89B-E192-4B7C-B30B-7B940F54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F41E-99FB-4170-9D5D-DC2DD9A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2FE9-BFF8-48D1-9366-00B37931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Covid-19 cases affect:</a:t>
            </a:r>
          </a:p>
          <a:p>
            <a:pPr lvl="1"/>
            <a:r>
              <a:rPr lang="en-US" dirty="0"/>
              <a:t>US unemployment rates</a:t>
            </a:r>
          </a:p>
          <a:p>
            <a:pPr lvl="1"/>
            <a:r>
              <a:rPr lang="en-US" dirty="0"/>
              <a:t>Real estate</a:t>
            </a:r>
          </a:p>
          <a:p>
            <a:pPr lvl="1"/>
            <a:r>
              <a:rPr lang="en-US" dirty="0"/>
              <a:t>Personal consumption expenditures</a:t>
            </a:r>
          </a:p>
        </p:txBody>
      </p:sp>
    </p:spTree>
    <p:extLst>
      <p:ext uri="{BB962C8B-B14F-4D97-AF65-F5344CB8AC3E}">
        <p14:creationId xmlns:p14="http://schemas.microsoft.com/office/powerpoint/2010/main" val="364661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8C02-F934-4531-8241-83B8870C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7324-7157-4527-B62F-EC5824F8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Sources: *link to datasets</a:t>
            </a:r>
          </a:p>
          <a:p>
            <a:r>
              <a:rPr lang="en-US" dirty="0"/>
              <a:t>Cleanup process:</a:t>
            </a:r>
          </a:p>
          <a:p>
            <a:pPr lvl="1"/>
            <a:r>
              <a:rPr lang="en-US" dirty="0"/>
              <a:t>Pandas (parse, column changes, name changes, removing nulls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Excel manual manipulation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8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05D4-4742-4CE5-8F71-AD01965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(covid case 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4CBC-447A-4B2F-A09A-F34A3874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1A41-B071-4210-9C46-92B4F5B1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(unemployment)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D9E7-2CE0-45EF-9DAF-A7A2A0FF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9E79-29A5-469F-9B98-922DA30A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(real estate &amp; mortgage)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D8E9-3CF7-4FEB-A5F4-5717BEB8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9993-C601-4FE7-B349-6C6B37D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(personal consumption exp)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7010-52D6-405D-9F5E-C0FD88371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A769-05E7-40F8-898C-EC2C3A28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155F-51B3-4ED8-A4EA-932B2485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3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1 Title</vt:lpstr>
      <vt:lpstr>Motivation and Summary</vt:lpstr>
      <vt:lpstr>Questions and Data</vt:lpstr>
      <vt:lpstr>Data Cleanup and Exploration</vt:lpstr>
      <vt:lpstr>Data Analysis: (covid case change)</vt:lpstr>
      <vt:lpstr>Data Analysis (unemployment)</vt:lpstr>
      <vt:lpstr>Data Analysis (real estate &amp; mortgage)</vt:lpstr>
      <vt:lpstr>Data Analysis (personal consumption exp)</vt:lpstr>
      <vt:lpstr>Findings and Conclusions</vt:lpstr>
      <vt:lpstr>Postmortem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Title</dc:title>
  <dc:creator>priscilla.wong.y@gmail.com</dc:creator>
  <cp:lastModifiedBy>priscilla.wong.y@gmail.com</cp:lastModifiedBy>
  <cp:revision>3</cp:revision>
  <dcterms:created xsi:type="dcterms:W3CDTF">2021-04-06T02:28:04Z</dcterms:created>
  <dcterms:modified xsi:type="dcterms:W3CDTF">2021-04-08T02:10:08Z</dcterms:modified>
</cp:coreProperties>
</file>