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03225"/>
            <a:ext cx="9144000" cy="3107055"/>
          </a:xfr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txBody>
          <a:bodyPr/>
          <a:lstStyle/>
          <a:p>
            <a:r>
              <a:rPr lang="en-US" dirty="0"/>
              <a:t>Online Book Store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solidFill>
            <a:srgbClr val="FF0000"/>
          </a:solidFill>
        </p:spPr>
        <p:txBody>
          <a:bodyPr/>
          <a:lstStyle/>
          <a:p>
            <a:pPr algn="ctr">
              <a:lnSpc>
                <a:spcPct val="190000"/>
              </a:lnSpc>
            </a:pPr>
            <a:r>
              <a:rPr lang="en-US" sz="4000" b="1"/>
              <a:t>Name:Priscilla.J</a:t>
            </a:r>
            <a:endParaRPr lang="en-US" sz="40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290"/>
            <a:ext cx="10515600" cy="1529715"/>
          </a:xfr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txBody>
          <a:bodyPr>
            <a:normAutofit/>
          </a:bodyPr>
          <a:p>
            <a:pPr algn="ctr">
              <a:lnSpc>
                <a:spcPct val="40000"/>
              </a:lnSpc>
            </a:pPr>
            <a:r>
              <a:rPr lang="en-US">
                <a:sym typeface="+mn-ea"/>
              </a:rPr>
              <a:t>What is online book store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/>
          <a:p>
            <a:pPr marL="0" indent="0">
              <a:buNone/>
            </a:pPr>
            <a:r>
              <a:rPr lang="en-US"/>
              <a:t>• </a:t>
            </a:r>
            <a:r>
              <a:rPr lang="en-US">
                <a:sym typeface="+mn-ea"/>
              </a:rPr>
              <a:t>• </a:t>
            </a:r>
            <a:r>
              <a:rPr lang="en-US"/>
              <a:t>Online Book store is an online platform where</a:t>
            </a:r>
            <a:endParaRPr lang="en-US"/>
          </a:p>
          <a:p>
            <a:pPr marL="0" indent="0">
              <a:buNone/>
            </a:pPr>
            <a:r>
              <a:rPr lang="en-US"/>
              <a:t>the customer can purchase books throught online.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• • Online book store enable vendor to setup  book store in online.</a:t>
            </a:r>
            <a:endParaRPr lang="en-US">
              <a:sym typeface="+mn-ea"/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• • Consumer can choose books from given option.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txBody>
          <a:bodyPr/>
          <a:p>
            <a:r>
              <a:rPr lang="en-US" sz="8000" b="1" i="1"/>
              <a:t>Requirements:</a:t>
            </a:r>
            <a:endParaRPr lang="en-US" sz="8000" b="1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3200" b="1"/>
              <a:t>Software Requirement:</a:t>
            </a:r>
            <a:endParaRPr lang="en-US" sz="3200" b="1"/>
          </a:p>
          <a:p>
            <a:pPr marL="0" indent="0">
              <a:buNone/>
            </a:pPr>
            <a:r>
              <a:rPr lang="en-US" sz="3200" b="1"/>
              <a:t>        Eclipse IDE</a:t>
            </a:r>
            <a:endParaRPr lang="en-US" sz="3200" b="1"/>
          </a:p>
          <a:p>
            <a:pPr marL="0" indent="0">
              <a:buNone/>
            </a:pPr>
            <a:r>
              <a:rPr lang="en-US" sz="3200">
                <a:sym typeface="+mn-ea"/>
              </a:rPr>
              <a:t>• </a:t>
            </a:r>
            <a:r>
              <a:rPr lang="en-US" sz="3200" b="1"/>
              <a:t>programming language:</a:t>
            </a:r>
            <a:endParaRPr lang="en-US" sz="3200" b="1"/>
          </a:p>
          <a:p>
            <a:pPr marL="0" indent="0">
              <a:buNone/>
            </a:pPr>
            <a:r>
              <a:rPr lang="en-US" sz="3200" b="1"/>
              <a:t>         Java</a:t>
            </a:r>
            <a:endParaRPr lang="en-US" sz="3200" b="1"/>
          </a:p>
          <a:p>
            <a:pPr marL="0" indent="0">
              <a:buNone/>
            </a:pPr>
            <a:r>
              <a:rPr lang="en-US" sz="3200">
                <a:sym typeface="+mn-ea"/>
              </a:rPr>
              <a:t>• </a:t>
            </a:r>
            <a:r>
              <a:rPr lang="en-US" sz="3200" b="1"/>
              <a:t>operating system</a:t>
            </a:r>
            <a:endParaRPr lang="en-US" sz="3200" b="1"/>
          </a:p>
          <a:p>
            <a:pPr marL="0" indent="0">
              <a:buNone/>
            </a:pPr>
            <a:r>
              <a:rPr lang="en-US" sz="3200" b="1"/>
              <a:t>         Windows Xp</a:t>
            </a:r>
            <a:endParaRPr lang="en-US" sz="3200" b="1"/>
          </a:p>
          <a:p>
            <a:pPr marL="0" indent="0">
              <a:buNone/>
            </a:pPr>
            <a:endParaRPr lang="en-US" sz="32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txBody>
          <a:bodyPr/>
          <a:p>
            <a:r>
              <a:rPr lang="en-US"/>
              <a:t>About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/>
              <a:t>First we have to register to buy book </a:t>
            </a:r>
            <a:endParaRPr lang="en-US"/>
          </a:p>
          <a:p>
            <a:r>
              <a:rPr lang="en-US"/>
              <a:t>Then we can choose book from given book list,if you give any book </a:t>
            </a:r>
            <a:endParaRPr lang="en-US"/>
          </a:p>
          <a:p>
            <a:pPr marL="0" indent="0">
              <a:buNone/>
            </a:pPr>
            <a:r>
              <a:rPr lang="en-US"/>
              <a:t>name that is not from the list it will show book is not found.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• Then we enter how many book we want.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• Then we proceed to payment,we can choose cash on delivery or online prepayment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/>
              <a:t>       </a:t>
            </a:r>
            <a:r>
              <a:rPr lang="en-US">
                <a:sym typeface="+mn-ea"/>
              </a:rPr>
              <a:t>• online payment option are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/>
              <a:t>             Phone-pay,Gpay,netbanking using this appliction we can pay the</a:t>
            </a:r>
            <a:endParaRPr lang="en-US"/>
          </a:p>
          <a:p>
            <a:pPr marL="0" indent="0">
              <a:buNone/>
            </a:pPr>
            <a:r>
              <a:rPr lang="en-US"/>
              <a:t>             amount.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• They will give free delivery option also.</a:t>
            </a:r>
            <a:r>
              <a:rPr lang="en-US"/>
              <a:t>    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r>
              <a:rPr lang="en-US" sz="13800" b="1"/>
              <a:t>Thank you</a:t>
            </a:r>
            <a:endParaRPr lang="en-US" sz="138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872</Words>
  <Application>WPS Presentation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Book Store</dc:title>
  <dc:creator/>
  <cp:lastModifiedBy>stella</cp:lastModifiedBy>
  <cp:revision>2</cp:revision>
  <dcterms:created xsi:type="dcterms:W3CDTF">2022-11-13T01:44:09Z</dcterms:created>
  <dcterms:modified xsi:type="dcterms:W3CDTF">2022-11-13T01:49:42Z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EE3EDF92502E4DA2A7441135C31B5351</vt:lpwstr>
  </property>
  <property fmtid="{D5CDD505-2E9C-101B-9397-08002B2CF9AE}" pid="3" name="KSOProductBuildVer">
    <vt:lpwstr>1033-11.2.0.11210</vt:lpwstr>
  </property>
</Properties>
</file>