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61" r:id="rId4"/>
    <p:sldId id="260" r:id="rId5"/>
    <p:sldId id="257" r:id="rId6"/>
    <p:sldId id="258" r:id="rId7"/>
    <p:sldId id="264" r:id="rId8"/>
    <p:sldId id="266" r:id="rId9"/>
    <p:sldId id="267" r:id="rId10"/>
    <p:sldId id="268" r:id="rId11"/>
    <p:sldId id="25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5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5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4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D3560A-685D-4E0A-9461-9AB58C6996B0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EC52F8-6791-4BF4-BB0B-01B5AB7C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4D92-A1D6-6FBA-0999-66257E06C0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Student Name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Nzula Priscilla 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Malombe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Student Pace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 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Part Time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Scheduled Project Review Date/Time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5</a:t>
            </a:r>
            <a:r>
              <a:rPr lang="en-US" i="0" baseline="30000" dirty="0">
                <a:solidFill>
                  <a:srgbClr val="000000"/>
                </a:solidFill>
                <a:effectLst/>
                <a:latin typeface="Helvetica Neue"/>
              </a:rPr>
              <a:t>th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November 2023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Instructor Name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Samwel Jane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1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F61-4D91-C81F-1532-337110CF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gross income vs Genre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973A9-179B-0B9F-734F-3AE24575E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380129"/>
            <a:ext cx="7516906" cy="4007224"/>
          </a:xfrm>
        </p:spPr>
      </p:pic>
    </p:spTree>
    <p:extLst>
      <p:ext uri="{BB962C8B-B14F-4D97-AF65-F5344CB8AC3E}">
        <p14:creationId xmlns:p14="http://schemas.microsoft.com/office/powerpoint/2010/main" val="289565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1A9C-7B7D-614D-DFBA-B3AE9AE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3679-F093-C1F8-C729-6327B829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visualize the films data to help in strategic analysis by making the data more understable and easy to discover various trends.</a:t>
            </a:r>
          </a:p>
          <a:p>
            <a:r>
              <a:rPr lang="en-GB" dirty="0"/>
              <a:t>Using matplotlib.pyplot as plt, seaborn as sns and %matplotlib inline libraries. We plot bar graphs and scatterplots that show the trends of various genres.</a:t>
            </a:r>
          </a:p>
          <a:p>
            <a:r>
              <a:rPr lang="en-GB" dirty="0"/>
              <a:t>The bar graphs shows the relationship between genres, average rating and number of votes.</a:t>
            </a:r>
          </a:p>
          <a:p>
            <a:r>
              <a:rPr lang="en-GB" dirty="0"/>
              <a:t>The scatterplot show the relationship between genres, total gross income and average rating.</a:t>
            </a:r>
          </a:p>
          <a:p>
            <a:r>
              <a:rPr lang="en-GB" dirty="0"/>
              <a:t>The bar and scatterplots help in communicating insights to the Microsoft stakeholders to help them venture in the right type of films.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4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D140A8-10DB-EEDB-A229-6EA615CE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CFF0CD-4426-57B0-1F37-1DD1E65E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From the bars and scatterplot above , we observe that ;</a:t>
            </a:r>
          </a:p>
          <a:p>
            <a:r>
              <a:rPr lang="en-GB" dirty="0"/>
              <a:t>The Sport and Adventure genres have the highest average ratings while Sci-Fi genres has the lowest average rating.</a:t>
            </a:r>
          </a:p>
          <a:p>
            <a:r>
              <a:rPr lang="en-GB" dirty="0"/>
              <a:t>Most people seem  love  the Adventure and Sport genres .</a:t>
            </a:r>
          </a:p>
          <a:p>
            <a:r>
              <a:rPr lang="en-GB" dirty="0"/>
              <a:t>The adventure, documentary ,drama, comedy and action genres have the highest rating. </a:t>
            </a:r>
          </a:p>
          <a:p>
            <a:r>
              <a:rPr lang="en-GB" dirty="0"/>
              <a:t>While action, adventure, animation, biography and comedy having the highest total gross income. To mean they are more profitable to venture in.</a:t>
            </a:r>
          </a:p>
          <a:p>
            <a:r>
              <a:rPr lang="en-GB" dirty="0"/>
              <a:t>The mystery, action, adventure, crime and biography genres have the highest number of votes.</a:t>
            </a:r>
          </a:p>
          <a:p>
            <a:r>
              <a:rPr lang="en-GB" dirty="0"/>
              <a:t> With the family and sport having no votes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15A6-D88E-BA73-01E1-F775EE70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492A-97DA-F890-D19C-F5A29CDA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2D3B45"/>
              </a:solidFill>
              <a:latin typeface="Lato Extended"/>
            </a:endParaRP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From the analysis above,  the Microsoft’s new studio can create the Adventure, Action, biography , crime and mystery genres . They are the first  five genres  whose total gross income is very high. And by creating these genres Microsoft is can make  good profits both internationally and locally.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Also, the mystery ,action ,adventure, crime and biography genres have the highest votes.  Meaning they are also preferable by the targeted clientele.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For additional genres the stakeholders can include drama and comedy genres. They have a positive good rating.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77A5-07F8-8780-DD99-D97048B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BC08-6D21-D3CB-1FDE-0C8C8613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b="1" dirty="0"/>
              <a:t>Business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b="1" dirty="0"/>
              <a:t>Data Understanding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b="1" dirty="0"/>
              <a:t>Data cleaning and Preparation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b="1" dirty="0"/>
              <a:t>Data Exploration and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b="1" dirty="0"/>
              <a:t>Methods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b="1" dirty="0"/>
              <a:t>Data Visualization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3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DDF3-BAFE-6C2A-B89A-24837665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57E7-688A-8EB1-FC45-BF7A52D6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Microsoft sees all the big companies creating original video content and they want to get in on the fun. They have decided to create a new movie studio, but they don’t know anything about creating movies. 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xplore what types of films are currently doing the best at the box office. 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ranslate the findings into actionable insights that the head of Microsoft's new movie studio can use to help decide what type of films to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664-0B63-F016-0210-A4166C4D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1D0A-4B51-567F-D7E7-732D030B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data is contained in a zipped Data file which comprises of various movies datasets. We will therefore work with three data files;</a:t>
            </a:r>
          </a:p>
          <a:p>
            <a:pPr algn="l"/>
            <a:r>
              <a:rPr lang="en-GB" b="1" i="1" dirty="0">
                <a:solidFill>
                  <a:srgbClr val="000000"/>
                </a:solidFill>
                <a:effectLst/>
                <a:latin typeface="Helvetica Neue"/>
              </a:rPr>
              <a:t>1.imdb.title.basics</a:t>
            </a:r>
          </a:p>
          <a:p>
            <a:pPr algn="l"/>
            <a:r>
              <a:rPr lang="en-GB" b="1" i="1" dirty="0">
                <a:solidFill>
                  <a:srgbClr val="000000"/>
                </a:solidFill>
                <a:effectLst/>
                <a:latin typeface="Helvetica Neue"/>
              </a:rPr>
              <a:t>2.imdb.title.ratings</a:t>
            </a:r>
          </a:p>
          <a:p>
            <a:pPr algn="l"/>
            <a:r>
              <a:rPr lang="en-GB" b="1" i="1" dirty="0">
                <a:solidFill>
                  <a:srgbClr val="000000"/>
                </a:solidFill>
                <a:effectLst/>
                <a:latin typeface="Helvetica Neue"/>
              </a:rPr>
              <a:t>3.bom.movie_gross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'title.basics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.csv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file contains 146144 rows and 6 columns which represent the basic information about the movies. Like the genre, title and the start year.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title.ratings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.csv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file contains 73856 rows and 3 columns which show the average rating of the movies and the number of votes casted.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movie_gross.csv file contains 3387 rows and 5 columns which basically shows the income generated by various movies. It shows income made both domestically and foreign.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We will  focus on the following features;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averagerating, numvotes, domestic_gross, genres and foreign_gross to get the type of films that are doing the best.</a:t>
            </a:r>
          </a:p>
        </p:txBody>
      </p:sp>
    </p:spTree>
    <p:extLst>
      <p:ext uri="{BB962C8B-B14F-4D97-AF65-F5344CB8AC3E}">
        <p14:creationId xmlns:p14="http://schemas.microsoft.com/office/powerpoint/2010/main" val="32397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8D44-F738-9F8D-E9D7-06E9FDD7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and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FC19-769A-8355-314B-2A82EFF3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We handle the missing values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in movies and basics data files.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columns domestic_gross and foreign_gross are important for analysis and therefore can not be dropped.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Fill in the missing values with zero using .replace function. Also combine the two columns to obtain total_gross_income column.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columns studio, runtime_minutes and original_title  are not very necessary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for the analysis . We use .drop function to do away with them.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Using .merge function, we merge the three data frames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to obtain one and rename it df_rating_basics_movies.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Also split the column genres using .split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1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B2078-7538-B8F0-3BDC-1508DC34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 and 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3C1562-1584-69E2-1A9E-1D1FE4EC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Use .groupby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, .sort and aggregate functions to  analyse the data.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Explore the types of genres with their corresponding total income, average rating and the number of votes.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The most popular genre being the one with the highest number of votes as per the rating data recorded.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The best genres being the ones with the highest average rating.</a:t>
            </a:r>
          </a:p>
          <a:p>
            <a:r>
              <a:rPr lang="en-GB" dirty="0">
                <a:solidFill>
                  <a:srgbClr val="000000"/>
                </a:solidFill>
                <a:latin typeface="Helvetica Neue"/>
              </a:rPr>
              <a:t>The most profitable being the one that has the highest total gross income generated.</a:t>
            </a:r>
          </a:p>
          <a:p>
            <a:endParaRPr lang="en-GB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53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2332-E878-02A7-A9DA-49613406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dirty="0"/>
              <a:t>Average rating vs Genre</a:t>
            </a:r>
            <a:br>
              <a:rPr lang="en-GB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2DC2A9-8E2B-3861-C3B4-F90192A3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812" y="2541493"/>
            <a:ext cx="7455555" cy="3926541"/>
          </a:xfrm>
        </p:spPr>
      </p:pic>
    </p:spTree>
    <p:extLst>
      <p:ext uri="{BB962C8B-B14F-4D97-AF65-F5344CB8AC3E}">
        <p14:creationId xmlns:p14="http://schemas.microsoft.com/office/powerpoint/2010/main" val="369505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3D38-A6ED-E703-BDE0-A732F7F1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rating vs Total gross income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AE5FE-E483-2596-1E7C-E290B7011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29" y="2603500"/>
            <a:ext cx="6992471" cy="3972112"/>
          </a:xfrm>
        </p:spPr>
      </p:pic>
    </p:spTree>
    <p:extLst>
      <p:ext uri="{BB962C8B-B14F-4D97-AF65-F5344CB8AC3E}">
        <p14:creationId xmlns:p14="http://schemas.microsoft.com/office/powerpoint/2010/main" val="246844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48A-373B-60E7-18D4-D6043FD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Numvotes vs Genre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9DB8-C1C2-1CDD-65BC-DEC345EE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30" y="2460811"/>
            <a:ext cx="7019364" cy="4007223"/>
          </a:xfrm>
        </p:spPr>
      </p:pic>
    </p:spTree>
    <p:extLst>
      <p:ext uri="{BB962C8B-B14F-4D97-AF65-F5344CB8AC3E}">
        <p14:creationId xmlns:p14="http://schemas.microsoft.com/office/powerpoint/2010/main" val="635831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1576</TotalTime>
  <Words>861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Helvetica Neue</vt:lpstr>
      <vt:lpstr>Lato Extended</vt:lpstr>
      <vt:lpstr>Wingdings</vt:lpstr>
      <vt:lpstr>Wingdings 3</vt:lpstr>
      <vt:lpstr>Ion Boardroom</vt:lpstr>
      <vt:lpstr> Student Name: Nzula Priscilla Malombe Student Pace:  Part Time Scheduled Project Review Date/Time:  5th November 2023 Instructor Name: Samwel Jane  </vt:lpstr>
      <vt:lpstr>Outline</vt:lpstr>
      <vt:lpstr>Business Problem </vt:lpstr>
      <vt:lpstr>Data Understanding</vt:lpstr>
      <vt:lpstr>Data Cleaning and Preparation</vt:lpstr>
      <vt:lpstr>Data Exploration and Analysis</vt:lpstr>
      <vt:lpstr>Methods Average rating vs Genre </vt:lpstr>
      <vt:lpstr>Average rating vs Total gross income</vt:lpstr>
      <vt:lpstr>Numvotes vs Genre</vt:lpstr>
      <vt:lpstr>Total gross income vs Genre</vt:lpstr>
      <vt:lpstr>Data Visualization Analysis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Priscilla Nzula</dc:creator>
  <cp:lastModifiedBy>Priscilla Nzula</cp:lastModifiedBy>
  <cp:revision>15</cp:revision>
  <dcterms:created xsi:type="dcterms:W3CDTF">2023-11-03T17:59:08Z</dcterms:created>
  <dcterms:modified xsi:type="dcterms:W3CDTF">2023-11-04T20:30:07Z</dcterms:modified>
</cp:coreProperties>
</file>