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4" r:id="rId2"/>
    <p:sldId id="265" r:id="rId3"/>
    <p:sldId id="257" r:id="rId4"/>
    <p:sldId id="269" r:id="rId5"/>
    <p:sldId id="259" r:id="rId6"/>
    <p:sldId id="267" r:id="rId7"/>
    <p:sldId id="270" r:id="rId8"/>
    <p:sldId id="26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028"/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3367" autoAdjust="0"/>
  </p:normalViewPr>
  <p:slideViewPr>
    <p:cSldViewPr snapToGrid="0">
      <p:cViewPr>
        <p:scale>
          <a:sx n="120" d="100"/>
          <a:sy n="120" d="100"/>
        </p:scale>
        <p:origin x="1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55834-A359-4F75-9016-17C7E9002534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245FB-28B3-4ABE-BDFF-1435416F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245FB-28B3-4ABE-BDFF-1435416F35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 page has some good info</a:t>
            </a:r>
            <a:r>
              <a:rPr lang="en-US" baseline="0" dirty="0" smtClean="0"/>
              <a:t> to share: https://en.wikipedia.org/wiki/Minecraft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245FB-28B3-4ABE-BDFF-1435416F35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9012"/>
            <a:ext cx="9149132" cy="1828800"/>
          </a:xfrm>
          <a:solidFill>
            <a:srgbClr val="099BDD"/>
          </a:solidFill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645" y="3887812"/>
            <a:ext cx="9156645" cy="457200"/>
          </a:xfrm>
          <a:solidFill>
            <a:srgbClr val="A5D028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194560"/>
            <a:ext cx="843534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4" y="3911827"/>
            <a:ext cx="8627364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2645" y="1327492"/>
            <a:ext cx="9149132" cy="128563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TEALS Minecraft Project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613126"/>
            <a:ext cx="9156645" cy="134165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Lecture 1: Intro to Minecraft Forge</a:t>
            </a:r>
            <a:endParaRPr lang="en-US" sz="3600" dirty="0"/>
          </a:p>
        </p:txBody>
      </p:sp>
      <p:pic>
        <p:nvPicPr>
          <p:cNvPr id="6" name="Picture 4" descr="http://img1.wikia.nocookie.net/__cb20111230161227/assassinscreed/images/7/70/Minecraf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25" y="4562659"/>
            <a:ext cx="7928882" cy="16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7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5"/>
            <a:ext cx="7338060" cy="1313131"/>
          </a:xfrm>
        </p:spPr>
        <p:txBody>
          <a:bodyPr/>
          <a:lstStyle/>
          <a:p>
            <a:r>
              <a:rPr lang="en-US" dirty="0" smtClean="0">
                <a:solidFill>
                  <a:srgbClr val="A5D028"/>
                </a:solidFill>
              </a:rPr>
              <a:t>Unit 1 Objectives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1490819"/>
            <a:ext cx="7338060" cy="2584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Install Minecraft Forge</a:t>
            </a:r>
          </a:p>
          <a:p>
            <a:r>
              <a:rPr lang="en-US" sz="2400" dirty="0" smtClean="0"/>
              <a:t>Create and explore a single-player Minecraft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47" y="2783171"/>
            <a:ext cx="6642943" cy="37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3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970" y="284175"/>
            <a:ext cx="7621279" cy="1269739"/>
          </a:xfrm>
        </p:spPr>
        <p:txBody>
          <a:bodyPr/>
          <a:lstStyle/>
          <a:p>
            <a:r>
              <a:rPr lang="en-US" dirty="0" smtClean="0">
                <a:solidFill>
                  <a:srgbClr val="A5D028"/>
                </a:solidFill>
              </a:rPr>
              <a:t>What is Minecraft?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1" y="1371600"/>
            <a:ext cx="4022477" cy="5075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Open world game, never ending generation</a:t>
            </a:r>
          </a:p>
          <a:p>
            <a:pPr marL="0" indent="0">
              <a:buNone/>
            </a:pPr>
            <a:r>
              <a:rPr lang="en-US" sz="2400" dirty="0" smtClean="0"/>
              <a:t>Very blocky — “8-bit” styled</a:t>
            </a:r>
          </a:p>
          <a:p>
            <a:pPr marL="0" indent="0">
              <a:buNone/>
            </a:pPr>
            <a:r>
              <a:rPr lang="en-US" sz="2400" dirty="0" smtClean="0"/>
              <a:t>Millions of players all around the world</a:t>
            </a:r>
          </a:p>
          <a:p>
            <a:pPr marL="0" indent="0">
              <a:buNone/>
            </a:pPr>
            <a:r>
              <a:rPr lang="en-US" sz="2400" dirty="0" smtClean="0"/>
              <a:t>Originally an “indie” (independently developed) game; commercially released in 2011; acquired by Microsoft in 2014</a:t>
            </a:r>
          </a:p>
          <a:p>
            <a:pPr marL="0" indent="0">
              <a:buNone/>
            </a:pPr>
            <a:r>
              <a:rPr lang="en-US" sz="2400" dirty="0" smtClean="0"/>
              <a:t>Many types of game play: survival, creative, adventure, single-player, multi-player,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  <p:pic>
        <p:nvPicPr>
          <p:cNvPr id="5" name="Picture 2" descr="http://img.wonderhowto.com/img/37/95/63456383574408/0/minecraft-worlds-weekly-workshop-using-voxelsniper.w6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080" y="1972097"/>
            <a:ext cx="3871490" cy="266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3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5"/>
            <a:ext cx="7338060" cy="1527207"/>
          </a:xfrm>
        </p:spPr>
        <p:txBody>
          <a:bodyPr/>
          <a:lstStyle/>
          <a:p>
            <a:r>
              <a:rPr lang="en-US" dirty="0" smtClean="0">
                <a:solidFill>
                  <a:srgbClr val="A5D028"/>
                </a:solidFill>
              </a:rPr>
              <a:t>What is Minecraft?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2011680"/>
            <a:ext cx="7338060" cy="258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Minecraft world consists of</a:t>
            </a:r>
          </a:p>
          <a:p>
            <a:pPr marL="354012" indent="0">
              <a:buNone/>
            </a:pPr>
            <a:r>
              <a:rPr lang="en-US" sz="2400" dirty="0" smtClean="0"/>
              <a:t>Blocks → the landscape and geographic features</a:t>
            </a:r>
          </a:p>
          <a:p>
            <a:pPr marL="354012" indent="0">
              <a:buNone/>
            </a:pPr>
            <a:r>
              <a:rPr lang="en-US" sz="2400" dirty="0" smtClean="0"/>
              <a:t>Items → plants, tools, and other game objects</a:t>
            </a:r>
          </a:p>
          <a:p>
            <a:pPr marL="354012" indent="0">
              <a:buNone/>
            </a:pPr>
            <a:r>
              <a:rPr lang="en-US" sz="2400" dirty="0" smtClean="0"/>
              <a:t>Entities → players and other creatures</a:t>
            </a:r>
          </a:p>
        </p:txBody>
      </p:sp>
    </p:spTree>
    <p:extLst>
      <p:ext uri="{BB962C8B-B14F-4D97-AF65-F5344CB8AC3E}">
        <p14:creationId xmlns:p14="http://schemas.microsoft.com/office/powerpoint/2010/main" val="340500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5D028"/>
                </a:solidFill>
              </a:rPr>
              <a:t>LAB: Let’s Mod Minecraft!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1792936"/>
            <a:ext cx="7338060" cy="4424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en-US" sz="2400" dirty="0" err="1" smtClean="0"/>
              <a:t>Modding</a:t>
            </a:r>
            <a:r>
              <a:rPr lang="en-US" sz="2400" dirty="0" smtClean="0"/>
              <a:t>” is slang for modifying an existing game.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 this project, we will mod a stand-alone Minecraft client using Forge.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 “client” is one of many programs that talk to a “server”. While you can also mod Minecraft servers (to host custom games, </a:t>
            </a:r>
            <a:r>
              <a:rPr lang="en-US" sz="2400" dirty="0" err="1" smtClean="0"/>
              <a:t>etc</a:t>
            </a:r>
            <a:r>
              <a:rPr lang="en-US" sz="2400" dirty="0" smtClean="0"/>
              <a:t>), we will only be modifying a client that runs alone.</a:t>
            </a:r>
          </a:p>
        </p:txBody>
      </p:sp>
    </p:spTree>
    <p:extLst>
      <p:ext uri="{BB962C8B-B14F-4D97-AF65-F5344CB8AC3E}">
        <p14:creationId xmlns:p14="http://schemas.microsoft.com/office/powerpoint/2010/main" val="221680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512" y="316526"/>
            <a:ext cx="7643934" cy="112541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5D028"/>
                </a:solidFill>
              </a:rPr>
              <a:t>First Task:</a:t>
            </a:r>
            <a:br>
              <a:rPr lang="en-US" dirty="0" smtClean="0">
                <a:solidFill>
                  <a:srgbClr val="A5D028"/>
                </a:solidFill>
              </a:rPr>
            </a:br>
            <a:r>
              <a:rPr lang="en-US" dirty="0" smtClean="0">
                <a:solidFill>
                  <a:srgbClr val="A5D028"/>
                </a:solidFill>
              </a:rPr>
              <a:t>Install Minecraft Forge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3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512" y="316526"/>
            <a:ext cx="7643934" cy="112541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5D028"/>
                </a:solidFill>
              </a:rPr>
              <a:t>Second Task:</a:t>
            </a:r>
            <a:br>
              <a:rPr lang="en-US" dirty="0" smtClean="0">
                <a:solidFill>
                  <a:srgbClr val="A5D028"/>
                </a:solidFill>
              </a:rPr>
            </a:br>
            <a:r>
              <a:rPr lang="en-US" dirty="0" smtClean="0">
                <a:solidFill>
                  <a:srgbClr val="A5D028"/>
                </a:solidFill>
              </a:rPr>
              <a:t>Play Minecraft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512" y="1494927"/>
            <a:ext cx="7338060" cy="51450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Main Menu</a:t>
            </a:r>
          </a:p>
          <a:p>
            <a:pPr marL="457200" lvl="2" indent="0">
              <a:buNone/>
            </a:pPr>
            <a:r>
              <a:rPr lang="en-US" dirty="0" smtClean="0"/>
              <a:t>Single Player → Create your own world, play alone</a:t>
            </a:r>
          </a:p>
          <a:p>
            <a:pPr marL="457200" lvl="2" indent="0">
              <a:buNone/>
            </a:pPr>
            <a:r>
              <a:rPr lang="en-US" dirty="0" smtClean="0"/>
              <a:t>Multiplayer → Play with others on a server. Not used in this class</a:t>
            </a:r>
          </a:p>
          <a:p>
            <a:pPr marL="0" indent="0">
              <a:buNone/>
            </a:pPr>
            <a:r>
              <a:rPr lang="en-US" dirty="0" smtClean="0"/>
              <a:t>Movement</a:t>
            </a:r>
          </a:p>
          <a:p>
            <a:pPr marL="457200" lvl="2" indent="0">
              <a:buNone/>
            </a:pPr>
            <a:r>
              <a:rPr lang="en-US" dirty="0" smtClean="0"/>
              <a:t>w → 	move forward (double-tap to sprint)</a:t>
            </a:r>
          </a:p>
          <a:p>
            <a:pPr marL="457200" lvl="2" indent="0">
              <a:buNone/>
            </a:pPr>
            <a:r>
              <a:rPr lang="en-US" dirty="0" smtClean="0"/>
              <a:t>a → 		move left</a:t>
            </a:r>
          </a:p>
          <a:p>
            <a:pPr marL="457200" lvl="2" indent="0">
              <a:buNone/>
            </a:pPr>
            <a:r>
              <a:rPr lang="en-US" dirty="0" smtClean="0"/>
              <a:t>s → 		move backwards</a:t>
            </a:r>
          </a:p>
          <a:p>
            <a:pPr marL="457200" lvl="2" indent="0">
              <a:buNone/>
            </a:pPr>
            <a:r>
              <a:rPr lang="en-US" dirty="0" smtClean="0"/>
              <a:t>d → 		move right</a:t>
            </a:r>
          </a:p>
          <a:p>
            <a:pPr marL="457200" lvl="2" indent="0">
              <a:buNone/>
            </a:pPr>
            <a:r>
              <a:rPr lang="en-US" dirty="0" smtClean="0"/>
              <a:t>&lt;space&gt; → 	jump (if flying, move upwards). You can hold down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dirty="0" smtClean="0"/>
              <a:t>	&lt;space&gt; while moving to climb up hills.</a:t>
            </a:r>
          </a:p>
          <a:p>
            <a:pPr marL="457200" lvl="2" indent="0">
              <a:buNone/>
            </a:pPr>
            <a:r>
              <a:rPr lang="en-US" dirty="0" smtClean="0"/>
              <a:t>&lt;left shift&gt; → 	sneak</a:t>
            </a:r>
          </a:p>
          <a:p>
            <a:pPr marL="457200" lvl="2" indent="0">
              <a:buNone/>
            </a:pPr>
            <a:r>
              <a:rPr lang="en-US" dirty="0" smtClean="0"/>
              <a:t>&lt;space&gt;&lt;space&gt; → fly</a:t>
            </a:r>
          </a:p>
          <a:p>
            <a:pPr marL="457200" lvl="2" indent="0">
              <a:buNone/>
            </a:pPr>
            <a:r>
              <a:rPr lang="en-US" dirty="0" smtClean="0"/>
              <a:t>&lt;shift&gt; → 	move downwards when flying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9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678992"/>
          </a:xfrm>
        </p:spPr>
        <p:txBody>
          <a:bodyPr/>
          <a:lstStyle/>
          <a:p>
            <a:r>
              <a:rPr lang="en-US" dirty="0" smtClean="0">
                <a:solidFill>
                  <a:srgbClr val="A5D028"/>
                </a:solidFill>
              </a:rPr>
              <a:t>Play Minecraft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1072896"/>
            <a:ext cx="7338060" cy="5145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Inventory</a:t>
            </a:r>
          </a:p>
          <a:p>
            <a:pPr marL="457200" lvl="2" indent="0">
              <a:buNone/>
            </a:pPr>
            <a:r>
              <a:rPr lang="en-US" dirty="0" smtClean="0"/>
              <a:t>Composed of all items you are currently carrying</a:t>
            </a:r>
          </a:p>
          <a:p>
            <a:pPr marL="457200" lvl="2" indent="0">
              <a:buNone/>
            </a:pPr>
            <a:r>
              <a:rPr lang="en-US" dirty="0" smtClean="0"/>
              <a:t>Active items are in your “hotbar” at the bottom</a:t>
            </a:r>
          </a:p>
          <a:p>
            <a:pPr marL="457200" lvl="2" indent="0">
              <a:buNone/>
            </a:pPr>
            <a:r>
              <a:rPr lang="en-US" dirty="0" smtClean="0"/>
              <a:t>The hotbar has slots numbered 1 to 9. To select an item in your “</a:t>
            </a:r>
            <a:r>
              <a:rPr lang="en-US" dirty="0" err="1" smtClean="0"/>
              <a:t>hotbar</a:t>
            </a:r>
            <a:r>
              <a:rPr lang="en-US" dirty="0" smtClean="0"/>
              <a:t>”, use the mouse wheel to scroll and select which slot (or use the numbers 1 through 9).</a:t>
            </a:r>
          </a:p>
          <a:p>
            <a:pPr marL="457200" lvl="2" indent="0">
              <a:buNone/>
            </a:pPr>
            <a:r>
              <a:rPr lang="en-US" dirty="0" smtClean="0"/>
              <a:t>e → Open your inventory. You’ll see creative inventory categories above and below the inventory popup. Move items/blocks to your slots.</a:t>
            </a:r>
          </a:p>
          <a:p>
            <a:pPr marL="457200" lvl="2" indent="0">
              <a:buNone/>
            </a:pPr>
            <a:r>
              <a:rPr lang="en-US" dirty="0" smtClean="0"/>
              <a:t>&lt;esc&gt; → close inventory</a:t>
            </a:r>
          </a:p>
          <a:p>
            <a:pPr marL="0" indent="0">
              <a:buNone/>
            </a:pPr>
            <a:r>
              <a:rPr lang="en-US" dirty="0" smtClean="0"/>
              <a:t>Wielding Items</a:t>
            </a:r>
          </a:p>
          <a:p>
            <a:pPr marL="457200" lvl="2" indent="0">
              <a:buNone/>
            </a:pPr>
            <a:r>
              <a:rPr lang="en-US" dirty="0" smtClean="0"/>
              <a:t>Choose slot ‘1’ to ‘9’</a:t>
            </a:r>
          </a:p>
          <a:p>
            <a:pPr marL="457200" lvl="2" indent="0">
              <a:buNone/>
            </a:pPr>
            <a:r>
              <a:rPr lang="en-US" dirty="0" smtClean="0"/>
              <a:t>q → throw item</a:t>
            </a:r>
          </a:p>
          <a:p>
            <a:pPr marL="457200" lvl="2" indent="0">
              <a:buNone/>
            </a:pPr>
            <a:r>
              <a:rPr lang="en-US" dirty="0" smtClean="0"/>
              <a:t>&lt;right click&gt; → apply item</a:t>
            </a:r>
          </a:p>
          <a:p>
            <a:pPr marL="0" indent="0">
              <a:buNone/>
            </a:pPr>
            <a:r>
              <a:rPr lang="en-US" dirty="0" smtClean="0"/>
              <a:t>Wielding Blocks</a:t>
            </a:r>
          </a:p>
          <a:p>
            <a:pPr marL="457200" lvl="2" indent="0">
              <a:buNone/>
            </a:pPr>
            <a:r>
              <a:rPr lang="en-US" dirty="0" smtClean="0"/>
              <a:t>Choose slot ‘1’ to ‘9’</a:t>
            </a:r>
          </a:p>
          <a:p>
            <a:pPr marL="457200" lvl="2" indent="0">
              <a:buNone/>
            </a:pPr>
            <a:r>
              <a:rPr lang="en-US" dirty="0" smtClean="0"/>
              <a:t>&lt;left click&gt; → break block / attack</a:t>
            </a:r>
          </a:p>
          <a:p>
            <a:pPr marL="457200" lvl="2" indent="0">
              <a:buNone/>
            </a:pPr>
            <a:r>
              <a:rPr lang="en-US" dirty="0" smtClean="0"/>
              <a:t>&lt;right click&gt; → place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15" y="3645408"/>
            <a:ext cx="2911734" cy="23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4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5D028"/>
                </a:solidFill>
              </a:rPr>
              <a:t>What is computer science all about?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Go to School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Play Minecraft</a:t>
            </a:r>
          </a:p>
        </p:txBody>
      </p:sp>
      <p:pic>
        <p:nvPicPr>
          <p:cNvPr id="1026" name="Picture 2" descr="http://www.minecraftps3cheats.com/wp-content/uploads/2014/12/nEY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336" y="3425079"/>
            <a:ext cx="5457765" cy="27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3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389</Words>
  <Application>Microsoft Office PowerPoint</Application>
  <PresentationFormat>On-screen Show (4:3)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TEALS Minecraft Project</vt:lpstr>
      <vt:lpstr>Unit 1 Objectives</vt:lpstr>
      <vt:lpstr>What is Minecraft?</vt:lpstr>
      <vt:lpstr>What is Minecraft?</vt:lpstr>
      <vt:lpstr>LAB: Let’s Mod Minecraft!</vt:lpstr>
      <vt:lpstr>First Task: Install Minecraft Forge</vt:lpstr>
      <vt:lpstr>Second Task: Play Minecraft</vt:lpstr>
      <vt:lpstr>Play Minecraft</vt:lpstr>
      <vt:lpstr>What is computer science all about?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TEALS Minecraft Project</dc:title>
  <dc:creator>Steve Hollasch</dc:creator>
  <cp:lastModifiedBy>Steve Hollasch</cp:lastModifiedBy>
  <cp:revision>36</cp:revision>
  <dcterms:created xsi:type="dcterms:W3CDTF">2015-05-11T21:09:18Z</dcterms:created>
  <dcterms:modified xsi:type="dcterms:W3CDTF">2016-02-21T00:25:28Z</dcterms:modified>
</cp:coreProperties>
</file>