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64" r:id="rId2"/>
    <p:sldId id="257" r:id="rId3"/>
    <p:sldId id="265" r:id="rId4"/>
    <p:sldId id="266" r:id="rId5"/>
    <p:sldId id="267" r:id="rId6"/>
    <p:sldId id="271" r:id="rId7"/>
    <p:sldId id="269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D028"/>
    <a:srgbClr val="09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3061" autoAdjust="0"/>
  </p:normalViewPr>
  <p:slideViewPr>
    <p:cSldViewPr snapToGrid="0">
      <p:cViewPr varScale="1">
        <p:scale>
          <a:sx n="128" d="100"/>
          <a:sy n="128" d="100"/>
        </p:scale>
        <p:origin x="84" y="1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39B49-0ACE-4ED1-A7C5-26F7DF47ABCA}" type="datetimeFigureOut">
              <a:rPr lang="en-US" smtClean="0"/>
              <a:t>2016-07-10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C6CF3-0EBA-49AA-8C6F-C4EEEA6F0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2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</a:t>
            </a:r>
            <a:r>
              <a:rPr lang="en-US" dirty="0" err="1"/>
              <a:t>onDroppedByPlayer</a:t>
            </a:r>
            <a:r>
              <a:rPr lang="en-US" dirty="0"/>
              <a:t>()</a:t>
            </a:r>
            <a:r>
              <a:rPr lang="en-US" baseline="0" dirty="0"/>
              <a:t> function is unimportant – this is only to show the general flow of extending </a:t>
            </a:r>
            <a:r>
              <a:rPr lang="en-US" baseline="0"/>
              <a:t>a block.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C6CF3-0EBA-49AA-8C6F-C4EEEA6F0F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1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59012"/>
            <a:ext cx="9149132" cy="1828800"/>
          </a:xfrm>
          <a:solidFill>
            <a:srgbClr val="099BDD"/>
          </a:solidFill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645" y="3887812"/>
            <a:ext cx="9156645" cy="457200"/>
          </a:xfrm>
          <a:solidFill>
            <a:srgbClr val="A5D028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4101FD-5CF6-4E3D-BF36-722322E10D3E}" type="datetimeFigureOut">
              <a:rPr lang="en-US" smtClean="0"/>
              <a:t>2016-07-10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9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274638"/>
            <a:ext cx="180178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979968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BD4101FD-5CF6-4E3D-BF36-722322E10D3E}" type="datetimeFigureOut">
              <a:rPr lang="en-US" smtClean="0"/>
              <a:t>2016-07-10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9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9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5132" y="3887812"/>
            <a:ext cx="91467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194560"/>
            <a:ext cx="843534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604" y="3911827"/>
            <a:ext cx="8627364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4101FD-5CF6-4E3D-BF36-722322E10D3E}" type="datetimeFigureOut">
              <a:rPr lang="en-US" smtClean="0"/>
              <a:t>2016-07-10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3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356616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2011680"/>
            <a:ext cx="356616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2016-07-10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3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2656566"/>
            <a:ext cx="356616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2656564"/>
            <a:ext cx="356616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2016-07-10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8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2016-07-10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3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2016-07-10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5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2120054"/>
            <a:ext cx="459486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2147487"/>
            <a:ext cx="24003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2016-07-10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6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2211494"/>
            <a:ext cx="459486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2150621"/>
            <a:ext cx="24003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2016-07-10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89" y="2011680"/>
            <a:ext cx="733806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699" y="6422855"/>
            <a:ext cx="2250671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D4101FD-5CF6-4E3D-BF36-722322E10D3E}" type="datetimeFigureOut">
              <a:rPr lang="en-US" smtClean="0"/>
              <a:t>2016-07-10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3" y="6422855"/>
            <a:ext cx="3783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195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31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-12645" y="1327492"/>
            <a:ext cx="9149132" cy="1285634"/>
          </a:xfrm>
          <a:prstGeom prst="rect">
            <a:avLst/>
          </a:prstGeom>
          <a:solidFill>
            <a:srgbClr val="099BDD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TEALS Minecraft Project</a:t>
            </a:r>
            <a:endParaRPr lang="en-US" sz="4800" dirty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0" y="2613126"/>
            <a:ext cx="9156645" cy="1341653"/>
          </a:xfrm>
          <a:prstGeom prst="rect">
            <a:avLst/>
          </a:prstGeom>
          <a:solidFill>
            <a:srgbClr val="A5D028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Lecture 2: Modding Minecraft Items</a:t>
            </a:r>
          </a:p>
        </p:txBody>
      </p:sp>
    </p:spTree>
    <p:extLst>
      <p:ext uri="{BB962C8B-B14F-4D97-AF65-F5344CB8AC3E}">
        <p14:creationId xmlns:p14="http://schemas.microsoft.com/office/powerpoint/2010/main" val="69327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964762"/>
          </a:xfrm>
        </p:spPr>
        <p:txBody>
          <a:bodyPr/>
          <a:lstStyle/>
          <a:p>
            <a:r>
              <a:rPr lang="en-US" dirty="0">
                <a:solidFill>
                  <a:srgbClr val="A5D028"/>
                </a:solidFill>
              </a:rPr>
              <a:t>What’s a Minecraft Item?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7970" y="5434360"/>
            <a:ext cx="6286500" cy="1215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Items are things like plants, tools, eggs and other objects that can be found in the world.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69" y="1135450"/>
            <a:ext cx="62865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1269740"/>
          </a:xfrm>
        </p:spPr>
        <p:txBody>
          <a:bodyPr/>
          <a:lstStyle/>
          <a:p>
            <a:r>
              <a:rPr lang="en-US" dirty="0">
                <a:solidFill>
                  <a:srgbClr val="A5D028"/>
                </a:solidFill>
              </a:rPr>
              <a:t>Minecraft  </a:t>
            </a:r>
            <a:r>
              <a:rPr lang="en-US" sz="5400" dirty="0">
                <a:solidFill>
                  <a:srgbClr val="A5D0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A5D028"/>
                </a:solidFill>
              </a:rPr>
              <a:t> 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189" y="2014653"/>
            <a:ext cx="7338060" cy="4705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items extend the Minecraft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dirty="0"/>
              <a:t>  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multiple base classes that extend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dirty="0"/>
              <a:t> class:</a:t>
            </a:r>
          </a:p>
          <a:p>
            <a:pPr marL="457200" lvl="2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ItemArmor</a:t>
            </a:r>
            <a:r>
              <a:rPr lang="en-US" dirty="0"/>
              <a:t>: items that the player can wear</a:t>
            </a:r>
          </a:p>
          <a:p>
            <a:pPr marL="457200" lvl="2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ItemFood</a:t>
            </a:r>
            <a:r>
              <a:rPr lang="en-US" dirty="0"/>
              <a:t>: items that the player can eat</a:t>
            </a:r>
          </a:p>
          <a:p>
            <a:pPr marL="457200" lvl="2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ItemTool</a:t>
            </a:r>
            <a:r>
              <a:rPr lang="en-US" dirty="0"/>
              <a:t>: items that the player can use to modify the world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Items have the following properties:</a:t>
            </a:r>
          </a:p>
          <a:p>
            <a:pPr marL="457200" lvl="2" indent="0">
              <a:buNone/>
            </a:pPr>
            <a:r>
              <a:rPr lang="en-US" dirty="0"/>
              <a:t>A maximum stack size → the number of items that can combine in one slot of your inventory.</a:t>
            </a:r>
          </a:p>
          <a:p>
            <a:pPr marL="457200" lvl="2" indent="0">
              <a:buNone/>
            </a:pPr>
            <a:r>
              <a:rPr lang="en-US" dirty="0"/>
              <a:t>A creative tab → the location in the creative inventory of the item.</a:t>
            </a:r>
          </a:p>
        </p:txBody>
      </p:sp>
    </p:spTree>
    <p:extLst>
      <p:ext uri="{BB962C8B-B14F-4D97-AF65-F5344CB8AC3E}">
        <p14:creationId xmlns:p14="http://schemas.microsoft.com/office/powerpoint/2010/main" val="95823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12697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5D028"/>
                </a:solidFill>
              </a:rPr>
              <a:t>Item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189" y="1605772"/>
            <a:ext cx="7338060" cy="4705815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A player’s inventory has 36 slots. The “hot bar” has nine slots (1–9). Each slot holds an “item stack”.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A stack of items is just a certain number of items of a single type. For example, an item stack of five calculators, or an item stack of 64 sand blocks.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An inventory slot can be empty (null in the code).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The item count is stored in the </a:t>
            </a:r>
            <a:r>
              <a:rPr lang="en-US" dirty="0" err="1"/>
              <a:t>I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temStack</a:t>
            </a:r>
            <a:r>
              <a:rPr lang="en-US" sz="2000" dirty="0"/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stackSize</a:t>
            </a:r>
            <a:r>
              <a:rPr lang="en-US" dirty="0"/>
              <a:t> field.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The inventory pop-up has multiple tabs. These are called “creative tabs”. Each tab holds blocks and items of a certain category.</a:t>
            </a:r>
          </a:p>
        </p:txBody>
      </p:sp>
    </p:spTree>
    <p:extLst>
      <p:ext uri="{BB962C8B-B14F-4D97-AF65-F5344CB8AC3E}">
        <p14:creationId xmlns:p14="http://schemas.microsoft.com/office/powerpoint/2010/main" val="290051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12697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5D028"/>
                </a:solidFill>
              </a:rPr>
              <a:t>Creating Custom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189" y="2014653"/>
            <a:ext cx="7338060" cy="3486615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To create a custom item, you need to</a:t>
            </a:r>
          </a:p>
          <a:p>
            <a:pPr marL="457200" lvl="2" indent="0">
              <a:spcAft>
                <a:spcPts val="1200"/>
              </a:spcAft>
              <a:buNone/>
            </a:pPr>
            <a:r>
              <a:rPr lang="en-US" dirty="0"/>
              <a:t>Extend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/>
              <a:t> </a:t>
            </a:r>
            <a:r>
              <a:rPr lang="en-US" dirty="0"/>
              <a:t>class,</a:t>
            </a:r>
          </a:p>
          <a:p>
            <a:pPr marL="457200" lvl="2" indent="0">
              <a:spcAft>
                <a:spcPts val="0"/>
              </a:spcAft>
              <a:buNone/>
            </a:pPr>
            <a:r>
              <a:rPr lang="en-US" dirty="0"/>
              <a:t>Add code in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/>
              <a:t> </a:t>
            </a:r>
            <a:r>
              <a:rPr lang="en-US" dirty="0"/>
              <a:t>constructor to</a:t>
            </a:r>
          </a:p>
          <a:p>
            <a:pPr marL="914400" lvl="4" indent="0">
              <a:spcAft>
                <a:spcPts val="0"/>
              </a:spcAft>
              <a:buNone/>
            </a:pPr>
            <a:r>
              <a:rPr lang="en-US" dirty="0"/>
              <a:t>set the maximum stack size 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setMaxStackSize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, and</a:t>
            </a:r>
          </a:p>
          <a:p>
            <a:pPr marL="914400" lvl="4" indent="0">
              <a:spcAft>
                <a:spcPts val="0"/>
              </a:spcAft>
              <a:buNone/>
            </a:pPr>
            <a:r>
              <a:rPr lang="en-US" dirty="0"/>
              <a:t>set the desired creative tab with </a:t>
            </a:r>
            <a:r>
              <a:rPr lang="en-US" sz="1800" dirty="0" err="1"/>
              <a:t>setCreativeTab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.</a:t>
            </a:r>
          </a:p>
          <a:p>
            <a:pPr marL="457200" lvl="2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Register the item in your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ItemsModule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onLoad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67550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95732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A5D028"/>
                </a:solidFill>
              </a:rPr>
              <a:t>Example Item Code</a:t>
            </a:r>
            <a:br>
              <a:rPr lang="en-US" dirty="0">
                <a:solidFill>
                  <a:srgbClr val="A5D028"/>
                </a:solidFill>
              </a:rPr>
            </a:br>
            <a:r>
              <a:rPr lang="en-US" dirty="0">
                <a:solidFill>
                  <a:srgbClr val="A5D028"/>
                </a:solidFill>
              </a:rPr>
              <a:t>Item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188" y="1323278"/>
            <a:ext cx="8241811" cy="5542157"/>
          </a:xfrm>
        </p:spPr>
        <p:txBody>
          <a:bodyPr>
            <a:normAutofit/>
          </a:bodyPr>
          <a:lstStyle/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tealsmc.mods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net.minecraft.creativetab.CreativeTabs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net.minecraft.entity.player.EntityPlayer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net.minecraft.item.Item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net.minecraft.item.ItemStack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AntiBurnItem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extends Item 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AntiBurnItem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up item defaults.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setMaxStackSize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(16);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setCreativeTab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CreativeTabs.tabDecorations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@Override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onDroppedByPlayer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ItemStack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item,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EntityPlayer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player) 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the player is on fire, stop them from burning.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if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player.isBurning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player.extinguish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super.onDroppedByPlayer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(item, player);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857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89" y="261691"/>
            <a:ext cx="7338060" cy="95732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A5D028"/>
                </a:solidFill>
              </a:rPr>
              <a:t>Example Item Code</a:t>
            </a:r>
            <a:br>
              <a:rPr lang="en-US" dirty="0">
                <a:solidFill>
                  <a:srgbClr val="A5D028"/>
                </a:solidFill>
              </a:rPr>
            </a:br>
            <a:r>
              <a:rPr lang="en-US" dirty="0">
                <a:solidFill>
                  <a:srgbClr val="A5D028"/>
                </a:solidFill>
              </a:rPr>
              <a:t>Module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188" y="1642946"/>
            <a:ext cx="8241811" cy="5222489"/>
          </a:xfrm>
        </p:spPr>
        <p:txBody>
          <a:bodyPr>
            <a:normAutofit/>
          </a:bodyPr>
          <a:lstStyle/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tealsmc.mods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org.tealsk12.tealsmodloader.module.Module;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ItemsModule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extends Module 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onLoad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Item Instances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AntiBurnItem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antiBurn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AntiBurnItem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Register Instances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parentMod.itemRegistry.newInstance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	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anti_burn_item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antiBurn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"Anti Burn Item");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985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126974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A5D028"/>
                </a:solidFill>
              </a:rPr>
              <a:t>Item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189" y="1605772"/>
            <a:ext cx="7338060" cy="4705815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For the item lab, we will implement a new Minecraft item: a rock sifter.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The rock sifter item will find all sand blocks in your inventory, and for each one will have a 10% chance of finding a gold nugget. When the sifter is finished, sand blocks in your inventory will be replaced with a random amount of gold nugget items.</a:t>
            </a:r>
          </a:p>
        </p:txBody>
      </p:sp>
    </p:spTree>
    <p:extLst>
      <p:ext uri="{BB962C8B-B14F-4D97-AF65-F5344CB8AC3E}">
        <p14:creationId xmlns:p14="http://schemas.microsoft.com/office/powerpoint/2010/main" val="3367442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418</Words>
  <Application>Microsoft Office PowerPoint</Application>
  <PresentationFormat>On-screen Show (4:3)</PresentationFormat>
  <Paragraphs>74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Consolas</vt:lpstr>
      <vt:lpstr>Corbel</vt:lpstr>
      <vt:lpstr>Wingdings</vt:lpstr>
      <vt:lpstr>Banded</vt:lpstr>
      <vt:lpstr>PowerPoint Presentation</vt:lpstr>
      <vt:lpstr>What’s a Minecraft Item?</vt:lpstr>
      <vt:lpstr>Minecraft  Item  Objects</vt:lpstr>
      <vt:lpstr>Item Stacks</vt:lpstr>
      <vt:lpstr>Creating Custom Items</vt:lpstr>
      <vt:lpstr>Example Item Code Item Class</vt:lpstr>
      <vt:lpstr>Example Item Code Module Class</vt:lpstr>
      <vt:lpstr>Item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TEALS Minecraft Project</dc:title>
  <dc:creator>Steve Hollasch</dc:creator>
  <cp:lastModifiedBy>Steve Hollasch</cp:lastModifiedBy>
  <cp:revision>35</cp:revision>
  <dcterms:created xsi:type="dcterms:W3CDTF">2015-05-11T21:09:18Z</dcterms:created>
  <dcterms:modified xsi:type="dcterms:W3CDTF">2016-07-11T00:58:41Z</dcterms:modified>
</cp:coreProperties>
</file>