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65" r:id="rId4"/>
    <p:sldId id="266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028"/>
    <a:srgbClr val="56C6F8"/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59012"/>
            <a:ext cx="9149132" cy="1828800"/>
          </a:xfrm>
          <a:solidFill>
            <a:srgbClr val="099BDD"/>
          </a:solidFill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45" y="3887812"/>
            <a:ext cx="9156645" cy="457200"/>
          </a:xfrm>
          <a:solidFill>
            <a:srgbClr val="A5D028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94560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1827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D4101FD-5CF6-4E3D-BF36-722322E10D3E}" type="datetimeFigureOut">
              <a:rPr lang="en-US" smtClean="0"/>
              <a:t>2016-02-20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3600AE-EDCE-482E-829E-FCB1B82E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3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-12645" y="1327492"/>
            <a:ext cx="9149132" cy="1285634"/>
          </a:xfrm>
          <a:prstGeom prst="rect">
            <a:avLst/>
          </a:prstGeom>
          <a:solidFill>
            <a:srgbClr val="099BDD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mtClean="0"/>
              <a:t>TEALS Minecraft Project</a:t>
            </a:r>
            <a:endParaRPr lang="en-US" sz="4800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0" y="2613126"/>
            <a:ext cx="9156645" cy="1341653"/>
          </a:xfrm>
          <a:prstGeom prst="rect">
            <a:avLst/>
          </a:prstGeom>
          <a:solidFill>
            <a:srgbClr val="A5D028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Lecture 4: Blocks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32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964762"/>
          </a:xfrm>
        </p:spPr>
        <p:txBody>
          <a:bodyPr/>
          <a:lstStyle/>
          <a:p>
            <a:r>
              <a:rPr lang="en-US" dirty="0" smtClean="0">
                <a:solidFill>
                  <a:srgbClr val="A5D028"/>
                </a:solidFill>
              </a:rPr>
              <a:t>Minecraft Coordinates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2189" y="1354454"/>
            <a:ext cx="7338060" cy="51034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Minecraft blocks all have a unique location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Z</a:t>
            </a:r>
            <a:r>
              <a:rPr lang="en-US" dirty="0"/>
              <a:t> </a:t>
            </a:r>
            <a:r>
              <a:rPr lang="en-US" dirty="0" smtClean="0"/>
              <a:t>are parallel to the horizon, and </a:t>
            </a:r>
            <a:r>
              <a:rPr lang="en-US" i="1" dirty="0" smtClean="0"/>
              <a:t>Y</a:t>
            </a:r>
            <a:r>
              <a:rPr lang="en-US" dirty="0" smtClean="0"/>
              <a:t> is up.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determine the type of block at location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, use the following method:</a:t>
            </a:r>
          </a:p>
          <a:p>
            <a:pPr marL="4572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Block block =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world.getBlock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place a block at an arbitrary location, use this:</a:t>
            </a:r>
          </a:p>
          <a:p>
            <a:pPr marL="457200" lvl="2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world.setBlock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blockType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Block Types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89" y="2014653"/>
            <a:ext cx="7338060" cy="47058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Blocks.air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Blocks.brick_block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Blocks.cake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Blocks.coal_block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Blocks.dirt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Blocks.glass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Blocks.gold_block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Blocks.grass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Blocks.lava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Blocks.sand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Blocks.stone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Blocks.tnt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3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Testing for Block Type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2189" y="1739590"/>
            <a:ext cx="7338060" cy="4787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someBlock.equals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Blocks.dirt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 …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someBlock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Blocks.dirt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Both are equivalent.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0051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2697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A5D028"/>
                </a:solidFill>
              </a:rPr>
              <a:t>Lab 4: Crystals &amp; Infections</a:t>
            </a:r>
            <a:endParaRPr lang="en-US" dirty="0">
              <a:solidFill>
                <a:srgbClr val="A5D028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2189" y="1739590"/>
            <a:ext cx="7338060" cy="47875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That's about all you'll need for today's lab. Enjoy!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8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133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Corbel</vt:lpstr>
      <vt:lpstr>Wingdings</vt:lpstr>
      <vt:lpstr>Banded</vt:lpstr>
      <vt:lpstr>PowerPoint Presentation</vt:lpstr>
      <vt:lpstr>Minecraft Coordinates</vt:lpstr>
      <vt:lpstr>Block Types</vt:lpstr>
      <vt:lpstr>Testing for Block Type</vt:lpstr>
      <vt:lpstr>Lab 4: Crystals &amp; Infections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TEALS Minecraft Project</dc:title>
  <dc:creator>Steve Hollasch</dc:creator>
  <cp:lastModifiedBy>Steve Hollasch</cp:lastModifiedBy>
  <cp:revision>47</cp:revision>
  <dcterms:created xsi:type="dcterms:W3CDTF">2015-05-11T21:09:18Z</dcterms:created>
  <dcterms:modified xsi:type="dcterms:W3CDTF">2016-02-21T00:25:56Z</dcterms:modified>
</cp:coreProperties>
</file>