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7" r:id="rId3"/>
    <p:sldId id="274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C6F8"/>
    <a:srgbClr val="099BDD"/>
    <a:srgbClr val="A5D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6866" autoAdjust="0"/>
  </p:normalViewPr>
  <p:slideViewPr>
    <p:cSldViewPr snapToGrid="0">
      <p:cViewPr varScale="1">
        <p:scale>
          <a:sx n="123" d="100"/>
          <a:sy n="123" d="100"/>
        </p:scale>
        <p:origin x="104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9012"/>
            <a:ext cx="9149132" cy="1828800"/>
          </a:xfrm>
          <a:solidFill>
            <a:srgbClr val="099BDD"/>
          </a:solidFill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645" y="3887812"/>
            <a:ext cx="9156645" cy="457200"/>
          </a:xfrm>
          <a:solidFill>
            <a:srgbClr val="A5D028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194560"/>
            <a:ext cx="843534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04" y="3911827"/>
            <a:ext cx="8627364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6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4"/>
            <a:ext cx="459486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2011680"/>
            <a:ext cx="733806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6422855"/>
            <a:ext cx="3783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3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-12645" y="1327492"/>
            <a:ext cx="9149132" cy="1285634"/>
          </a:xfrm>
          <a:prstGeom prst="rect">
            <a:avLst/>
          </a:prstGeom>
          <a:solidFill>
            <a:srgbClr val="099BDD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mtClean="0"/>
              <a:t>TEALS Minecraft Project</a:t>
            </a:r>
            <a:endParaRPr lang="en-US" sz="4800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0" y="2613126"/>
            <a:ext cx="9156645" cy="1341653"/>
          </a:xfrm>
          <a:prstGeom prst="rect">
            <a:avLst/>
          </a:prstGeom>
          <a:solidFill>
            <a:srgbClr val="A5D028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Lecture 5: Block.onBlockAdded()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327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964762"/>
          </a:xfrm>
        </p:spPr>
        <p:txBody>
          <a:bodyPr/>
          <a:lstStyle/>
          <a:p>
            <a:r>
              <a:rPr lang="en-US" dirty="0" smtClean="0">
                <a:solidFill>
                  <a:srgbClr val="A5D028"/>
                </a:solidFill>
              </a:rPr>
              <a:t>Minecraft Coordinates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2189" y="1977483"/>
            <a:ext cx="7338060" cy="4480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99BDD"/>
                </a:solidFill>
              </a:rPr>
              <a:t>Recall the Following</a:t>
            </a:r>
          </a:p>
          <a:p>
            <a:pPr marL="623888" indent="-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Minecraft blocks all have a unique location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and </a:t>
            </a:r>
            <a:r>
              <a:rPr lang="en-US" i="1" dirty="0" smtClean="0"/>
              <a:t>z.</a:t>
            </a:r>
          </a:p>
          <a:p>
            <a:pPr marL="623888" indent="-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  <a:r>
              <a:rPr lang="en-US" dirty="0"/>
              <a:t> </a:t>
            </a:r>
            <a:r>
              <a:rPr lang="en-US" dirty="0" smtClean="0"/>
              <a:t>are parallel to the horizon, and </a:t>
            </a:r>
            <a:r>
              <a:rPr lang="en-US" i="1" dirty="0" smtClean="0"/>
              <a:t>Y</a:t>
            </a:r>
            <a:r>
              <a:rPr lang="en-US" dirty="0" smtClean="0"/>
              <a:t> is up.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place a block at an arbitrary location, use this:</a:t>
            </a:r>
          </a:p>
          <a:p>
            <a:pPr marL="457200" lvl="2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world.setBlock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blockType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2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3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964762"/>
          </a:xfrm>
        </p:spPr>
        <p:txBody>
          <a:bodyPr/>
          <a:lstStyle/>
          <a:p>
            <a:r>
              <a:rPr lang="en-US" cap="none" dirty="0" smtClean="0">
                <a:solidFill>
                  <a:srgbClr val="A5D028"/>
                </a:solidFill>
              </a:rPr>
              <a:t>Block.onBlockAdded</a:t>
            </a:r>
            <a:endParaRPr lang="en-US" cap="none" dirty="0">
              <a:solidFill>
                <a:srgbClr val="A5D028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2189" y="1419922"/>
            <a:ext cx="7338060" cy="5038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We'll be using (overriding) a new Block method today: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rgbClr val="56C6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onBlockAdded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(World world,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locX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locY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locZ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2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200" dirty="0" smtClean="0"/>
              <a:t>The </a:t>
            </a:r>
            <a:r>
              <a:rPr lang="en-US" sz="2000" dirty="0">
                <a:solidFill>
                  <a:srgbClr val="56C6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Block.onBlockAdded()</a:t>
            </a:r>
            <a:r>
              <a:rPr lang="en-US" sz="2200" dirty="0" smtClean="0"/>
              <a:t> method is called when a new block is added to the world, at the given location.</a:t>
            </a:r>
          </a:p>
          <a:p>
            <a:pPr marL="0" lvl="2" indent="0">
              <a:spcBef>
                <a:spcPts val="1200"/>
              </a:spcBef>
              <a:spcAft>
                <a:spcPts val="200"/>
              </a:spcAft>
              <a:buNone/>
            </a:pPr>
            <a:endParaRPr lang="en-US" sz="2200" dirty="0" smtClean="0"/>
          </a:p>
          <a:p>
            <a:pPr marL="0" lvl="2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200" dirty="0" smtClean="0"/>
              <a:t>In lab 4, we used a crystal-growing block to be the “seed” for a block, and a crystal-growing </a:t>
            </a:r>
            <a:r>
              <a:rPr lang="en-US" sz="2200" i="1" dirty="0" smtClean="0"/>
              <a:t>item</a:t>
            </a:r>
            <a:r>
              <a:rPr lang="en-US" sz="2200" dirty="0" smtClean="0"/>
              <a:t> to trigger the placement of more blocks to grow the crystal.</a:t>
            </a:r>
          </a:p>
          <a:p>
            <a:pPr marL="0" lvl="2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200" dirty="0" smtClean="0"/>
              <a:t>For lab 5, we'll use the </a:t>
            </a:r>
            <a:r>
              <a:rPr lang="en-US" sz="2000" dirty="0" smtClean="0">
                <a:solidFill>
                  <a:srgbClr val="56C6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Block.onBlockAdded()</a:t>
            </a:r>
            <a:r>
              <a:rPr lang="en-US" sz="2000" dirty="0" smtClean="0">
                <a:solidFill>
                  <a:srgbClr val="56C6F8"/>
                </a:solidFill>
                <a:cs typeface="Consolas" panose="020B0609020204030204" pitchFamily="49" charset="0"/>
              </a:rPr>
              <a:t> </a:t>
            </a:r>
            <a:r>
              <a:rPr lang="en-US" sz="2200" dirty="0" smtClean="0"/>
              <a:t>method to build a tree from a block as soon as it is placed in the world.</a:t>
            </a:r>
            <a:endParaRPr lang="en-US" sz="2200" dirty="0"/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9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2697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A5D028"/>
                </a:solidFill>
              </a:rPr>
              <a:t>Lab 5: Tree-Growing Blocks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2189" y="3497580"/>
            <a:ext cx="7338060" cy="302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today's lab, we'll be creating four different kinds of blocks, that grow four different types of trees: cube, cylinder, cone, and sphere (in increasing difficulty).</a:t>
            </a:r>
          </a:p>
          <a:p>
            <a:pPr marL="0" indent="0">
              <a:buNone/>
            </a:pPr>
            <a:r>
              <a:rPr lang="en-US" i="1" dirty="0" smtClean="0"/>
              <a:t>A BIG WORD OF ADVICE</a:t>
            </a:r>
            <a:r>
              <a:rPr lang="en-US" dirty="0" smtClean="0"/>
              <a:t>: work out the math &amp; algorithm on paper first before diving into the code! If you have a clear idea on paper, the coding will be much easier.</a:t>
            </a:r>
          </a:p>
          <a:p>
            <a:pPr marL="0" indent="0">
              <a:buNone/>
            </a:pPr>
            <a:r>
              <a:rPr lang="en-US" dirty="0" smtClean="0"/>
              <a:t>Everything else you need to know is in the lab write-up.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229" y="1441190"/>
            <a:ext cx="171450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49" y="1441190"/>
            <a:ext cx="171450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89" y="1441190"/>
            <a:ext cx="1714500" cy="171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09" y="1441190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257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Consolas</vt:lpstr>
      <vt:lpstr>Corbel</vt:lpstr>
      <vt:lpstr>Wingdings</vt:lpstr>
      <vt:lpstr>Banded</vt:lpstr>
      <vt:lpstr>PowerPoint Presentation</vt:lpstr>
      <vt:lpstr>Minecraft Coordinates</vt:lpstr>
      <vt:lpstr>Block.onBlockAdded</vt:lpstr>
      <vt:lpstr>Lab 5: Tree-Growing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TEALS Minecraft Project</dc:title>
  <dc:creator>Steve Hollasch</dc:creator>
  <cp:lastModifiedBy>Steve Hollasch</cp:lastModifiedBy>
  <cp:revision>51</cp:revision>
  <dcterms:created xsi:type="dcterms:W3CDTF">2015-05-11T21:09:18Z</dcterms:created>
  <dcterms:modified xsi:type="dcterms:W3CDTF">2016-02-21T00:25:51Z</dcterms:modified>
</cp:coreProperties>
</file>