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2.xml" ContentType="application/inkml+xml"/>
  <Override PartName="/ppt/notesSlides/notesSlide25.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6.xml" ContentType="application/vnd.openxmlformats-officedocument.presentationml.notesSlide+xml"/>
  <Override PartName="/ppt/ink/ink7.xml" ContentType="application/inkml+xml"/>
  <Override PartName="/ppt/notesSlides/notesSlide27.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8.xml" ContentType="application/vnd.openxmlformats-officedocument.presentationml.notesSlide+xml"/>
  <Override PartName="/ppt/ink/ink1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32.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33.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notesSlides/notesSlide34.xml" ContentType="application/vnd.openxmlformats-officedocument.presentationml.notesSlide+xml"/>
  <Override PartName="/ppt/ink/ink24.xml" ContentType="application/inkml+xml"/>
  <Override PartName="/ppt/ink/ink25.xml" ContentType="application/inkml+xml"/>
  <Override PartName="/ppt/notesSlides/notesSlide35.xml" ContentType="application/vnd.openxmlformats-officedocument.presentationml.notesSlide+xml"/>
  <Override PartName="/ppt/ink/ink26.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sldIdLst>
    <p:sldId id="264" r:id="rId2"/>
    <p:sldId id="278" r:id="rId3"/>
    <p:sldId id="276" r:id="rId4"/>
    <p:sldId id="279" r:id="rId5"/>
    <p:sldId id="280" r:id="rId6"/>
    <p:sldId id="281" r:id="rId7"/>
    <p:sldId id="282" r:id="rId8"/>
    <p:sldId id="283" r:id="rId9"/>
    <p:sldId id="284" r:id="rId10"/>
    <p:sldId id="285" r:id="rId11"/>
    <p:sldId id="286" r:id="rId12"/>
    <p:sldId id="293" r:id="rId13"/>
    <p:sldId id="287" r:id="rId14"/>
    <p:sldId id="292" r:id="rId15"/>
    <p:sldId id="291" r:id="rId16"/>
    <p:sldId id="290" r:id="rId17"/>
    <p:sldId id="289" r:id="rId18"/>
    <p:sldId id="288" r:id="rId19"/>
    <p:sldId id="274" r:id="rId20"/>
    <p:sldId id="296" r:id="rId21"/>
    <p:sldId id="295" r:id="rId22"/>
    <p:sldId id="297" r:id="rId23"/>
    <p:sldId id="298" r:id="rId24"/>
    <p:sldId id="299" r:id="rId25"/>
    <p:sldId id="300" r:id="rId26"/>
    <p:sldId id="301" r:id="rId27"/>
    <p:sldId id="302" r:id="rId28"/>
    <p:sldId id="303" r:id="rId29"/>
    <p:sldId id="304" r:id="rId30"/>
    <p:sldId id="306" r:id="rId31"/>
    <p:sldId id="307" r:id="rId32"/>
    <p:sldId id="309" r:id="rId33"/>
    <p:sldId id="310" r:id="rId34"/>
    <p:sldId id="311" r:id="rId35"/>
    <p:sldId id="312" r:id="rId36"/>
    <p:sldId id="313" r:id="rId37"/>
    <p:sldId id="308" r:id="rId38"/>
    <p:sldId id="314" r:id="rId39"/>
    <p:sldId id="315" r:id="rId40"/>
    <p:sldId id="273" r:id="rId41"/>
    <p:sldId id="323" r:id="rId42"/>
    <p:sldId id="326" r:id="rId43"/>
    <p:sldId id="325" r:id="rId44"/>
    <p:sldId id="324" r:id="rId45"/>
    <p:sldId id="322" r:id="rId46"/>
    <p:sldId id="317" r:id="rId47"/>
    <p:sldId id="31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8B88"/>
    <a:srgbClr val="13573A"/>
    <a:srgbClr val="4C3E10"/>
    <a:srgbClr val="56C6F8"/>
    <a:srgbClr val="808080"/>
    <a:srgbClr val="C0C0C0"/>
    <a:srgbClr val="099BDD"/>
    <a:srgbClr val="A5D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6429" autoAdjust="0"/>
  </p:normalViewPr>
  <p:slideViewPr>
    <p:cSldViewPr snapToGrid="0">
      <p:cViewPr varScale="1">
        <p:scale>
          <a:sx n="113" d="100"/>
          <a:sy n="113" d="100"/>
        </p:scale>
        <p:origin x="1272" y="96"/>
      </p:cViewPr>
      <p:guideLst/>
    </p:cSldViewPr>
  </p:slideViewPr>
  <p:outlineViewPr>
    <p:cViewPr>
      <p:scale>
        <a:sx n="33" d="100"/>
        <a:sy n="33" d="100"/>
      </p:scale>
      <p:origin x="0" y="-891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3:57:54.777"/>
    </inkml:context>
    <inkml:brush xml:id="br0">
      <inkml:brushProperty name="width" value="0.03528" units="cm"/>
      <inkml:brushProperty name="height" value="0.03528" units="cm"/>
      <inkml:brushProperty name="color" value="#FFFF00"/>
      <inkml:brushProperty name="fitToCurve" value="1"/>
    </inkml:brush>
  </inkml:definitions>
  <inkml:traceGroup>
    <inkml:annotationXML>
      <emma:emma xmlns:emma="http://www.w3.org/2003/04/emma" version="1.0">
        <emma:interpretation id="{C9990D19-28AD-4F5C-990B-DD1C34C45AEA}" emma:medium="tactile" emma:mode="ink">
          <msink:context xmlns:msink="http://schemas.microsoft.com/ink/2010/main" type="writingRegion" rotatedBoundingBox="8454,11909 18081,12431 17868,16358 8241,15836"/>
        </emma:interpretation>
      </emma:emma>
    </inkml:annotationXML>
    <inkml:traceGroup>
      <inkml:annotationXML>
        <emma:emma xmlns:emma="http://www.w3.org/2003/04/emma" version="1.0">
          <emma:interpretation id="{A93041E1-207A-4B33-8961-A063E450E176}" emma:medium="tactile" emma:mode="ink">
            <msink:context xmlns:msink="http://schemas.microsoft.com/ink/2010/main" type="paragraph" rotatedBoundingBox="9601,12581 16492,12269 16551,13577 9660,13890" alignmentLevel="2"/>
          </emma:interpretation>
        </emma:emma>
      </inkml:annotationXML>
      <inkml:traceGroup>
        <inkml:annotationXML>
          <emma:emma xmlns:emma="http://www.w3.org/2003/04/emma" version="1.0">
            <emma:interpretation id="{D83A5F91-A5BB-4E38-B1D3-EB1097141703}" emma:medium="tactile" emma:mode="ink">
              <msink:context xmlns:msink="http://schemas.microsoft.com/ink/2010/main" type="inkBullet" rotatedBoundingBox="9626,13144 10428,13108 10447,13523 9645,13559"/>
            </emma:interpretation>
            <emma:one-of disjunction-type="recognition" id="oneOf0">
              <emma:interpretation id="interp0" emma:lang="" emma:confidence="0">
                <emma:literal>-</emma:literal>
              </emma:interpretation>
            </emma:one-of>
          </emma:emma>
        </inkml:annotationXML>
        <inkml:trace contextRef="#ctx0" brushRef="#br0">-4417 1220 607 0,'-9'0'10'0,"4"-5"31"15,-2 5 14-15,2-3 5 16,-3 2-5-16,2 1-13 16,2-2-12-16,-5-1-8 15,1 1 9-15,-2-2 7 16,-4 1-6-16,-3-4 2 15,-5 1-14-15,-4-3 0 16,-3-1-1-16,-11-5 1 16,-3 1-8-16,-11-7-1 15,-9-4-2-15,0-1 5 16,-8-6-5-16,5-1-4 16,4 2 11-16,8-3 6 15,9 8 0-15,14 1-10 16,9 8 4-16,7 6 0 15,6 5 3-15,6 0 3 16,3 6-4-16,0 0-14 16,0 0-3-16,0 0-4 15,0 0-5-15,9-2-39 16,4 2-38-16,-3 0-50 16,2 0-203-16</inkml:trace>
      </inkml:traceGroup>
      <inkml:traceGroup>
        <inkml:annotationXML>
          <emma:emma xmlns:emma="http://www.w3.org/2003/04/emma" version="1.0">
            <emma:interpretation id="{8BE9A973-52CE-4696-A5FD-93771EADD426}" emma:medium="tactile" emma:mode="ink">
              <msink:context xmlns:msink="http://schemas.microsoft.com/ink/2010/main" type="line" rotatedBoundingBox="11570,12492 16492,12269 16551,13577 11629,13800"/>
            </emma:interpretation>
          </emma:emma>
        </inkml:annotationXML>
        <inkml:traceGroup>
          <inkml:annotationXML>
            <emma:emma xmlns:emma="http://www.w3.org/2003/04/emma" version="1.0">
              <emma:interpretation id="{511E0D60-A7CC-4EEF-9A13-945EA5406060}" emma:medium="tactile" emma:mode="ink">
                <msink:context xmlns:msink="http://schemas.microsoft.com/ink/2010/main" type="inkWord" rotatedBoundingBox="11579,12691 12032,12671 12069,13475 11616,13496"/>
              </emma:interpretation>
            </emma:emma>
          </inkml:annotationXML>
          <inkml:trace contextRef="#ctx0" brushRef="#br0" timeOffset="1159.1867">-3115 1032 456 0,'-1'-4'34'0,"-6"-2"31"15,3 0-13-15,-1 0-28 16,3 1 22-16,-1-1 0 16,-2-2-12-16,5-3 9 15,-4 1 10-15,3-3-2 16,-2 1-2-16,-3-2-20 16,2-3-1-16,-4 0-6 15,-1-3-2-15,1-3-1 16,-1-2-3-16,-5-3 0 15,4-1-2-15,-4 3 0 16,1-4-4-16,2 9-6 16,1 5-5-16,6 4 4 15,2 6-1-15,2 1 1 16,0 5-4-16,0 0 1 16,0 0-20-16,0 0-33 15,0 0-38-15,4 0-68 16,-2 0-234-16</inkml:trace>
          <inkml:trace contextRef="#ctx0" brushRef="#br0" timeOffset="-8433.0471">-2980 378 926 0,'3'-3'64'0,"-3"3"-59"16,1 0 76-16,4 0 18 15,2 0-13-15,-2 11-11 16,2 1-19-16,1 5-10 15,0 2-15-15,-4 4-1 16,3 3-7-16,-1 8 1 16,-5 3-12-16,2 6-3 15,-1 4-3-15,1 2-3 16,1 4 6-16,0 1 0 16,2 1 3-16,4 0-5 15,1-1 4-15,2-7-1 16,-2-1 1-16,2-8-4 15,-3-9-1-15,-2-9 1 0,-1-3-4 16,-5-11-1-16,2-1-5 16,-1-5 5-16,-2 1-3 15,-1-1 0-15,0 0 0 16,5 0 3-16,-5 0-5 16,0 0 6-16,1 0-2 15,-1 0-1-15,0 0-5 16,0-8-16-16,0-8-40 15,0-7-57-15,-14-2-162 16,-3-3-418-16</inkml:trace>
        </inkml:traceGroup>
        <inkml:traceGroup>
          <inkml:annotationXML>
            <emma:emma xmlns:emma="http://www.w3.org/2003/04/emma" version="1.0">
              <emma:interpretation id="{DDAC6F23-A68A-4FA6-B150-54AA689FEDFA}" emma:medium="tactile" emma:mode="ink">
                <msink:context xmlns:msink="http://schemas.microsoft.com/ink/2010/main" type="inkWord" rotatedBoundingBox="13826,13435 14198,12718 14236,12738 13864,13455"/>
              </emma:interpretation>
              <emma:one-of disjunction-type="recognition" id="oneOf1">
                <emma:interpretation id="interp1" emma:lang="" emma:confidence="1">
                  <emma:literal/>
                </emma:interpretation>
              </emma:one-of>
            </emma:emma>
          </inkml:annotationXML>
          <inkml:trace contextRef="#ctx0" brushRef="#br0" timeOffset="-6845.3387">-1001 1152 728 0,'3'-3'30'0,"-2"-4"55"16,2-1 14-16,-2 0-27 15,2-5-9-15,-1 1-26 16,3-3-13-16,0-6-7 16,2 1 5-16,1-7-6 15,-1 2 1-15,5-3-8 16,0 1-2-16,-2-1-3 16,3 3 9-16,1 2-6 15,-4 0-4-15,6 2 5 16,-5-2-3-16,2 5-1 15,0-5-4-15,-4 4 1 16,3-1-2-16,-2-2 3 16,-2 5-2-16,-2 3 0 15,1 6 1-15,-3-1 1 16,-1 3 2-16,0 2-3 16,-2 0 6-16,-1 4-4 15,3-2-2-15,-3 0-1 16,2 2 3-16,-2 0-5 15,0 0 5-15,0 0-3 16,2-5 0-16,0 2 1 0,2-2 0 16,3-3 1-16,-1-1-4 15,-1-5 2-15,4 6 1 16,-5 0-3-16,3-3 1 16,-4 5 3-16,0 2-3 15,-2 0 2-15,-1 4-1 16,0 0 1-16,3-2 1 15,-1-2-2-15,-2 2 2 16,4-3-2-16,0-1 1 16,-1 0-1-16,-2 2 1 15,2-1 0-15,2 2 6 16,-5-2 1-16,1 5 8 16,0-2-6-16,4-2-2 15,-3 2-2-15,0-4 0 16,2 0-1-16,3-3-5 15,-5 5 2-15,2 0-2 16,-1 0 2-16,-3 2-4 16,0-1 9-16,0 3-1 15,0 0 1-15,0 0-1 16,0 0-1-16,0 0-3 16,0 0-4-16,0 0 4 15,0 0-2-15,1 0 1 16,-1 0-2-16,0-2 2 15,2 2-2-15,0-1 2 16,0-6-3-16,1 3 4 16,-2 0-3-16,3 2 1 15,-4-3 2-15,0 5-4 16,0 0 2-16,0 0-3 16,0 0-5-16,0 0-22 15,-4 0-46-15,-7 0-97 16,-5 0-188-16</inkml:trace>
        </inkml:traceGroup>
        <inkml:traceGroup>
          <inkml:annotationXML>
            <emma:emma xmlns:emma="http://www.w3.org/2003/04/emma" version="1.0">
              <emma:interpretation id="{8D5FA8A4-D9B8-40ED-BDB2-D5C84E8C4125}" emma:medium="tactile" emma:mode="ink">
                <msink:context xmlns:msink="http://schemas.microsoft.com/ink/2010/main" type="inkWord" rotatedBoundingBox="14814,12345 16492,12269 16551,13577 14873,13653"/>
              </emma:interpretation>
            </emma:emma>
          </inkml:annotationXML>
          <inkml:trace contextRef="#ctx0" brushRef="#br0" timeOffset="-14503.5071">18 1167 990 0,'-7'0'10'16,"1"0"22"-16,3-2 69 15,2-2-10-15,1-2-13 16,0 1-18-16,0 1-29 16,0-3-3-16,0-2-3 15,1-2-1-15,12-1-3 16,1-7-10-16,9-4 4 16,8-14-9-16,9-11 1 15,12-12-8-15,8-17 8 16,9-12-9-16,4-7 5 15,0-3-1-15,-3-1-2 16,-4 9-3-16,-7 7 4 16,-6 11-2-16,-9 13-4 15,-8 12 8-15,-9 13-1 16,-6 10-1-16,-7 6-2 16,-5 9 4-16,-4 4-2 0,0 1 5 15,-5 3-4-15,2 2-1 16,-2 0 0-16,0 0-1 15,2 0 0-15,-2 0-3 16,3 0 6-16,-2 0-4 16,-1 0 2-16,3 5-6 15,-3-2-25-15,0 2-80 16,0-1-109-16,-7 2-325 16</inkml:trace>
          <inkml:trace contextRef="#ctx0" brushRef="#br0" timeOffset="-5685.7176">996 1306 766 0,'0'0'54'16,"0"0"37"-16,0 0 5 15,0 0-6-15,0 0-31 16,3 0-10-16,8-4-10 16,5-10-20-16,-1 0-12 15,8-7 3-15,3 2 8 0,3-4-1 16,3 4 0 0,4-6-8-16,6 0 2 15,4 2-3-15,1-4 3 0,0 2-9 16,-6 3 6-16,-4-1-3 15,-2 0-3-15,-5 4-3 16,-6 1 1-16,-1 1 3 16,1 0-3-16,-6 3-2 15,-4 1 2-15,-4 5 2 16,2 1-3-16,-4 4 2 16,-5-2-1-16,0 5 1 15,-2-1-1-15,4-4 1 16,-3 5 0-16,0-4-3 15,2 2 4-15,-1 2-3 16,-2 0 2-16,-1 0-2 16,0 0 2-16,0 0-1 15,0 0 1-15,0 0-1 16,0 0 4-16,0 0 0 16,0 0-3-16,0 0 2 15,0 0-7-15,0-3 7 16,0 3-3-16,0 0-1 15,-1-1-34-15,-16-1-96 16,-4-1-200-16</inkml:trace>
        </inkml:traceGroup>
      </inkml:traceGroup>
    </inkml:traceGroup>
    <inkml:traceGroup>
      <inkml:annotationXML>
        <emma:emma xmlns:emma="http://www.w3.org/2003/04/emma" version="1.0">
          <emma:interpretation id="{91941CB3-1DFB-46ED-BEC0-8A1A0B9617B4}" emma:medium="tactile" emma:mode="ink">
            <msink:context xmlns:msink="http://schemas.microsoft.com/ink/2010/main" type="paragraph" rotatedBoundingBox="9591,12377 18079,13347 17932,14636 9443,13666" alignmentLevel="2"/>
          </emma:interpretation>
        </emma:emma>
      </inkml:annotationXML>
      <inkml:traceGroup>
        <inkml:annotationXML>
          <emma:emma xmlns:emma="http://www.w3.org/2003/04/emma" version="1.0">
            <emma:interpretation id="{DF5E12AE-D297-431B-9C1D-720BFB5DF9AC}" emma:medium="tactile" emma:mode="ink">
              <msink:context xmlns:msink="http://schemas.microsoft.com/ink/2010/main" type="inkBullet" rotatedBoundingBox="9452,13595 9861,13641 9853,13713 9443,13666"/>
            </emma:interpretation>
            <emma:one-of disjunction-type="recognition" id="oneOf2">
              <emma:interpretation id="interp2" emma:lang="" emma:confidence="0">
                <emma:literal>-</emma:literal>
              </emma:interpretation>
            </emma:one-of>
          </emma:emma>
        </inkml:annotationXML>
        <inkml:trace contextRef="#ctx0" brushRef="#br0" timeOffset="13981.7079">-5010 1404 539 0,'-10'0'37'0,"-1"0"-5"15,0 0 83 1,-5 0-25-16,-7-2-27 0,-1-4-10 16,-3-2-16-16,-4-3-15 15,-4 0 9-15,-1-1 0 16,5 4-10-16,0-2-9 15,1 3-1-15,6-1-3 16,3 4-8-16,7-2 3 16,1 1-10-16,4-1-53 15,4 0-94-15,5 4-109 16</inkml:trace>
      </inkml:traceGroup>
      <inkml:traceGroup>
        <inkml:annotationXML>
          <emma:emma xmlns:emma="http://www.w3.org/2003/04/emma" version="1.0">
            <emma:interpretation id="{5B935581-40BD-4960-AC02-002F232B51DB}" emma:medium="tactile" emma:mode="ink">
              <msink:context xmlns:msink="http://schemas.microsoft.com/ink/2010/main" type="line" rotatedBoundingBox="10620,12494 18079,13347 17972,14285 10513,13432"/>
            </emma:interpretation>
          </emma:emma>
        </inkml:annotationXML>
        <inkml:traceGroup>
          <inkml:annotationXML>
            <emma:emma xmlns:emma="http://www.w3.org/2003/04/emma" version="1.0">
              <emma:interpretation id="{6BCC2B3C-DF88-4741-BDE0-51561E02C59E}" emma:medium="tactile" emma:mode="ink">
                <msink:context xmlns:msink="http://schemas.microsoft.com/ink/2010/main" type="inkWord" rotatedBoundingBox="10620,12494 11507,12596 11411,13439 10524,13337"/>
              </emma:interpretation>
              <emma:one-of disjunction-type="recognition" id="oneOf3">
                <emma:interpretation id="interp3" emma:lang="" emma:confidence="1">
                  <emma:literal/>
                </emma:interpretation>
              </emma:one-of>
            </emma:emma>
          </inkml:annotationXML>
          <inkml:trace contextRef="#ctx0" brushRef="#br0" timeOffset="-13321.8774">-3453 1136 940 0,'0'0'11'16,"-2"-2"74"-16,2 0 30 15,-3 0-43-15,2-2-3 16,-2 2-17-16,-1-4-10 16,0-1-11-16,-3-1 3 15,-1 0-12-15,-1-3 7 16,-4-1-4-16,-4-3 2 16,-3-6-7-16,-6-2-2 15,-5-10 1-15,-6-4-10 16,-7-9 6-16,-8-8-1 15,-6-2-2-15,-4-7-5 16,-1 1 6-16,5 4-11 16,7 2 8-16,3 4-2 15,10 7 3-15,6 5-4 16,10 4-5-16,2 3-1 16,4 4 2-16,5 4 0 15,2 7-5-15,2 2 8 16,3 3-10-16,-2 4 6 15,5 3-1-15,-2 4-2 16,2 0 3-16,1 2-4 16,0 0 4-16,0 0-5 15,0 0 6-15,0 0-10 16,0 0 5-16,0 0-6 16,0 0-1-16,0-3-16 15,0 2-7-15,0-6-19 16,0 1-24-16,0-2-47 0,1 4-94 15,8 4-231-15</inkml:trace>
        </inkml:traceGroup>
        <inkml:traceGroup>
          <inkml:annotationXML>
            <emma:emma xmlns:emma="http://www.w3.org/2003/04/emma" version="1.0">
              <emma:interpretation id="{1B62DDE8-DE66-4BFA-966B-4ACDEBD8F05E}" emma:medium="tactile" emma:mode="ink">
                <msink:context xmlns:msink="http://schemas.microsoft.com/ink/2010/main" type="inkWord" rotatedBoundingBox="10567,13086 10915,13126 10879,13445 10530,13405"/>
              </emma:interpretation>
              <emma:one-of disjunction-type="recognition" id="oneOf4">
                <emma:interpretation id="interp4" emma:lang="" emma:confidence="0">
                  <emma:literal>•</emma:literal>
                </emma:interpretation>
                <emma:interpretation id="interp5" emma:lang="" emma:confidence="0">
                  <emma:literal>4</emma:literal>
                </emma:interpretation>
                <emma:interpretation id="interp6" emma:lang="" emma:confidence="0">
                  <emma:literal>.</emma:literal>
                </emma:interpretation>
                <emma:interpretation id="interp7" emma:lang="" emma:confidence="0">
                  <emma:literal>\</emma:literal>
                </emma:interpretation>
                <emma:interpretation id="interp8" emma:lang="" emma:confidence="0">
                  <emma:literal>x</emma:literal>
                </emma:interpretation>
              </emma:one-of>
            </emma:emma>
          </inkml:annotationXML>
          <inkml:trace contextRef="#ctx0" brushRef="#br0" timeOffset="14756.6554">-3985 1142 641 0,'0'-3'67'16,"0"-2"-18"-16,0-2 58 15,0-1-14-15,0 0-26 16,0-2-23-16,0-3-9 16,-8-3 0-16,-9-4 0 15,-6 2-5-15,-4-5 10 16,-4 0-17-16,-2-1-2 15,-5-2-3-15,2 4-3 16,4-1-2-16,5 4-7 0,6 5-1 16,7 1-3-1,5 3-1-15,9 4-4 0,0-5-17 16,4 3-53-16,15-3-128 16,6-1-391-16</inkml:trace>
        </inkml:traceGroup>
        <inkml:traceGroup>
          <inkml:annotationXML>
            <emma:emma xmlns:emma="http://www.w3.org/2003/04/emma" version="1.0">
              <emma:interpretation id="{A884C4C6-2D3F-42F8-A149-8757BCCD1C3B}" emma:medium="tactile" emma:mode="ink">
                <msink:context xmlns:msink="http://schemas.microsoft.com/ink/2010/main" type="inkWord" rotatedBoundingBox="12508,12985 12561,12991 12512,13429 12458,13422"/>
              </emma:interpretation>
              <emma:one-of disjunction-type="recognition" id="oneOf5">
                <emma:interpretation id="interp9" emma:lang="" emma:confidence="1">
                  <emma:literal/>
                </emma:interpretation>
              </emma:one-of>
            </emma:emma>
          </inkml:annotationXML>
          <inkml:trace contextRef="#ctx0" brushRef="#br0" timeOffset="1980.2239">-2352 1126 495 0,'0'-15'41'0,"0"-1"54"15,0-3-16 1,0 0 17-16,0-4-28 0,0 0-11 16,0-6-10-16,0-2 1 15,0 0-13-15,0-4-24 16,-1-3 8-16,1 3-1 16,-3 1-19-16,3 5 4 15,0 4-3-15,0 9 4 16,0 3-3-16,0 5 5 15,0 6 5-15,0 0-3 16,0 2-4-16,0 0-7 16,3 0-21-16,-3 0-64 15,0 0-130-15,0 4-323 16</inkml:trace>
        </inkml:traceGroup>
        <inkml:traceGroup>
          <inkml:annotationXML>
            <emma:emma xmlns:emma="http://www.w3.org/2003/04/emma" version="1.0">
              <emma:interpretation id="{C19C76F2-FF42-491E-B09E-F4AF8545A83A}" emma:medium="tactile" emma:mode="ink">
                <msink:context xmlns:msink="http://schemas.microsoft.com/ink/2010/main" type="inkWord" rotatedBoundingBox="13568,13021 13592,13024 13551,13384 13527,13382"/>
              </emma:interpretation>
              <emma:one-of disjunction-type="recognition" id="oneOf6">
                <emma:interpretation id="interp10" emma:lang="" emma:confidence="1">
                  <emma:literal/>
                </emma:interpretation>
              </emma:one-of>
            </emma:emma>
          </inkml:annotationXML>
          <inkml:trace contextRef="#ctx0" brushRef="#br0" timeOffset="2900.3552">-1313 1082 553 0,'0'-9'31'16,"-4"1"48"-16,4 0 1 15,-2-4 5-15,2-5-21 16,0 0-12-16,0-1-12 16,0-4 5-16,0 0 0 15,0-5-12-15,5 2-12 16,3-4 3-16,1 2-12 15,-4-2-4-15,1 4-1 16,-2 2-9-16,-1 5 4 16,-2 5-2-16,-1 4 1 15,0 6-1-15,0 3 2 16,0 0-6-16,0 0-15 16,0 0-19-16,0 0-42 15,0 2-121-15,0 2-208 16</inkml:trace>
        </inkml:traceGroup>
        <inkml:traceGroup>
          <inkml:annotationXML>
            <emma:emma xmlns:emma="http://www.w3.org/2003/04/emma" version="1.0">
              <emma:interpretation id="{DFD01887-E493-40F6-B576-B877BFAB1336}" emma:medium="tactile" emma:mode="ink">
                <msink:context xmlns:msink="http://schemas.microsoft.com/ink/2010/main" type="inkWord" rotatedBoundingBox="14465,12992 14611,13009 14562,13438 14416,13422"/>
              </emma:interpretation>
              <emma:one-of disjunction-type="recognition" id="oneOf7">
                <emma:interpretation id="interp11" emma:lang="" emma:confidence="1">
                  <emma:literal/>
                </emma:interpretation>
              </emma:one-of>
            </emma:emma>
          </inkml:annotationXML>
          <inkml:trace contextRef="#ctx0" brushRef="#br0" timeOffset="3699.8537">-448 1119 670 0,'8'-16'25'0,"1"-3"24"0,1 0 55 15,4-5-20-15,-1 1-12 16,-1-2-17-16,-2-3-20 15,3 3-2-15,-5-1-16 16,2 3 11-16,-1-2-1 16,-1 2-24-16,1 4 22 15,-1-4-14-15,1 9-9 16,-3-3 2-16,2 2-1 16,-4 6-4-16,1 2 3 15,-1 1-6-15,-3 2 2 16,4-2-30-16,-1 6-18 15,0-2-32-15,-1-3-55 16,-2-2-49-16,-1 4-260 16</inkml:trace>
        </inkml:traceGroup>
        <inkml:traceGroup>
          <inkml:annotationXML>
            <emma:emma xmlns:emma="http://www.w3.org/2003/04/emma" version="1.0">
              <emma:interpretation id="{C022B267-2697-44A0-A0E8-C755DF6F9B26}" emma:medium="tactile" emma:mode="ink">
                <msink:context xmlns:msink="http://schemas.microsoft.com/ink/2010/main" type="inkWord" rotatedBoundingBox="15582,13088 18076,13373 17972,14285 15478,14000"/>
              </emma:interpretation>
              <emma:one-of disjunction-type="recognition" id="oneOf8">
                <emma:interpretation id="interp12" emma:lang="" emma:confidence="1">
                  <emma:literal/>
                </emma:interpretation>
              </emma:one-of>
            </emma:emma>
          </inkml:annotationXML>
          <inkml:trace contextRef="#ctx0" brushRef="#br0" timeOffset="-17948.9905">1557 1805 548 0,'0'0'159'15,"0"0"73"-15,0 0-164 16,0 0 26-16,0 0-5 16,0 0-24-16,0 0-7 15,0 0-12-15,0 0-5 16,0 0-4-16,2 0-6 15,1 0-5-15,-2 0 4 16,2 0-6-16,-2 0-1 16,-1 0-2-16,0 0-2 15,0 0 3-15,0 0-5 16,0 0 0-16,0 0-8 16,0 0 5-16,0 0-5 15,0 0 4-15,0 0-7 16,0 0 7-16,0 0-6 15,0 0 2-15,0 0-6 16,3 0 4-16,-3 0-2 16,2 0-1-16,5 0 6 15,-2 0-7-15,5 0 5 16,6 0-3-16,4 0 4 16,11 0-5-16,7 0 2 15,12 0-2-15,8-4-3 0,13 2 2 16,2 0-1-16,11 2 4 15,-3 0-1-15,4 0 7 16,-3 0-8-16,-8 0 3 16,1 0-7-16,-6 6 7 15,-5 2-10-15,-4-1 8 16,-5 3-8-16,-8-4 0 16,-5 1 1-16,-6 1-4 15,-8-4 6-15,-1 2-3 16,-9-4 7-16,-2 1-6 15,-6-2 3-15,-4-1-7 16,1 0 9-16,-7 0-4 16,0 0 4-16,0 0-5 15,0 0 3-15,0 0 1 16,1 0-5-16,2 0 4 16,1 0-4-16,0 0 10 15,4 0-10-15,3 0 4 16,-3 0-1-16,4 0-1 15,0 0 1-15,0-4 2 16,-1 2-5-16,-2 0 5 16,2 0-2-16,-5 0-1 15,-2 2 4-15,0 0-7 16,0 0 6-16,2 0-3 16,1 0 3-16,0 0-5 15,5 0 7-15,0 0-9 0,-2 0 9 16,-1-2-8-1,-1 2 5-15,-5 0-1 0,1-2 0 16,-4 0 3-16,0 2-6 16,0 0 5-16,0 0-3 15,0 0 1-15,3 0 2 16,-3 0-3-16,2-2-1 16,-2-2 1-16,0-3-14 15,0-3-26-15,0-3-37 16,-5-3-88-16,-17 6-235 15,-9-1-555-15</inkml:trace>
          <inkml:trace contextRef="#ctx0" brushRef="#br0" timeOffset="4726.3872">684 1165 665 0,'-1'0'19'0,"-2"0"39"16,-1 0 29-16,4 0-30 15,0 0-14-15,0 0-22 16,0 0 0-16,0-4 4 16,0-2 11-16,8-3 4 15,6-1-3-15,6-2-45 16,-1-5 9-16,3 0 8 15,5 3 11-15,3-5 10 16,1 0-7-16,0 3 3 16,2-3-7-16,-2 3 2 15,-4-1-3-15,-1 4-1 16,-7 1-11-16,-3 4-3 16,-5-3-1-16,-2 5 0 15,-2-3 0-15,-1 1-4 16,-1 0 5-16,4-2-4 15,-1 2 0-15,-1-3-5 16,1 0-7-16,-4 3-12 16,-4 2-35-16,0 0-67 15,0 2-103-15,-4 2-148 16</inkml:trace>
          <inkml:trace contextRef="#ctx0" brushRef="#br0" timeOffset="5686.111">1492 1523 612 0,'0'0'34'0,"0"0"59"16,0 0 15-16,0 0-29 16,0 0-11-16,0 0-12 15,0 0 1-15,0 0-11 16,0 0-9-16,0 0-6 16,4 0-1-16,5 0 0 15,4 0-5-15,5 0-6 16,3 0-8-16,6-8-2 15,3-5-8-15,4 0 2 16,2-1-4-16,-5 1 3 16,0 3-3-16,-8 2 3 15,-4-1-3-15,-7 3 1 16,-4 2-1-16,-4 4 0 16,-4 0-4-16,5 0-5 15,-2 0 1-15,1 0-12 16,3 0-14-16,1 0-20 0,1-4-43 15,-2-1-152-15,0-1-339 16</inkml:trace>
        </inkml:traceGroup>
      </inkml:traceGroup>
    </inkml:traceGroup>
    <inkml:traceGroup>
      <inkml:annotationXML>
        <emma:emma xmlns:emma="http://www.w3.org/2003/04/emma" version="1.0">
          <emma:interpretation id="{B45B06F9-CAC3-4EDE-AC5A-B483B0E6168E}" emma:medium="tactile" emma:mode="ink">
            <msink:context xmlns:msink="http://schemas.microsoft.com/ink/2010/main" type="paragraph" rotatedBoundingBox="8339,14022 16974,14490 16876,16304 8241,15836" alignmentLevel="1"/>
          </emma:interpretation>
        </emma:emma>
      </inkml:annotationXML>
      <inkml:traceGroup>
        <inkml:annotationXML>
          <emma:emma xmlns:emma="http://www.w3.org/2003/04/emma" version="1.0">
            <emma:interpretation id="{C21B4BE0-720B-4D1C-9019-4276BDCFCA73}" emma:medium="tactile" emma:mode="ink">
              <msink:context xmlns:msink="http://schemas.microsoft.com/ink/2010/main" type="inkBullet" rotatedBoundingBox="8338,14045 9703,14119 9697,14223 8332,14150"/>
            </emma:interpretation>
            <emma:one-of disjunction-type="recognition" id="oneOf9">
              <emma:interpretation id="interp13" emma:lang="" emma:confidence="0">
                <emma:literal>-</emma:literal>
              </emma:interpretation>
            </emma:one-of>
          </emma:emma>
        </inkml:annotationXML>
        <inkml:trace contextRef="#ctx0" brushRef="#br0" timeOffset="-16406.0415">-5161 1816 723 0,'-2'2'138'0,"2"-2"-49"16,0 0 25-16,0 0 2 15,0 1-31-15,0-1-21 16,0 0-9-16,0 0-10 15,0 0 2-15,0 0-9 16,0 0-7-16,-3 0-4 0,-1 0-3 16,-2 3 5-1,-2-3-9-15,-2 2-5 16,2 2-2-16,-1-2 4 0,1-2-6 16,3 2 2-16,0 0-3 15,0-2 3-15,-2 0-1 16,2 0-3-16,-5 0-1 15,-6 2-3-15,-2-2 5 16,-9 0-3-16,-6 0 0 16,-9 0-2-16,-17 0 4 15,-7 0-8-15,-16 0 7 16,-12 0-7-16,-8 0 1 16,-4 0 3-16,6 0-5 15,7 0 6-15,9 0-12 16,13 0 5-16,9 0-3 15,12 0 3-15,7 0-5 16,6 0 9-16,7 0-5 16,10 0 5-16,3 5-4 15,7-1-1-15,3-4 3 16,3 2 0-16,2-2 2 16,2 0-6-16,0 0 3 15,0 0-3-15,0 0 5 16,0 0-5-16,0 0 2 15,0 0-7-15,0 0-3 16,0 0-18-16,0 0-27 16,6 0-68-16,1 0-121 15,-1 0-535-15</inkml:trace>
      </inkml:traceGroup>
      <inkml:traceGroup>
        <inkml:annotationXML>
          <emma:emma xmlns:emma="http://www.w3.org/2003/04/emma" version="1.0">
            <emma:interpretation id="{28C94BB3-495F-40F8-8625-FA81A7AA720E}" emma:medium="tactile" emma:mode="ink">
              <msink:context xmlns:msink="http://schemas.microsoft.com/ink/2010/main" type="line" rotatedBoundingBox="9711,14097 16974,14490 16876,16304 9612,15911"/>
            </emma:interpretation>
          </emma:emma>
        </inkml:annotationXML>
        <inkml:traceGroup>
          <inkml:annotationXML>
            <emma:emma xmlns:emma="http://www.w3.org/2003/04/emma" version="1.0">
              <emma:interpretation id="{8C22161F-A8C3-449F-BA3C-FC92225C7116}" emma:medium="tactile" emma:mode="ink">
                <msink:context xmlns:msink="http://schemas.microsoft.com/ink/2010/main" type="inkWord" rotatedBoundingBox="9684,14594 12964,14771 12919,15596 9639,15419"/>
              </emma:interpretation>
              <emma:one-of disjunction-type="recognition" id="oneOf10">
                <emma:interpretation id="interp14" emma:lang="" emma:confidence="1">
                  <emma:literal/>
                </emma:interpretation>
              </emma:one-of>
            </emma:emma>
          </inkml:annotationXML>
          <inkml:trace contextRef="#ctx0" brushRef="#br0" timeOffset="-2341.7203">-2307 2650 556 0,'0'0'34'0,"0"0"47"15,0 0-7-15,0 0 19 0,0 0-25 16,0 0-1 0,0 0-5-16,-1 9-12 15,-5 2-9-15,-1 1-1 0,-1 1-3 16,-6 7 4-16,-5 3-10 16,-6 6 0-16,-2 7-2 15,-9 5 0-15,1 3-6 16,-1-1-3-16,4 1-5 15,2-5-2-15,6-3 0 16,3-5-5-16,8-6 3 16,3-9-10-16,4-3 3 15,3-2-4-15,2-7 2 16,1-2-5-16,0-2-5 16,0 1-20-16,0-1-22 15,0 0-35-15,0 0-84 16,1 0-251-16</inkml:trace>
          <inkml:trace contextRef="#ctx0" brushRef="#br0" timeOffset="-1046.3438">-4336 2491 591 0,'0'0'21'0,"-2"0"21"16,-5 0 26-16,-1 0-3 15,-7 0-14-15,3 0-10 0,-7 10-17 16,-5 3 11 0,-6 5 14-16,-5 5 7 0,-6 2-13 15,-7 5 7 1,-5-1-9-16,4-3-1 0,5 2 4 15,3-3 4-15,8-5-11 16,6 1-11-16,7-7-4 16,6-1-10-16,4-3-4 15,-1-3-5-15,5-1 1 16,5-4-6-16,-4 2 6 16,5-4-7-16,-2 0 4 15,2 0-4-15,-2 0-13 16,2 0-16-16,0 0-28 15,0-6-57-15,0-7-154 16,0 1-243-16</inkml:trace>
          <inkml:trace contextRef="#ctx0" brushRef="#br0" timeOffset="-11847.8177">-3146 2532 790 0,'-4'0'37'0,"-2"0"28"16,-1 0 27-16,0 0-14 16,0 7-27-16,-1-1-12 15,-1 2-2-15,-5 2-4 16,1 3-3-16,-5 2-1 16,-5 4-1-16,-8 7 2 15,-5 5-4-15,-5 9-9 16,-3 2-2-16,-1 5-2 15,0 1 5-15,2-4-9 16,3-3-2-16,4-2-1 16,0-5-6-16,5-5 9 15,4-4-4-15,1-1 2 0,4-6-2 16,3-2 1-16,5-3-1 16,0-1-1-16,1-1-4 15,2-3 4-15,0 0-4 16,2-2 0-16,1 3 3 15,-1-7-5-15,8 2 6 16,-2-2-7-16,1-2 6 16,2 0-8-16,0 0 2 15,0 0-18-15,0 0-1 16,0 0-32-16,0 0-45 16,0 0-31-16,0 0-66 15,0 0-52-15,0 0-96 16</inkml:trace>
          <inkml:trace contextRef="#ctx0" brushRef="#br0" timeOffset="11986.4574">-3805 2579 771 0,'-20'14'39'16,"-5"0"47"-16,-2 4 27 15,0 4-30-15,-4-4-36 16,4 5-25-16,4-6-15 16,6-4-3-16,7-5-10 15,3-4-60-15,1-4-118 16,5 0-157-16</inkml:trace>
          <inkml:trace contextRef="#ctx0" brushRef="#br0" timeOffset="11196.9288">-2886 2630 721 0,'-3'0'105'15,"-13"11"-29"-15,2 7 60 16,-4 1-28-16,-1 6-31 16,-2-1-17-16,0 2-16 15,1-4-17-15,3-1-10 16,3-8-11-16,2-1-5 15,4-6-5-15,2-1-55 16,-2-3-83-16,-1-2-175 16</inkml:trace>
          <inkml:trace contextRef="#ctx0" brushRef="#br0" timeOffset="10459.4333">-1910 2665 789 0,'-3'0'90'16,"-9"15"-53"-16,-10 10 90 16,1 8-18-16,-3 9-41 0,-1 5-4 15,-2 1-33 1,7-4-12-16,0-9-17 0,10-6 2 15,6-12-8-15,4-11-14 16,0-6-73-16,0 0-146 16,0 0-297-16</inkml:trace>
          <inkml:trace contextRef="#ctx0" brushRef="#br0" timeOffset="13037.0767">-4980 2302 691 0,'-11'0'35'16,"-3"0"38"-16,-1 8 11 15,-6-2-4-15,-2 5-8 16,2 1-19-16,-2-4-30 0,5 1-6 16,4-1 5-1,7-7 2-15,3 3-19 0,4-4-2 16,0 0-4 0,0 0 1-16,-5 0-15 15,2 0-34-15,-4 0-45 0,-1 0-85 16,-2 0-179-16</inkml:trace>
        </inkml:traceGroup>
        <inkml:traceGroup>
          <inkml:annotationXML>
            <emma:emma xmlns:emma="http://www.w3.org/2003/04/emma" version="1.0">
              <emma:interpretation id="{83E3CC76-14CD-4897-89FA-98B126D7448C}" emma:medium="tactile" emma:mode="ink">
                <msink:context xmlns:msink="http://schemas.microsoft.com/ink/2010/main" type="inkWord" rotatedBoundingBox="13342,14294 16974,14490 16876,16304 13244,16108"/>
              </emma:interpretation>
              <emma:one-of disjunction-type="recognition" id="oneOf11">
                <emma:interpretation id="interp15" emma:lang="" emma:confidence="1">
                  <emma:literal/>
                </emma:interpretation>
              </emma:one-of>
            </emma:emma>
          </inkml:annotationXML>
          <inkml:trace contextRef="#ctx0" brushRef="#br0" timeOffset="-10604.098">29 2547 880 0,'0'-2'101'16,"0"2"-40"-16,0 0 79 15,0 0-11-15,0 0-45 16,0 0-23-16,0 0-12 16,0 0-7-16,0 0-10 15,3 0-8-15,3 0-1 16,7 0-11-16,1 0 7 15,1 0-2-15,4 0-2 16,1 0-5-16,1 8 2 16,2 1-6-16,6-1 5 15,11 7-9-15,7-1 3 16,15 5-3-16,8 10-3 16,8 4 9-16,9 11-12 15,1 5 6-15,-3 5 0 16,-2 1 2-16,-5-1 0 15,-9 0-2-15,-2-8-1 16,-2-7-1-16,-3-4 1 16,-4-4 1-16,-4-3-4 15,-6-10 0-15,-9 1 4 0,-8-7-2 16,-7-1 4 0,-8-5-5-16,-1 0 3 15,-8-4-7-15,-3 2 9 0,1-4-7 16,-5 0 3-1,0 2-4-15,0-2-9 0,0 0-7 16,0 0-6-16,4 5-3 16,-1-4-12-16,1 6 1 15,0-1-26-15,-1 0-7 16,1-2-9-16,-4 1-13 16,0-5-59-16,0 0-99 15,-7 0-302-15</inkml:trace>
          <inkml:trace contextRef="#ctx0" brushRef="#br0" timeOffset="-4504.9036">1304 2429 810 0,'2'-5'52'0,"-2"4"38"15,2-2 38-15,-1 1-34 16,4 2-21-16,-1-2-7 15,0 2-15-15,3-2-18 16,2 2-5-16,1 0 0 16,4 0 0-16,0 0-4 15,6 0-2-15,-2 4-7 16,5 7-5-16,1-3-3 16,6 4-3-16,2 2 0 15,2 2-1-15,3 4 5 16,-1 1-10-16,-1-2 6 15,-4-3-5-15,-4 3 4 16,-4-2-2-16,0-5-3 0,1 1 5 16,-5-1-6-16,3-4 6 15,0 3-4-15,1-5 3 16,-2 0-4-16,-1 0 5 16,1-1-5-16,-6-3 4 15,-3 2-4-15,-4-4 2 16,-4 0 0-16,-4 0 0 15,0 0 1-15,0 2-7 16,0-2 1-16,0 0-11 16,-3 0-4-16,-6 0-23 15,1 0-35-15,-1 0-91 16,4-2-144-16,-4-9-433 16</inkml:trace>
          <inkml:trace contextRef="#ctx0" brushRef="#br0" timeOffset="-3330.8533">-702 2622 808 0,'3'0'52'0,"-2"0"86"16,-1 0-6-16,4 0-49 15,4 0-13-15,-6 6-12 16,5 7-20-16,-1-1-4 15,3 7-9-15,-2 2 3 16,-2-1-15-16,1 5-3 16,3-2-7-16,-5 0 4 15,3 2-5-15,-1-5 3 16,-1 3-1-16,-1 0 1 16,4 2-1-16,-3 3 2 15,4-2-1-15,1 3 1 16,1 1 1-16,0 1 2 15,2-2-2-15,1 0-5 16,-1-4 5-16,3 1-6 16,-5-2 1-16,5-4-3 15,-5-1 3-15,2-3 2 16,-3-1-4-16,2-2 2 16,-3-3-4-16,-1-2 4 15,-2-1-6-15,-2-3 7 16,1 2-4-16,-3 0 2 15,0 0-4-15,1 5 7 16,1-3-6-16,-3 0 2 0,2 3 1 16,0-3 1-1,0 1 0-15,1-3-5 0,-3-4 5 16,2-1-3 0,-1-1 1-16,2 0-8 0,-4 0-26 15,0-9-57-15,0-6-69 16,0-6-196-16,-13-4-413 15</inkml:trace>
          <inkml:trace contextRef="#ctx0" brushRef="#br0" timeOffset="-9638.5358">-1551 2539 1011 0,'0'0'43'0,"0"0"-16"16,0 0 80-16,0 6-9 0,0 11-17 15,1 7-30-15,6 8-12 16,-5 9-16-16,-2 13-5 15,0 14 1-15,0 14-2 16,0 14 3-16,0 7 0 16,4 4 2-16,0-2-8 15,1-5 3-15,0-13-4 16,2-10-2-16,-1-8-7 16,0-13 4-16,-2-8-5 15,3-13 0-15,-3-8 3 16,0-9-7-16,1-7 4 15,-2-5-3-15,1-1 2 16,-1-5-7-16,-2 0-10 16,2-11-20-16,-2-12-35 15,-1-6-64-15,0-4-173 16,-14-4-454-16</inkml:trace>
          <inkml:trace contextRef="#ctx0" brushRef="#br0" timeOffset="9707.432">-1037 2580 870 0,'0'0'3'0,"0"0"36"16,0 6 61-16,0 13-53 16,0 1-17-16,0 8-13 15,0 1-12-15,0 8-2 16,0 3-4-16,0-1 16 16,0 3-6-16,0-3-1 15,0-5-5-15,0-5 4 16,0-11 0-16,0-3 3 15,5-8-9-15,6-7 1 16,-4 0-34-16,0 0-114 16,-3-20-258-16</inkml:trace>
          <inkml:trace contextRef="#ctx0" brushRef="#br0" timeOffset="8678.2601">-193 2659 678 0,'0'0'29'15,"0"0"69"-15,0 0-19 16,0 0-24-16,0 0-1 15,0 0-1-15,0 0-18 16,0 0-11-16,0 0-3 16,0 0 11-16,0 0-5 15,3 5 0-15,2 1-8 16,4 2 3-16,2 2-6 16,-4 5-5-16,6 1-4 15,-2 3 1-15,1 2 4 16,3 0-5-16,1-1-3 15,-3-1 2-15,1-3-1 16,-3 0-5-16,-1-7 2 16,-4 0-4-16,-2 1 5 15,0-3-5-15,0 1 6 16,1 0-9-16,-1 1 5 16,-1-3 1-16,1 2-13 15,-3-2-16-15,4-1-35 16,0-1-13-16,2-2-66 15,2 2-94-15,1-4-207 0</inkml:trace>
          <inkml:trace contextRef="#ctx0" brushRef="#br0" timeOffset="7696.018">911 2445 582 0,'0'2'55'0,"0"-2"29"15,0 0 29-15,1 2-27 16,4-2-16-16,-1 5 3 16,4-4-8-16,0 4-20 15,-3 1-2-15,4 0-4 16,1 0-2-16,2 5-10 15,-2-1-1-15,7 0-4 16,2 7-5-16,-1 0-4 16,8-3-7-16,-1 5 1 15,2-2-8-15,1-3 6 16,-2 1-5-16,-2-7 2 16,-3 3-5-16,-2-3 7 15,-2-2-7-15,-3-2-3 16,-3 2-9-16,-1-1-37 15,0 1-57-15,-3-2-47 16,-3 0-93-16,-4 5-295 16</inkml:trace>
          <inkml:trace contextRef="#ctx0" brushRef="#br0" timeOffset="6805.8872">1679 2165 621 0,'0'0'59'0,"0"0"9"16,0 0 49-16,0 0-31 15,0 0-20-15,0 0 9 16,0 0-11-16,9 0-19 16,4 6-7-16,1 0 5 15,3 5-10-15,0-3-1 16,3 0-8-16,4 1-5 15,3 0-7-15,0 0-4 16,4 2 2-16,-3-3-11 16,3-2 5-16,-4 0-6 15,0 2 4-15,-6-2-1 16,-2 1 2-16,-2-1-6 16,-3-2 4-16,-3 1-3 15,-1-1 1-15,-1-2-14 16,-5 0-38-16,0 1-62 15,-2-2-169-15,0 5-274 16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7:56:37.326"/>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AB68BF72-B771-4857-93FF-8A2C457F6477}" emma:medium="tactile" emma:mode="ink">
          <msink:context xmlns:msink="http://schemas.microsoft.com/ink/2010/main" type="inkDrawing" rotatedBoundingBox="16841,8940 20038,8450 20183,9398 16986,9887" semanticType="callout" shapeName="Other">
            <msink:sourceLink direction="with" ref="{F924B73C-5D8F-4D6D-9C5B-9BA2FE215C87}"/>
            <msink:sourceLink direction="with" ref="{0399A9E3-6968-4CD9-AB1B-90D9B88F2A6F}"/>
          </msink:context>
        </emma:interpretation>
      </emma:emma>
    </inkml:annotationXML>
    <inkml:trace contextRef="#ctx0" brushRef="#br0">-4 625 524 0,'0'-3'399'16,"0"3"-344"-16,0 0-21 16,0 0 53-16,0 0 12 15,0 0-10-15,0 0-23 16,2 0-22-16,-1 0-11 15,1 0-7-15,1 0 0 16,1 0-7-16,1 0-5 16,2 0 1-16,-1 0-4 15,0 0-1-15,-2 0 1 16,1 3-4-16,1-2 2 16,-2 3 2-16,5 3-1 15,2 1-1-15,3 0 3 16,3 3-7-16,2 5-2 15,9 1 2-15,3 3-3 16,7 4-3-16,5 1 3 16,6 3 1-16,6-1-1 15,3 0-3-15,1 2 3 16,5-3 0-16,0-2 3 16,1-1-9-16,4-5 2 15,0-1-1-15,6-2 3 16,0-5-5-16,5-1 6 15,-1 2-1-15,0-4-1 16,-3 1 1-16,-3 1 1 16,-4-2-1-16,-5 0 1 15,-2 0 1-15,-3-3-1 16,-3-1 1-16,-1 0-2 16,-1 0 1-16,3-3 1 0,1 3 0 15,0-3-1-15,3 0 1 16,0 0 0-16,-1 0 0 15,-3 0-6-15,-3 0 0 16,-1 0 4-16,-2-4-3 16,-1-2 5-16,1 0-4 15,-3-1 5-15,-1-2 0 16,0 1 0-16,-3-2 1 16,-3-1-7-16,-2-4 8 15,-6 0-4-15,-4-3 3 16,-2 0-4-16,-5-5 7 15,-1 0 5-15,1-2-1 16,-2-4-6-16,2-1 0 16,-1-2-2-16,0-5-1 15,4-2 0-15,-1 0-3 16,-3 1 3-16,1 1 0 16,-4 4 0-16,-2 4-4 15,-3 4 3-15,-5 2 1 16,0 2-2-16,0-3 3 15,-1 2-4-15,0-1 3 16,0 0 3-16,2-1-3 16,-4 0 1-16,1-1-1 15,-1 4 0-15,-2-2-2 16,-1 4 1-16,-2-1-2 16,0 1-2-16,0 2 7 15,0 1 2-15,1 3-2 16,1 0 7-16,-2 1-8 15,1 2 0-15,0-1 0 16,-1 3-1-16,0-1-2 0,3 1 3 16,-3-1-7-16,2 1 7 15,-2-1-3-15,1 2 2 16,-1 2 1-16,0-1-1 16,2 0 6-16,-2 2-10 15,0 0 7-15,0-1-7 16,0 2 3-16,0 2-2 15,0-2 4-15,0 3-4 16,0 0 3-16,0 0-2 16,0 0 2-16,0 0-3 15,0 0 1-15,0 0 1 16,0 0-2-16,1 0 1 16,-1 0-3-16,2-3-14 15,-2 2-38-15,0-3-48 16,0-2-76-16,-9-3-193 15,-8 2-324-15</inkml:trace>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7:56:41.492"/>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91D74690-F794-4C82-8172-3267AD2CB4D7}" emma:medium="tactile" emma:mode="ink">
          <msink:context xmlns:msink="http://schemas.microsoft.com/ink/2010/main" type="writingRegion" rotatedBoundingBox="16914,9066 17448,9066 17448,9431 16914,9431"/>
        </emma:interpretation>
      </emma:emma>
    </inkml:annotationXML>
    <inkml:traceGroup>
      <inkml:annotationXML>
        <emma:emma xmlns:emma="http://www.w3.org/2003/04/emma" version="1.0">
          <emma:interpretation id="{9165BCDC-88B3-4F68-BE86-D881F6DB746A}" emma:medium="tactile" emma:mode="ink">
            <msink:context xmlns:msink="http://schemas.microsoft.com/ink/2010/main" type="paragraph" rotatedBoundingBox="16914,9066 17448,9066 17448,9431 16914,9431" alignmentLevel="1"/>
          </emma:interpretation>
        </emma:emma>
      </inkml:annotationXML>
      <inkml:traceGroup>
        <inkml:annotationXML>
          <emma:emma xmlns:emma="http://www.w3.org/2003/04/emma" version="1.0">
            <emma:interpretation id="{615B5624-41B4-4203-AB32-215630F885AC}" emma:medium="tactile" emma:mode="ink">
              <msink:context xmlns:msink="http://schemas.microsoft.com/ink/2010/main" type="line" rotatedBoundingBox="16914,9066 17448,9066 17448,9431 16914,9431"/>
            </emma:interpretation>
          </emma:emma>
        </inkml:annotationXML>
        <inkml:traceGroup>
          <inkml:annotationXML>
            <emma:emma xmlns:emma="http://www.w3.org/2003/04/emma" version="1.0">
              <emma:interpretation id="{0399A9E3-6968-4CD9-AB1B-90D9B88F2A6F}" emma:medium="tactile" emma:mode="ink">
                <msink:context xmlns:msink="http://schemas.microsoft.com/ink/2010/main" type="inkWord" rotatedBoundingBox="16914,9066 17448,9066 17448,9431 16914,9431">
                  <msink:destinationLink direction="with" ref="{AB68BF72-B771-4857-93FF-8A2C457F6477}"/>
                </msink:context>
              </emma:interpretation>
              <emma:one-of disjunction-type="recognition" id="oneOf0">
                <emma:interpretation id="interp0" emma:lang="" emma:confidence="0">
                  <emma:literal>*</emma:literal>
                </emma:interpretation>
                <emma:interpretation id="interp1" emma:lang="" emma:confidence="0">
                  <emma:literal>z</emma:literal>
                </emma:interpretation>
                <emma:interpretation id="interp2" emma:lang="" emma:confidence="0">
                  <emma:literal>•</emma:literal>
                </emma:interpretation>
                <emma:interpretation id="interp3" emma:lang="" emma:confidence="0">
                  <emma:literal>3</emma:literal>
                </emma:interpretation>
                <emma:interpretation id="interp4" emma:lang="" emma:confidence="0">
                  <emma:literal>a</emma:literal>
                </emma:interpretation>
              </emma:one-of>
            </emma:emma>
          </inkml:annotationXML>
          <inkml:trace contextRef="#ctx0" brushRef="#br0">0 10 382 0,'2'-5'-9'15,"3"4"9"-15,-2-2 5 16,0 0 100-16,0 2 32 0,-3 1-11 16,0 0-69-1,0 0 27-15,0 0 21 0,0 0-24 16,0 0-20-16,0 0-15 15,0 0-4-15,0 0-9 16,0 0 3-16,0 0 0 16,0 0-3-16,0 0-11 15,0 0 1-15,0 0 4 16,0 0-3-16,0 0-2 16,0 0-5-16,0 0 2 15,0 3-9-15,2 1 4 16,-1 0-9-16,2 1 0 15,-1-1-2-15,0 1 4 16,1 0 0-16,2 1-3 16,-1-2 3-16,0 1-3 15,-1-1 3-15,2 0-3 16,1 0 3-16,0-3-4 16,0 3 2-16,0-2-3 15,0 1 2-15,1-1-5 16,2 0 3-16,-1 0-1 15,-1 2 0-15,1-3 0 16,1 4-1-16,-1-1 0 16,1 0 1-16,0-1 0 15,2 1-1-15,0-2 2 16,2 2-2-16,0-2 2 16,0-1-4-16,-1 0 4 15,1 1 1-15,-1-1-2 16,0-1-2-16,-1 3 1 0,0-3 0 15,-1 1 2 1,-2-1-1-16,3 2-3 0,-3-1 3 16,0-1-2-16,0 2 1 15,-1-2 0-15,0 1 2 16,0-1-2-16,0 2 0 16,0-2 1-16,0 1-2 15,2-1 2-15,-4 0-3 16,2 1 2-16,-1 1 2 15,3-1-2-15,-3-1 0 16,1 0 0-16,1 0-1 16,1 0 1-16,0 0 1 15,0 0-2-15,-2 0 2 16,2 0-2-16,-2 0 2 16,-1 0 0-16,2 0-1 15,-3 0-1-15,0 0 1 16,-2 0-1-16,3 0 1 15,-1 0-1-15,-2 0 1 16,-2 0 0-16,0 0-1 16,-1 0 2-16,2 0-2 15,-2 0 5-15,0 0-6 16,0 0 3-16,0 0-2 16,0 0 2-16,0 0-2 15,0 0 2-15,0 0-4 16,0 0 6-16,0 0-6 15,0 0 4-15,1 0 2 16,-1 0-7-16,0 0 5 16,0 0-2-16,0 0 5 0,0 0-6 15,0 0 5 1,-3 0-2-16,-2 0 0 0,2 0-1 16,-2 1-4-16,2-1 6 15,0 2 0-15,0-2-1 16,1 0-5-16,-3 0 8 15,3 0-7-15,-4 1 3 16,0-1 0-16,-1 0 1 16,-2 3-3-16,0-1 3 15,-3 1 0-15,2-1-3 16,-1 1 4-16,1 0-3 16,1-2 0-16,0 2 2 15,2-1-2-15,-1 0 1 16,2-1 2-16,-1 2-3 15,-2-2-1-15,3-1 2 16,-3 3-1-16,-1-2 2 16,3-1 0-16,-2 1 0 15,3 1-3-15,-3-2 4 16,1 0-5-16,1 0 4 16,1 0-2-16,-2 0 3 15,0 0-2-15,0 0 1 16,-1 0 0-16,3 0-1 15,0 0-4-15,0 0 5 16,3 0-1-16,2 0 2 16,-2 0-1-16,0 0-2 15,0 0 2-15,0 0-2 16,0-3 3-16,0 0-3 16,-1 1 2-16,-1-2-2 15,-1 0 2-15,0 1-2 16,1 1 2-16,-1 0-4 0,-1 1 3 15,2-1 0-15,0 1-1 16,2 0 3-16,-3-2-3 16,3 1 2-16,-2-1 1 15,1 2-4-15,-2-2 3 16,-1-1-1-16,0 3 0 16,-2-2 0-16,2 0 1 15,-1 1-1-15,0 0 0 16,2 0-1-16,1 2 2 15,0-1-2-15,2-1 2 16,1 1-4-16,1 1 6 16,-1-1-3-16,-1-1 0 15,3 1 1-15,-2-2-2 16,0 1-1-16,-1-1 1 16,0 0 5-16,0 2-8 15,-3-3 8-15,4 1-8 16,-3 0 8-16,2 0-8 15,-2 0 5-15,-1 1 1 16,4-1-2-16,-3 0-1 16,2 0-4-16,0 1 8 15,3-1-5-15,-1 2 2 16,-1 0-2-16,-1-3 2 16,3 4-4-16,-3-3 6 15,1 2-5-15,2-1 5 16,-1 0-5-16,1 2 4 15,-1-1 1-15,1 1-6 16,0 0 7-16,0 0-5 16,0 0 3-16,0 0-2 0,0 0-2 15,0 0 3-15,0 0 0 16,0 0 2-16,0 0-2 16,0 0 1-16,0 0-1 15,0 0 0-15,0 0 0 16,0 0 1-16,0 0-4 15,0 0 7-15,0 0-4 16,0 0 2-16,0 0-4 16,0 0 5-16,0 0-5 15,0 0 5-15,0 0-2 16,0 0-1-16,0 0 2 16,0 0 0-16,0 0 5 15,1 0-3-15,2 0 3 16,5 1-5-16,-1 4 1 15,-1 0-1-15,-2-1 2 16,4-1-2-16,-5 4-2 16,2-3 1-16,-3-2-1 15,4 1 2-15,-3 2-4 16,2-1 4-16,-1 0-2 16,0-1 2-16,-1 1-2 15,1 1 2-15,0-1-3 16,-1 0 5-16,1 2 0 15,-1 0-3-15,0-1-1 16,0-1 5-16,2 2-5 16,-1 0 3-16,0-2-1 15,-2 2-3-15,1 0 0 16,-1-2 2-16,-1 0 0 16,-1 2 3-16,2-2-3 15,-1 2-1-15,-1 0 6 16,2-2-4-16,-1 0-2 0,2 0 0 15,-1 2 0-15,0 0 4 16,3-2-5-16,-2 2 6 16,0 0-8-16,0-1 4 15,-1 1 1-15,-1 0-4 16,1-2 6-16,-1-2-4 16,0 3-2-16,1-2 1 15,-1 1 6-15,1-1-6 16,-1 0 0-16,2 1 2 15,-3-1 0-15,3 0-1 16,-1 0-3-16,-1-1 4 16,1 1 1-16,1 0-4 15,-3-1 2-15,2 2 1 16,0-1 1-16,-1 1-1 16,-1 0-4-16,3 1 4 15,-3 0 1-15,2-1-2 16,0 2 0-16,-1-1 0 15,1 0-2-15,1-2 4 16,-2 1-1-16,1 1-2 16,-1-2-1-16,0-1 4 15,1 1-3-15,-1 0-1 16,-1-2 6-16,0-1-5 16,0 0 2-16,0 2-2 15,2-2 1-15,-2 0 0 16,0 0 1-16,0 0-2 15,0 0 1-15,0 0 0 16,0 0-2-16,0 0 4 16,0 0-2-16,0 0 0 15,0 0 0-15,0 0 0 0,0 0 0 16,0 0 0-16,0 0 2 16,0 0-2-16,0 0-1 15,0-3 0-15,0-1 3 16,-2-2-4-16,1 1 3 15,-1 1-2-15,2-1 3 16,0-1-4-16,0 0 4 16,0 1-2-16,0-1 1 15,0 0-2-15,0-1 0 16,0 2 2-16,0-3-3 16,0 0 4-16,0 0-3 15,0 2 2-15,0-3-2 16,0 2 2-16,0 0-2 15,0 1 2-15,0-1-2 16,0 1 1-16,0 0 1 16,0 2-2-16,0 0 2 15,0 0-2-15,0 1 3 16,0-2-6-16,0 3 5 16,0-2-1-16,3-2 1 15,0 3-3-15,0-3 4 16,0 3-5-16,0 1 3 15,-1-2 3-15,1 4-5 16,-2-1 3-16,0-1-4 16,1 1 4-16,-2 1-3 15,3 0 2-15,-1 0-3 16,-1 0 3-16,1-1-3 16,-2 1 1-16,1-2-4 15,-1 2-5-15,3-1 5 0,0 1-13 16,1 0-8-16,2-1-8 15,-1-1-7-15,0 1-49 16,-3 1-48-16,-2-1-107 16,0-3-186-16,0 4 150 15</inkml:trace>
        </inkml:traceGroup>
      </inkml:traceGroup>
    </inkml:traceGroup>
  </inkml:traceGroup>
</inkml:ink>
</file>

<file path=ppt/ink/ink12.xml><?xml version="1.0" encoding="utf-8"?>
<inkml:ink xmlns:inkml="http://www.w3.org/2003/InkML">
  <inkml:definitions/>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8:03:26.716"/>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C9028295-D956-4513-8BFA-96C4D5AB1B8B}" emma:medium="tactile" emma:mode="ink">
          <msink:context xmlns:msink="http://schemas.microsoft.com/ink/2010/main" type="inkDrawing" rotatedBoundingBox="7581,7729 11626,4870 11880,5229 7835,8088" semanticType="callout" shapeName="Other">
            <msink:sourceLink direction="with" ref="{D3617A4F-579B-49A3-9AB8-0D7D006E360E}"/>
            <msink:sourceLink direction="with" ref="{81E18948-8B75-41D7-B7AD-B0F40EFF5344}"/>
          </msink:context>
        </emma:interpretation>
      </emma:emma>
    </inkml:annotationXML>
    <inkml:trace contextRef="#ctx0" brushRef="#br0">0 2889 562 0,'9'-10'27'16,"-1"-4"1"-16,1-4-13 15,1 5-1-15,-3-2 96 16,3 0-33-16,0-2-26 16,-2 5-20-16,1 0 2 15,-1-1-5-15,-2 1 0 0,1-5-5 16,-1 5-1 0,2-5 0-16,2-2-4 0,3-1 0 15,8-9-7-15,6-11 4 16,14-14-4-16,13-19-7 15,20-14-4-15,16-21-2 16,18-19 0 0,21-13-2-16,18-6 2 0,21-10-2 15,16 0-5-15,16-2 9 16,10 6-4-16,8 9-14 16,2 12 4-16,2 9 15 15,-1 11-3-15,-7 12 0 16,-7 5 1-16,-7 9-6 15,-16 6-3-15,-15 3 6 16,-23 13 8-16,-24 4-5 16,-21 11-1-16,-25 7 6 15,-18 11-4-15,-21 10 2 16,-11 8 6-16,-16 6 0 16,-6 1 3-16,-4 5-4 15,0 0-4-15,0 0-2 16,0 0 0-16,-10 0-7 15,-7 2-18-15,-3 8-75 16,-8-2-198-16</inkml:trace>
  </inkml:traceGroup>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8:03:37.293"/>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FAD15DD3-5E4A-4294-86C6-966ECB7D30B9}" emma:medium="tactile" emma:mode="ink">
          <msink:context xmlns:msink="http://schemas.microsoft.com/ink/2010/main" type="writingRegion" rotatedBoundingBox="11842,3273 23677,2014 23970,4770 12135,6029"/>
        </emma:interpretation>
      </emma:emma>
    </inkml:annotationXML>
    <inkml:traceGroup>
      <inkml:annotationXML>
        <emma:emma xmlns:emma="http://www.w3.org/2003/04/emma" version="1.0">
          <emma:interpretation id="{F34E809B-C845-467A-973F-9ABB7D11861E}" emma:medium="tactile" emma:mode="ink">
            <msink:context xmlns:msink="http://schemas.microsoft.com/ink/2010/main" type="paragraph" rotatedBoundingBox="11842,3273 23677,2014 23821,3368 11986,4627" alignmentLevel="1"/>
          </emma:interpretation>
        </emma:emma>
      </inkml:annotationXML>
      <inkml:traceGroup>
        <inkml:annotationXML>
          <emma:emma xmlns:emma="http://www.w3.org/2003/04/emma" version="1.0">
            <emma:interpretation id="{67D4F4AC-8620-48B8-99A1-151FC550A4AF}" emma:medium="tactile" emma:mode="ink">
              <msink:context xmlns:msink="http://schemas.microsoft.com/ink/2010/main" type="line" rotatedBoundingBox="11842,3273 23677,2014 23821,3368 11986,4627"/>
            </emma:interpretation>
          </emma:emma>
        </inkml:annotationXML>
        <inkml:traceGroup>
          <inkml:annotationXML>
            <emma:emma xmlns:emma="http://www.w3.org/2003/04/emma" version="1.0">
              <emma:interpretation id="{D3617A4F-579B-49A3-9AB8-0D7D006E360E}" emma:medium="tactile" emma:mode="ink">
                <msink:context xmlns:msink="http://schemas.microsoft.com/ink/2010/main" type="inkWord" rotatedBoundingBox="11861,3453 13382,3291 13507,4465 11986,4627">
                  <msink:destinationLink direction="with" ref="{C9028295-D956-4513-8BFA-96C4D5AB1B8B}"/>
                </msink:context>
              </emma:interpretation>
              <emma:one-of disjunction-type="recognition" id="oneOf0">
                <emma:interpretation id="interp0" emma:lang="" emma:confidence="1">
                  <emma:literal/>
                </emma:interpretation>
              </emma:one-of>
            </emma:emma>
          </inkml:annotationXML>
          <inkml:trace contextRef="#ctx0" brushRef="#br0">4061-3762 866 0,'0'-3'61'0,"0"3"-42"16,0 0 94-16,0-2 9 16,21-2-40-16,16-4-21 15,16-11-9-15,17-6-4 16,15-10-5-16,10-9-19 15,3-3-3-15,-7 1-5 16,-12 4-9-16,-16 8-5 16,-22 12 0-16,-16 7-2 15,-20 9-10-15,-5 6-23 16,-9 0-42-16,-18 0-50 16,-8 12-41-16,-2 10-132 15,3 1-298-15</inkml:trace>
          <inkml:trace contextRef="#ctx0" brushRef="#br0" timeOffset="628.0403">4809-4295 950 0,'0'0'33'16,"0"0"-18"-16,0 17 79 15,0 14 15-15,0 11-52 16,0 13-26-16,0 13 3 15,0 6-9-15,-2 5-5 16,-3 9-2-16,-3-4 1 16,1 2-4-16,-2-6-1 15,2-2-1-15,-3-7 11 16,5-10-6-16,0-7-4 16,1-12-6-16,1-13-1 15,3-6-3-15,0-12-3 16,0-11 1-16,0 0-3 15,3-9 5-15,11-22-5 16,7-11 2-16,4-7-3 16,2-10 1-16,-1-1 1 15,4 2 1-15,-4 8-1 16,-2 8 0-16,-2 11 1 0,-4 13-1 16,-1 13 1-16,-8 5-2 15,0 13 2-15,-8 27-3 16,-1 12 4-16,0 8 9 15,0 2 2-15,0-6 0 16,0-6 3-16,-1-12-3 16,1-13-11-16,0-13 0 15,0-6-3-15,0-6-1 16,0 0-43-16,0-11-51 16,0-13-25-16,0-9-71 15,0-5-181-15</inkml:trace>
          <inkml:trace contextRef="#ctx0" brushRef="#br0" timeOffset="1075.0627">5279-3807 927 0,'0'0'42'0,"0"30"46"15,-2 16 67-15,-13 12-52 16,-1 12-42-16,0 4-11 16,2-2-15-16,1-12-14 15,9-12-13-15,3-15-6 16,1-14 0-16,0-7-1 15,0-7-3-15,0-5-26 16,0 0-56-16,1-8-79 16,3-16-165-16,-1 0-357 15</inkml:trace>
          <inkml:trace contextRef="#ctx0" brushRef="#br0" timeOffset="-490.0272">4431-3958 739 0,'1'-2'8'16,"-1"2"144"-16,0 6-70 16,0 23 13-16,0 17-25 15,0 18-5-15,0 15-12 16,0 11-8-16,-1 10-9 15,-5-1-13-15,-2-5-1 16,1-14 2-16,-2-9-12 16,4-17-7-16,0-12-1 15,4-17 0-15,-2-8-4 16,2-16 1-16,-2-1-23 16,1-8-61-16,-2-19-61 15,-4-6-106-15,-2-7-69 16</inkml:trace>
          <inkml:trace contextRef="#ctx0" brushRef="#br0" timeOffset="1725.1045">5563-3827 288 0,'0'-2'6'0,"2"2"54"16,-2 0 23-16,4-4-10 15,-1 2-7-15,1-3-33 16,1 1 19-16,-1 1 3 16,-3 0-9-16,-1 1-6 15,4 2 3-15,-4-2 5 16,0 2-5-16,0 0 3 16,0 0-14-16,0 0-6 15,0 0 10-15,0 0-4 16,-12 0-8-16,-7 0-16 15,1 0-5-15,-3 10 3 16,-4 7 16-16,0 3 20 16,7 8-15-16,-4 3-1 15,12 4 0-15,3 2 2 16,7 3-20-16,0-3-6 16,9 3-1-16,16-1 1 15,-2 1-1-15,0-4 0 16,-9 1 18-16,-10 0 14 15,-4 0 3-15,-4-1 8 16,-20-5-21-16,-6-2-12 16,2-4-12-16,5-8 3 15,10-7-23-15,10-8-68 16,3-2-108-16,5-2-291 16</inkml:trace>
        </inkml:traceGroup>
        <inkml:traceGroup>
          <inkml:annotationXML>
            <emma:emma xmlns:emma="http://www.w3.org/2003/04/emma" version="1.0">
              <emma:interpretation id="{5208E107-1CCF-4FD8-AE8D-65C3E6083A3E}" emma:medium="tactile" emma:mode="ink">
                <msink:context xmlns:msink="http://schemas.microsoft.com/ink/2010/main" type="inkWord" rotatedBoundingBox="14074,3035 17056,2718 17176,3851 14195,4168"/>
              </emma:interpretation>
              <emma:one-of disjunction-type="recognition" id="oneOf1">
                <emma:interpretation id="interp1" emma:lang="" emma:confidence="1">
                  <emma:literal/>
                </emma:interpretation>
              </emma:one-of>
            </emma:emma>
          </inkml:annotationXML>
          <inkml:trace contextRef="#ctx0" brushRef="#br0" timeOffset="24318.4124">8028-4104 976 0,'0'25'59'0,"0"9"17"16,0 11 78-16,0 6-65 16,0 0-53-16,-2 1-9 15,0-8-14-15,2-7-7 16,0-10-6-16,0-8-1 15,0-8 0-15,0-8-55 16,0-3-110-16,0 0-175 16,-7 0-437-16</inkml:trace>
          <inkml:trace contextRef="#ctx0" brushRef="#br0" timeOffset="25038.4538">8217-4166 484 0,'3'-2'257'0,"-3"2"-171"16,0 0-3-16,0 0 18 15,0 10-17-15,0 13-30 16,0 2-20-16,0 5-8 16,0 1-13-16,0 8-3 15,0 0-3-15,-7 1 9 0,2-1 11 16,-3-1-8-16,2-5-11 15,-2-4-2-15,4-8-2 16,-1-4 1-16,5-7-3 16,0-5-3-16,0-4 2 15,0-1 0-15,0 0-1 16,0 0-1-16,0 0 1 16,7-15 0-16,5-3 1 15,5-7-1-15,1-4 1 16,-1-4 1-16,4-3-1 15,-1-3-1-15,0 0 0 16,-1 1 0-16,-5 3 2 16,3 4-2-16,-7 3 2 15,4 8-2-15,-6 3 1 16,5 5-1-16,0 6-2 16,0 3 4-16,1 3-3 15,-4 0 1-15,5 11 2 16,-9 13-1-16,0 12 4 15,-4 4 5-15,-2 3 4 16,0 5-5-16,0 0 12 16,0-5 7-16,0-6 0 15,0-3-13-15,0-5-6 16,0-10-3-16,0-5-4 16,0-5-1-16,0-5-2 15,0-4 0-15,0 0-3 16,0-2-37-16,0-19-109 15,2-4-152-15,-2-4-346 0</inkml:trace>
          <inkml:trace contextRef="#ctx0" brushRef="#br0" timeOffset="25606.4872">8624-3943 861 0,'13'0'66'16,"4"0"-62"-16,1-5 122 16,9-7-63-16,0-5-47 15,3 0-10-15,-3-3-2 16,-2-3-2-16,-2 3-2 16,-5-5 2-16,-4 2-2 15,-8 1 2-15,-2 4 2 16,-4 1 1-16,0 5 11 15,0 4 2-15,-10 3-2 16,-7 5 6-16,-5 0-1 16,-2 0-3-16,-6 21-7 15,-1 10 3-15,-5 7 8 16,5 10 3-16,4-1 6 16,9 6 11-16,5-8 3 0,9-5-7 15,4-9 1-15,0-8-11 16,21-11-10-16,7-7-1 15,8-5-5-15,3 0-10 16,4-17 0-16,-5-5-8 16,-2 0-14-16,-7-1-34 15,-9-2-40-15,-7 4-77 16,-9 3-170-16,-4-1-340 16</inkml:trace>
          <inkml:trace contextRef="#ctx0" brushRef="#br0" timeOffset="21899.2716">6777-3869 562 0,'17'-12'18'16,"-3"1"38"-16,0 3 10 15,-5 0 14-15,-9 4-10 0,0 4-18 16,0 0 6-16,-33 0-36 15,-11 12 4-15,-13 11-19 16,-5 4-1-16,-10 7-5 16,5 3 32-16,9-2 16 15,10-4 1-15,14-3-3 16,14-8-4-16,16-3 10 16,4-9-1-16,15-2-6 15,22-6-20-15,9 0-2 16,6 0-14-16,2 0-9 15,4-6 1-15,-4-7-3 16,-6 5 2-16,-11 0 0 16,-10 0-3-16,-7 1-3 15,-13 1-29-15,-7 0-14 16,0 0-26-16,0-5-19 16,0-1-17-16,-7-5-89 15,0-8 142-15,1-1-28 16,2-8-87-16,-3-2-162 15</inkml:trace>
          <inkml:trace contextRef="#ctx0" brushRef="#br0" timeOffset="22223.2894">6764-4554 815 0,'3'-5'58'16,"-3"5"52"-16,0 0 21 15,0 34-41-15,0 18-6 0,0 22-18 16,0 18-20-16,0 11-2 16,0 8-21-16,0-7-1 15,0-13 1-15,1-14-4 16,8-15-9-16,-5-11-2 15,2-16 2-15,-6-10-4 16,0-11-3-16,0-5-3 16,0-7 0-16,0-2-26 15,0 0-71-15,0-15-107 16,0-6-212-16</inkml:trace>
          <inkml:trace contextRef="#ctx0" brushRef="#br0" timeOffset="22920.3312">7048-3784 990 0,'5'0'8'15,"9"-3"27"-15,8-8 74 16,5 1-62-16,0-3-22 16,2-1-9-16,0-3-12 15,-2 2-1-15,-5 1-3 16,0 3 2-16,-5-1-4 15,-3-2 4-15,-2 1-2 16,-2-2-4-16,-3-1 5 16,-1-1-3-16,-4 1 4 15,-2 3-4-15,0 3 2 16,-15 3-2-16,-12 6 1 16,-4 1 1-16,-6 0 1 15,-2 10-3-15,-1 15 6 16,3 4-1-16,3 8 15 15,10 5 24-15,4 1 9 16,10 1-3-16,6-5 0 16,4-3-17-16,0-9-7 15,21-9 3-15,8-5-7 16,6-7-5-16,5-6-4 16,5 0 0-16,-1 0-5 15,0-10-4-15,-7-5-1 16,-3-2-23-16,-10 3-40 15,-7-3-55-15,-4 1-100 16,-8 0-210-16</inkml:trace>
          <inkml:trace contextRef="#ctx0" brushRef="#br0" timeOffset="23881.3871">7500-4025 988 0,'-2'-6'87'16,"2"6"-32"-16,0 0 89 0,2-2-32 15,28 0-48 1,11 2-8-16,12-2-16 16,13-4-19-16,2 4-8 0,-7-2-9 15,-7-3-1-15,-13 1-5 16,-14 0-29-16,-10 2-80 16,-13-3-68-16,-4 1-165 15,0 0-338-15</inkml:trace>
          <inkml:trace contextRef="#ctx0" brushRef="#br0" timeOffset="23633.3795">7970-4463 817 0,'0'-13'4'16,"0"-1"56"-16,-3-3 30 16,-6-1-23-16,-8-1-14 15,2-6-27-15,-6-2-4 16,1-2 0-16,-4-2-9 16,4-2-9-16,-5 1 8 15,2 7 7-15,0 5-5 16,1 7 12-16,-4 9-8 0,8 4-8 15,-3 0 2-15,2 25 23 16,5 10-4-16,-3 9-4 16,7 8-12-16,0 14 2 15,-3 11 0-15,2 8-8 16,4 9 4-16,0 4 2 16,3 1-5-16,4-7-4 15,0-7-3-15,0-10-1 16,2-12-5-16,8-14 6 15,0-10-5-15,2-7 4 16,-2-13-1-16,-1-5-3 16,-1-8 2-16,-3-6-8 15,-1 0-6-15,-2 0-7 16,-2 0-11-16,0-9-28 16,0-5-27-16,0-2-85 15,-10-1-95-15,-3-1-125 16</inkml:trace>
          <inkml:trace contextRef="#ctx0" brushRef="#br0" timeOffset="26181.5206">9274-4326 522 0,'0'0'71'0,"0"0"-26"0,0 0 25 16,0 0 4-16,0 0-36 15,-7 0 7-15,-5 0-14 16,-4 0 11-16,-2 0 20 16,2 0-9-16,-5 6 4 15,-1 5-6-15,4 1 2 16,1 1-17-16,7 2 3 15,6 5-8-15,4 3-14 16,0 4-8-16,22 6-7 16,14 3 0-16,4 1-2 15,-4 0 6-15,-4-3 12 16,-10-1 2-16,-13-6 3 16,-9 0 15-16,-14 0 11 15,-18-5-16-15,-7 1-23 16,-1-4-7-16,3-4-6 15,6-7-19-15,8-8-63 16,9 0-112-16,7 0-223 16</inkml:trace>
        </inkml:traceGroup>
        <inkml:traceGroup>
          <inkml:annotationXML>
            <emma:emma xmlns:emma="http://www.w3.org/2003/04/emma" version="1.0">
              <emma:interpretation id="{9B23194D-54CC-4E91-A11C-DDA4D08D519E}" emma:medium="tactile" emma:mode="ink">
                <msink:context xmlns:msink="http://schemas.microsoft.com/ink/2010/main" type="inkWord" rotatedBoundingBox="17768,3293 18293,3237 18336,3638 17810,3693"/>
              </emma:interpretation>
              <emma:one-of disjunction-type="recognition" id="oneOf2">
                <emma:interpretation id="interp2" emma:lang="" emma:confidence="1">
                  <emma:literal/>
                </emma:interpretation>
              </emma:one-of>
            </emma:emma>
          </inkml:annotationXML>
          <inkml:trace contextRef="#ctx0" brushRef="#br0" timeOffset="27516.5984">10245-4375 459 0,'6'-5'236'16,"-2"2"-187"-16,1-2-4 15,-1 1 24-15,-4 2 1 16,0-1-33-16,0 1 12 16,0 2-13-16,-9 0-11 15,-9 0-15-15,-2 0-7 16,-6 0-2-16,0 8 4 16,0 3 2-16,-1 1-2 15,3 5 10-15,-2 2 26 16,5 8 4-16,-1 6 5 15,2 4-7-15,0 5-9 16,9 0-15-16,-1-2-4 16,12-8-2-16,0-4 0 0,0-10-2 15,17-3 1 1,4-9-1-16,4-2-4 0,1-4-2 16,1 0-5-16,0 0 6 15,0-10-7-15,2-9 0 16,-2-4-9-16,-1-4 4 15,-1-4 0-15,2-4-1 16,-5-1-5-16,-2 3 1 16,-4 0 6-16,-5 6 2 15,-3 8 3-15,-6 7-3 16,-2 4 6-16,0 5-4 16,0 3 19-16,0 0 2 15,-2 3-4-15,-6 15-8 16,1 7 6-16,3 9 6 15,4 3 8-15,0 2-3 16,0-4-4-16,4 0-4 16,9-9-6-16,-1-5-1 15,3-7-11-15,-3-5 5 16,3-3-4-16,-1-6-2 16,1 0-32-16,1 0-35 15,1 0-80-15,0-11-242 16,1-1-326-16</inkml:trace>
        </inkml:traceGroup>
        <inkml:traceGroup>
          <inkml:annotationXML>
            <emma:emma xmlns:emma="http://www.w3.org/2003/04/emma" version="1.0">
              <emma:interpretation id="{E1EFA621-321A-4010-90BB-C3B06BF37B43}" emma:medium="tactile" emma:mode="ink">
                <msink:context xmlns:msink="http://schemas.microsoft.com/ink/2010/main" type="inkWord" rotatedBoundingBox="18891,3135 20705,2942 20757,3435 18944,3628"/>
              </emma:interpretation>
              <emma:one-of disjunction-type="recognition" id="oneOf3">
                <emma:interpretation id="interp3" emma:lang="" emma:confidence="1">
                  <emma:literal/>
                </emma:interpretation>
              </emma:one-of>
            </emma:emma>
          </inkml:annotationXML>
          <inkml:trace contextRef="#ctx0" brushRef="#br0" timeOffset="29496.7115">11650-4318 444 0,'0'0'429'15,"0"3"-361"-15,0-3 34 16,0 0 32-16,0 0-44 16,0 0-45-16,0 0-10 15,7 0 3-15,9 0-14 16,5 0-11-16,7-5-9 16,4-7-1-16,3 0-3 15,0-3 1-15,1 3-5 16,-5-3-9-16,-5 4-10 15,-7 3-1-15,-6 2 9 16,-2 2 5-16,-8 0 2 16,2 4-6-16,-5-4-2 15,0-1 7-15,2-1 2 16,0 0-4-16,-2-2 9 16,0-3 2-16,0 0-1 15,0-1 0-15,0 0-13 16,0 1-7-16,0 1 4 15,0 0-10-15,-4 4 9 16,-12 4 10-16,-7 2 5 16,-6 0 2-16,-8 3 4 15,-6 25 7-15,1 7 21 16,-2 9 29-16,1 5-18 16,12 4 9-16,8-4-11 15,12-5-2-15,8-6 4 0,3-12-4 16,4-3-6-16,26-12-14 15,4-8 1-15,13-3-10 16,4 0-3-16,3-8-4 16,-2-10-1-16,-4-3-5 15,-4 0-37-15,-8-2-49 16,-12-2-66-16,-7 4-158 16,-4 1-208-16,-12 3 199 15</inkml:trace>
          <inkml:trace contextRef="#ctx0" brushRef="#br0" timeOffset="28690.6652">11076-4521 397 0,'0'0'178'15,"0"0"-39"-15,0 8-56 16,0 13 30-16,0 6-35 16,0 4-39-16,0 6-8 15,3 1 9-15,-2 1-10 16,3 3-11-16,-1-5-8 16,-3-1 6-16,2-3 3 15,-2-6-9-15,0-9-1 16,0-5-5-16,0-7 9 15,0-3-3-15,0-3-6 16,0 0-3-16,7 0 5 16,-3-5 9-16,3-13-2 15,2-12-9-15,8-5-4 16,0-10 0-16,3-7 2 16,9-4-2-16,0-1-1 0,5 6-2 15,-2 9-1 1,-1 8 4-16,1 10-3 0,-5 13 2 15,-2 11 4-15,-6 0 11 16,-4 9 9-16,-8 24 7 16,-3 11-3-16,-4 7-10 15,0 8-4-15,0-3 7 16,-5 0 7-16,-1-11 7 16,-1-3-8-16,1-13-21 15,4-8-2-15,2-9-2 16,0-6 0-16,0-1-8 15,0-5-20-15,0 0-54 16,0-7-87-16,0-7-157 16,0-10-193-16</inkml:trace>
          <inkml:trace contextRef="#ctx0" brushRef="#br0" timeOffset="30424.7677">12265-4585 566 0,'0'0'290'16,"0"0"-238"-16,0 12 66 15,0 0 3-15,0 5-52 16,0 2-40-16,0 4 10 16,0-3-11-16,6 5-10 15,1-2-1-15,1 0 0 16,1 0-6-16,-3-3 0 15,-1 4-8-15,0-1 0 16,-1-3-3-16,-1 3 0 16,-2 0 1-16,3-3-2 15,-1-1 1-15,-1-2 0 16,-2-5 1-16,2-3-1 16,0-5 1-16,-1 0-4 15,-1-2 4-15,0-2-1 16,0 0-3-16,3 0-4 15,-1 0-14-15,6-10 2 16,5-13 12-16,1-11 8 16,9-9-1-16,2-3 2 15,1 1-2-15,-4 0 2 16,-2 13-4-16,-3 13 0 0,-4 13 4 16,-3 6 0-1,-2 12 15-15,2 17 0 0,6 2-4 16,2-1-6-16,4-5 0 15,2-11-2-15,5-5 5 16,0-9 5-16,-2 0 7 16,-2-13 5-16,-2-12-11 15,-5-4 6-15,-3-5 7 16,2-3-12-16,-6-2-14 16,0-1-1-16,1-1-4 15,-7 5-2-15,1 12-16 16,-2 2-12-16,0 14-26 15,-4 8-26-15,0 0-102 16,0 2-266-16</inkml:trace>
        </inkml:traceGroup>
        <inkml:traceGroup>
          <inkml:annotationXML>
            <emma:emma xmlns:emma="http://www.w3.org/2003/04/emma" version="1.0">
              <emma:interpretation id="{C4DDD84C-7C8D-47C0-A3C2-A52442EE0A7A}" emma:medium="tactile" emma:mode="ink">
                <msink:context xmlns:msink="http://schemas.microsoft.com/ink/2010/main" type="inkWord" rotatedBoundingBox="21591,2441 23699,2217 23790,3076 21682,3300"/>
              </emma:interpretation>
              <emma:one-of disjunction-type="recognition" id="oneOf4">
                <emma:interpretation id="interp4" emma:lang="" emma:confidence="1">
                  <emma:literal/>
                </emma:interpretation>
              </emma:one-of>
            </emma:emma>
          </inkml:annotationXML>
          <inkml:trace contextRef="#ctx0" brushRef="#br0" timeOffset="31921.8543">14295-4896 860 0,'-16'3'125'15,"-15"21"-110"-15,-8 2 111 16,-7 11-27-16,-6 3-31 16,-1-1-23-16,7 1-13 15,6-9-11-15,10-7-10 16,10-4 1-16,9-10-1 16,9-1 1-16,2-6-6 15,0 2-3-15,13-5 15 16,7 6 5-16,3-2-12 15,-1 2-4-15,7 2 3 16,-5 5 6-16,6 2-2 16,-2 1 5-16,2 3-2 15,1 0-7-15,-4-5-4 16,-4-2-3-16,-2-4-3 16,-7-1 4-16,-4-3-4 15,0-4-2-15,-2 0-1 16,4 0-35-16,-4 0-68 15,-2-12-98-15,2-1-208 16,-2-4-167-16</inkml:trace>
          <inkml:trace contextRef="#ctx0" brushRef="#br0" timeOffset="32274.8736">14611-4866 1030 0,'0'23'96'15,"-13"12"-87"-15,6 9 103 16,-1 3-16-16,1 6-53 16,7-4-12-16,0-3-10 15,0-10-4-15,0-8-7 16,8-5-10-16,4-11 2 16,-5-3-8-16,5-9-45 15,-5 0-67-15,-1 0-118 16,-4-2-235-16,-2-11-35 15</inkml:trace>
          <inkml:trace contextRef="#ctx0" brushRef="#br0" timeOffset="32879.9082">14817-4872 618 0,'0'0'133'15,"0"3"-102"-15,0 10 80 16,0 6-5-16,0 5-62 16,0 8-9-16,0 3-4 15,0 3-13-15,0 1-4 16,0 1 9-16,0-3 11 16,0-6-13-16,0-6-6 15,0-8-4-15,0-5-4 16,0-5-4-16,0-5-2 15,0-2-2-15,0 0 7 16,8-9 4-16,5-14 3 16,5-8-7-16,1-4-3 15,5-9-3-15,-4-5 2 16,-2 5-2-16,-1 6 0 16,-3 12-2-16,-5 7 3 15,-2 17 2-15,-3 2 21 16,0 10-1-16,-2 19 26 15,2 7-9-15,2 3-10 16,5 1-2-16,-1-5-4 16,3-4-9-16,1-8-2 15,3-4-8-15,0-9-3 0,-3-3-3 16,-1-6-1-16,-2-1-38 16,-4 0-71-16,-2 0-153 15,-5-10-273-15</inkml:trace>
          <inkml:trace contextRef="#ctx0" brushRef="#br0" timeOffset="31445.8249">13802-5229 958 0,'0'3'64'16,"0"26"-55"-16,0 14 85 15,0 14 25-15,0 16-39 16,0 10-29-16,0 7-15 16,0-1-11-16,0-6-9 15,10-8-2-15,0-13-5 16,-3-14 9-16,-4-7-4 16,1-11-9-16,-4-10 2 15,0-5-5-15,0-7 3 16,0-2-4-16,0-3 1 15,0-3-19-15,0 0-37 16,-2 0-59-16,2-4-102 16,0-12-171-16,0 1-105 15</inkml:trace>
          <inkml:trace contextRef="#ctx0" brushRef="#br0" timeOffset="41717.4232">15822-4831 489 0,'11'-2'-57'16,"2"-2"66"-16,-1 2 37 15,1-2 34-15,-4 2-11 16,-2-2 19-16,1-3-70 16,-1 3 22-16,-2 0 26 15,-1-1-6-15,-4 2-12 16,0-1-8-16,0 4-1 15,0-3-9-15,-7 2-9 16,-10 1-10-16,-3-2-9 16,-6-1 2-16,0 3 6 15,-3 0 1-15,-2 0 1 16,-4 0 2-16,-1 0-1 16,-2 9-1-16,0 5-2 15,-5 3-1-15,6 3 1 16,-1 3 8-16,7 4 17 15,8 2 0-15,7 0-11 16,5 1 10-16,10-1-10 16,1-6 3-16,0-3 1 15,20 2-4-15,8-8-6 16,6-4-3-16,13-3 6 16,4-7-8-16,7 0-5 15,0 0 0-15,-3-13-2 16,-5-4-4-16,-15 1 0 0,-8 5 0 15,-13 3-3-15,-8 2-2 16,-6 0-7-16,0 5-34 16,-14 1-29-16,-10 0-34 15,-5 0-155-15,5 0-306 16</inkml:trace>
          <inkml:trace contextRef="#ctx0" brushRef="#br0" timeOffset="42338.4581">15829-5383 701 0,'0'0'186'0,"-2"0"-137"0,-1 0 58 15,3 0 21-15,-2 12-47 16,2 11-34-16,0 10-7 16,0 11 0-16,0 10-2 15,0 11-14-15,2 7 5 16,11 4-7-16,3 4-5 16,2-5-6-16,-2-11-2 15,-1-10 7-15,0-15-6 16,-3-10 0-16,-7-10-6 15,-1-7-2-15,-4-5-1 16,0-7 0-16,0 0-8 16,0 0-32-16,0 0-111 15,-7-14-183-15,3-3-267 16</inkml:trace>
        </inkml:traceGroup>
      </inkml:traceGroup>
    </inkml:traceGroup>
    <inkml:traceGroup>
      <inkml:annotationXML>
        <emma:emma xmlns:emma="http://www.w3.org/2003/04/emma" version="1.0">
          <emma:interpretation id="{E82B7480-B4D9-4952-999B-549783413BDF}" emma:medium="tactile" emma:mode="ink">
            <msink:context xmlns:msink="http://schemas.microsoft.com/ink/2010/main" type="paragraph" rotatedBoundingBox="14373,4327 19828,3794 19965,5202 14510,5735" alignmentLevel="2"/>
          </emma:interpretation>
        </emma:emma>
      </inkml:annotationXML>
      <inkml:traceGroup>
        <inkml:annotationXML>
          <emma:emma xmlns:emma="http://www.w3.org/2003/04/emma" version="1.0">
            <emma:interpretation id="{8414EF16-C700-4D84-8BB6-B19328CD9B7A}" emma:medium="tactile" emma:mode="ink">
              <msink:context xmlns:msink="http://schemas.microsoft.com/ink/2010/main" type="inkBullet" rotatedBoundingBox="14431,4926 14832,4887 14867,5251 14467,5290"/>
            </emma:interpretation>
            <emma:one-of disjunction-type="recognition" id="oneOf5">
              <emma:interpretation id="interp5" emma:lang="" emma:confidence="0">
                <emma:literal>•</emma:literal>
              </emma:interpretation>
            </emma:one-of>
          </emma:emma>
        </inkml:annotationXML>
        <inkml:trace contextRef="#ctx0" brushRef="#br0" timeOffset="44164.5646">6947-2737 371 0,'7'-6'177'16,"-6"3"-186"-16,-1-2 232 0,0 1-113 15,0 0-67-15,0 0 35 16,0-1-14-16,-1 5-6 16,-15 0-11-16,-3 0-19 15,-7 0-9-15,-7 13 5 16,-6 8 5-16,-2 6 0 15,-2 9-8-15,2 3 0 16,6 6 6-16,9 3-2 16,10 0-2-16,12-8 0 15,4-8-9-15,10-8-4 16,30-17-10-16,8-7 1 16,7 0 1-16,3-22-4 15,-1-7 0-15,-11-5-6 16,-11-3-3-16,-12 4 0 15,-12 0 7-15,-11 4 3 16,0-2 3-16,-17 8-5 16,-18 4 5-16,-14 8-2 15,-5 8 3-15,-2 3-1 16,2 0-1-16,7 0 10 16,13 9-2-16,16 3-8 15,16-2-3-15,2-2-7 16,20-2-77-16,24-3-177 15,10-3-348-15,17 0 301 16</inkml:trace>
      </inkml:traceGroup>
      <inkml:traceGroup>
        <inkml:annotationXML>
          <emma:emma xmlns:emma="http://www.w3.org/2003/04/emma" version="1.0">
            <emma:interpretation id="{77EDAFC6-5E5C-4D72-A299-701D84CCCB27}" emma:medium="tactile" emma:mode="ink">
              <msink:context xmlns:msink="http://schemas.microsoft.com/ink/2010/main" type="line" rotatedBoundingBox="14877,4278 19828,3794 19965,5202 15015,5686"/>
            </emma:interpretation>
          </emma:emma>
        </inkml:annotationXML>
        <inkml:traceGroup>
          <inkml:annotationXML>
            <emma:emma xmlns:emma="http://www.w3.org/2003/04/emma" version="1.0">
              <emma:interpretation id="{B343599F-0647-4B5D-B0BE-D92D5130DB7A}" emma:medium="tactile" emma:mode="ink">
                <msink:context xmlns:msink="http://schemas.microsoft.com/ink/2010/main" type="inkWord" rotatedBoundingBox="14902,4533 15491,4476 15574,5328 14986,5385"/>
              </emma:interpretation>
              <emma:one-of disjunction-type="recognition" id="oneOf6">
                <emma:interpretation id="interp6" emma:lang="" emma:confidence="1">
                  <emma:literal/>
                </emma:interpretation>
              </emma:one-of>
            </emma:emma>
          </inkml:annotationXML>
          <inkml:trace contextRef="#ctx0" brushRef="#br0" timeOffset="44962.6106">7660-2996 355 0,'0'-23'89'0,"-9"2"95"16,-9-3-126-16,-6 1 4 15,-3 0 22-15,-8 4-30 16,0 5-25-16,-1 3-2 16,0 7-5-16,1 4 4 0,1 0-5 15,1 0 8-15,6 10 10 16,5 3-4-16,5 4-6 16,7 2 5-16,3 5 7 15,5 5-7-15,2 13 8 16,0 9 0-16,0 14-22 15,0 6-6-15,0 6-3 16,0 0 1-16,0-3-6 16,0-5 0-16,0-11-5 15,0-6 2-15,0-13-4 16,0-9 4-16,0-7-1 16,9-9-2-16,-1-5 1 15,-1-8-4-15,2-1-4 16,-2 0-17-16,-6 0-3 15,3 0-28-15,-4-6-40 16,0-6-59-16,0-2-34 16,0-1-27-16,0-4-34 15,-9 2 203-15,-3-1-77 16</inkml:trace>
          <inkml:trace contextRef="#ctx0" brushRef="#br0" timeOffset="45201.6242">7106-2607 1093 0,'0'-2'45'0,"0"-1"2"0,20-3 80 15,19 0-51-15,14-5-27 16,6 2-5-16,4 0-22 15,-2 1-19-15,-9 3-4 16,-11 0-53-16,-10 5-169 16,-9-3-341-16,-15 1 156 15</inkml:trace>
        </inkml:traceGroup>
        <inkml:traceGroup>
          <inkml:annotationXML>
            <emma:emma xmlns:emma="http://www.w3.org/2003/04/emma" version="1.0">
              <emma:interpretation id="{C3BD39F0-A111-4A75-8740-0498E11F399E}" emma:medium="tactile" emma:mode="ink">
                <msink:context xmlns:msink="http://schemas.microsoft.com/ink/2010/main" type="inkWord" rotatedBoundingBox="16055,4165 17978,3977 18075,4968 16152,5156"/>
              </emma:interpretation>
              <emma:one-of disjunction-type="recognition" id="oneOf7">
                <emma:interpretation id="interp7" emma:lang="" emma:confidence="1">
                  <emma:literal/>
                </emma:interpretation>
              </emma:one-of>
            </emma:emma>
          </inkml:annotationXML>
          <inkml:trace contextRef="#ctx0" brushRef="#br0" timeOffset="47833.7771">9487-2996 1190 0,'27'-8'67'15,"8"-1"-36"1,15-5 133-16,4 0-86 0,-2-1-44 15,-6 2-6-15,-9 1-23 16,-8 1-9-16,-19 1-64 16,-6 4-119-16,-4-3-384 15,0 6 120-15</inkml:trace>
          <inkml:trace contextRef="#ctx0" brushRef="#br0" timeOffset="47602.7631">9715-3646 840 0,'0'0'82'0,"0"0"-28"16,0 8 62-16,-5 19 19 15,-4 10-66-15,-1 11-11 16,-3 6-21-16,2 8-10 16,1 5-2-16,0 0 7 15,2 1-7-15,-1-1-12 16,1-3-1-16,2-2-2 15,2-8-4-15,4-4-3 16,0-8-3-16,0-7 1 16,0-8-1-16,1-5 1 15,15-2 3-15,-2-6 3 16,3 0 0-16,-3 2 0 16,3-4 3-16,-3 0-6 15,-1 1 7-15,-2-5 2 16,-2 1-4-16,-5-3-10 15,3-4 3-15,-3-2-4 16,-2 0-7-16,-2 0-17 16,0-2-35-16,0-15-39 15,0-3-69-15,0-8-98 16,-2-1-120-16,-13-1 142 16</inkml:trace>
          <inkml:trace contextRef="#ctx0" brushRef="#br0" timeOffset="48253.8033">10179-3189 1221 0,'0'31'31'0,"-6"15"2"0,-5 6 132 16,5 6-99-16,0-2-31 16,6-6 8-16,0-8-28 15,0-11-11-15,5-13-2 16,9-5-17-16,-1-9-61 16,-6-4-100-16,-3 0-249 15,-4 0-145-15</inkml:trace>
          <inkml:trace contextRef="#ctx0" brushRef="#br0" timeOffset="46359.6907">8301-2738 464 0,'18'0'522'15,"5"0"-451"-15,12 0-36 16,9-7 97-16,10-6-47 0,4-3-45 16,0-2-7-16,-4 1-18 15,-6-2-15-15,-11 5 1 16,-10 3 0-16,-11 3-5 15,-9 2-6-15,-7 1-9 16,0 4-8-16,0-3 7 16,0-1 14-16,0-1 5 15,-3 0 1-15,0-2-1 16,3-3 2-16,-1 3-3 16,-2-4 1-16,3 1-3 15,-4 1 3-15,-5 3-5 16,-2 1-4-16,-9 6-6 15,-7 0 10-15,-9 0-4 16,-6 13-5-16,-11 10 3 16,0 8 6-16,-4 8 10 15,6 9 8-15,4 4 35 16,12 2-3-16,15-2 3 16,13-6-4-16,7-13-8 15,13-6-8-15,26-13-4 16,11-9 6-16,12-5-10 15,8 0-4-15,2-11-12 16,-8-12-6-16,-6 5 0 16,-10-3 0-16,-17 4-18 15,-14 5-41-15,-15 3-68 16,-2 6-101-16,0 0-152 16,-13 3-38-16</inkml:trace>
          <inkml:trace contextRef="#ctx0" brushRef="#br0" timeOffset="47018.7316">9140-3071 354 0,'0'0'301'15,"0"0"-169"-15,0 11-50 16,0 9 32-16,-2 5-38 15,-5 4-32-15,3 7-1 16,-2 3-6-16,-1 3-10 16,0 2-9-16,0-4 0 15,1-6 5-15,-1-3-14 16,3-9 3-16,3-10-6 16,-1-4 9-16,2-6-1 15,0-2 0-15,0 0-8 16,0 0 4-16,2-10 5 15,10-13-12-15,1-6 0 16,3-9-2-16,1-8-1 16,0-1-3-16,1-3 2 0,-1 7-1 15,-1 5 3 1,1 6-5-16,0 14 5 0,-3 5 0 16,3 12-2-1,1 1-1-15,-1 0 4 0,2 18 0 16,-5 13 5-16,-5 9 5 15,0 5 14-15,-1 3 11 16,-7-4-2-16,3-5-10 16,-4-5-16-16,4-12 1 15,-4-5-3-15,0-6-5 16,0-5-4-16,0-4-3 16,0-2-40-16,0 0-70 15,0 0-108-15,-8-2-172 16,-2-15-96-16</inkml:trace>
        </inkml:traceGroup>
        <inkml:traceGroup>
          <inkml:annotationXML>
            <emma:emma xmlns:emma="http://www.w3.org/2003/04/emma" version="1.0">
              <emma:interpretation id="{16A72991-5CDA-438B-A2C0-798939611A10}" emma:medium="tactile" emma:mode="ink">
                <msink:context xmlns:msink="http://schemas.microsoft.com/ink/2010/main" type="inkWord" rotatedBoundingBox="18280,3946 19828,3794 19965,5202 18418,5354"/>
              </emma:interpretation>
              <emma:one-of disjunction-type="recognition" id="oneOf8">
                <emma:interpretation id="interp8" emma:lang="" emma:confidence="0">
                  <emma:literal>ty.</emma:literal>
                </emma:interpretation>
                <emma:interpretation id="interp9" emma:lang="" emma:confidence="1">
                  <emma:literal>t y.</emma:literal>
                </emma:interpretation>
                <emma:interpretation id="interp10" emma:lang="" emma:confidence="0">
                  <emma:literal>try.</emma:literal>
                </emma:interpretation>
                <emma:interpretation id="interp11" emma:lang="" emma:confidence="0">
                  <emma:literal>ty</emma:literal>
                </emma:interpretation>
                <emma:interpretation id="interp12" emma:lang="" emma:confidence="0">
                  <emma:literal>to.</emma:literal>
                </emma:interpretation>
              </emma:one-of>
            </emma:emma>
          </inkml:annotationXML>
          <inkml:trace contextRef="#ctx0" brushRef="#br0" timeOffset="49620.8812">10485-3183 929 0,'0'0'100'16,"0"0"-57"-16,10 0 131 15,17 0-57-15,10 0-60 16,15 0-7-16,10-6-13 16,1 0-23-16,-2-5-14 15,-10 4-1-15,-9-5-11 16,-18 3-85-16,-14 0-148 16,-10 3-263-16,0-2 95 15</inkml:trace>
          <inkml:trace contextRef="#ctx0" brushRef="#br0" timeOffset="49335.8656">10707-3719 338 0,'8'-6'142'16,"0"0"140"-16,1-1-215 16,-5 1 15-16,-3 4 23 15,2 0-16-15,-2 2-25 0,-1 0-16 16,0 0-8-16,0 0 1 15,0 12 4-15,5 1-10 16,-2-1-6-16,-2 3-8 16,3-1-1-16,-1 3 0 15,-3 8 0-15,0 12-5 16,0 14 3-16,0 11-3 16,-16 10-9-16,2 11-2 15,-3 1-4-15,-1-4 5 16,5-4-4-16,3-13 0 15,2-4-2-15,8-13 3 16,0-9-4-16,0-6 6 16,0-6-4-16,15-6 2 15,5-4-2-15,3-3 1 16,4-1 5-16,0-5 2 16,-3-3-2-16,-4 4-4 15,-3-5 1-15,-5 2-4 16,-3-4 2-16,-2 0-2 15,-3 0-2-15,0 0-9 16,-1 0-21-16,-1-10-52 16,-2-10-35-16,0-6-84 15,0-3-181-15,-13-4-177 16</inkml:trace>
          <inkml:trace contextRef="#ctx0" brushRef="#br0" timeOffset="50264.918">11138-3202 815 0,'0'0'288'16,"0"0"-263"-16,0 0 66 15,0 2 52-15,9 19-62 16,-1 6-25-16,4 5-9 16,-1 1-17-16,6-2-16 15,0-4-10-15,3-11-1 16,10-9-1-16,-2-7-5 15,12 0-6-15,2-27-12 16,1-11-6-16,5-5-6 16,-7-5 4-16,-6 4 11 15,-8 5 12-15,-5 11 5 16,-15 14 3-16,-7 14 0 16,0 11 12-16,-24 37 35 15,-8 18-5-15,-4 19-15 16,-1 13-7-16,6 5-5 15,8-1-11-15,7-6 0 16,12-13-6-16,4-15 4 16,0-14-4-16,0-15 3 15,0-15-2-15,4-9-8 16,8-14-7-16,-2-1-36 16,2 0-43-16,3-8-19 15,-3-9-60-15,-2 2-137 16,-7-2-134-16</inkml:trace>
          <inkml:trace contextRef="#ctx0" brushRef="#br0" timeOffset="50488.9313">12061-2908 1730 0,'4'14'7'15,"5"-4"-7"-15,-9-10 4 16,0 0-53-16,0-27-219 16,-13-16-853-16</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8:03:28.342"/>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763C6053-EAA0-4EFC-9EAA-981E32CEBF37}" emma:medium="tactile" emma:mode="ink">
          <msink:context xmlns:msink="http://schemas.microsoft.com/ink/2010/main" type="writingRegion" rotatedBoundingBox="7847,7662 8414,7662 8414,8142 7847,8142"/>
        </emma:interpretation>
      </emma:emma>
    </inkml:annotationXML>
    <inkml:traceGroup>
      <inkml:annotationXML>
        <emma:emma xmlns:emma="http://www.w3.org/2003/04/emma" version="1.0">
          <emma:interpretation id="{8CD95210-900C-423E-BCF8-DC609CF49F8B}" emma:medium="tactile" emma:mode="ink">
            <msink:context xmlns:msink="http://schemas.microsoft.com/ink/2010/main" type="paragraph" rotatedBoundingBox="7847,7662 8414,7662 8414,8142 7847,8142" alignmentLevel="1"/>
          </emma:interpretation>
        </emma:emma>
      </inkml:annotationXML>
      <inkml:traceGroup>
        <inkml:annotationXML>
          <emma:emma xmlns:emma="http://www.w3.org/2003/04/emma" version="1.0">
            <emma:interpretation id="{9C6B2633-C14D-4399-B459-DC6120660977}" emma:medium="tactile" emma:mode="ink">
              <msink:context xmlns:msink="http://schemas.microsoft.com/ink/2010/main" type="line" rotatedBoundingBox="7847,7662 8414,7662 8414,8142 7847,8142"/>
            </emma:interpretation>
          </emma:emma>
        </inkml:annotationXML>
        <inkml:traceGroup>
          <inkml:annotationXML>
            <emma:emma xmlns:emma="http://www.w3.org/2003/04/emma" version="1.0">
              <emma:interpretation id="{81E18948-8B75-41D7-B7AD-B0F40EFF5344}" emma:medium="tactile" emma:mode="ink">
                <msink:context xmlns:msink="http://schemas.microsoft.com/ink/2010/main" type="inkWord" rotatedBoundingBox="7847,7662 8414,7662 8414,8142 7847,8142">
                  <msink:destinationLink direction="with" ref="{C9028295-D956-4513-8BFA-96C4D5AB1B8B}"/>
                </msink:context>
              </emma:interpretation>
              <emma:one-of disjunction-type="recognition" id="oneOf0">
                <emma:interpretation id="interp0" emma:lang="" emma:confidence="1">
                  <emma:literal/>
                </emma:interpretation>
              </emma:one-of>
            </emma:emma>
          </inkml:annotationXML>
          <inkml:trace contextRef="#ctx0" brushRef="#br0">71 34 344 0,'4'-5'26'16,"-2"3"0"-16,2-2 35 15,0 1 1-15,0-2-12 16,-1 1-6-16,3 0 4 15,-2 0 7-15,-4-1-17 16,4 5 21-16,-4 0-12 16,0 0-1-16,0 0-8 15,0 0-4-15,0 0-10 0,0 0-2 16,0 0-6-16,0 0-7 16,0 0 5-16,0 0-3 15,0 0-1-15,0 0 3 16,0 0-3-16,0 5-3 15,0 7 0-15,0 11 4 16,0 8 6-16,-4 11-10 16,-6 7-3-16,-3 7 5 15,1 1-3-15,-5-8-2 16,5-1 2-16,1-10-1 16,2-9-2-16,4-11-1 15,0-4 9-15,4-6-4 16,-2-7-5-16,3-1-1 15,0 0 1-15,0 0-1 16,0 0 1-16,0 0 0 16,0-1 1-16,0-2 1 15,0 1-2-15,0 2-1 16,0 0 0-16,0 0-3 16,0 0 4-16,-1 0-3 15,-3 0-2-15,4 0 4 16,0 0-3-16,0 0-1 15,0 0 3-15,0 0 1 16,0 0-4-16,0 0 4 16,0 0 0-16,0 0-2 15,0-6 0-15,0 2 2 16,1 0-1-16,3 0 2 0,-4-1-1 16,0 5-3-16,0-2 6 15,0 2-3-15,0 0 3 16,0-2 2-16,4 0-2 15,2-6 1-15,7-3-4 16,10-7 1-16,8-6-4 16,11-2 4-16,9-8-6 15,10-3 4-15,6 0-1 16,1-1 2-16,-3 5-1 16,-11 8 2-16,-14 7-3 15,-13 7-1-15,-17 7 2 16,-10 4-8-16,0 0-19 15,0 0-31-15,-17 0-105 16,-2 0-158-16</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8:03:26.716"/>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E8485666-108D-4D28-8BFF-E584125E9BF6}" emma:medium="tactile" emma:mode="ink">
          <msink:context xmlns:msink="http://schemas.microsoft.com/ink/2010/main" type="inkDrawing" rotatedBoundingBox="7581,7729 11626,4870 11880,5229 7835,8088" semanticType="callout" shapeName="Other">
            <msink:sourceLink direction="with" ref="{012D4E3C-7B95-41B5-BC26-277AF6E424D1}"/>
            <msink:sourceLink direction="with" ref="{A86CEC75-C076-4AAE-8169-A835FEEEF5BA}"/>
          </msink:context>
        </emma:interpretation>
      </emma:emma>
    </inkml:annotationXML>
    <inkml:trace contextRef="#ctx0" brushRef="#br0">0 2889 562 0,'9'-10'27'16,"-1"-4"1"-16,1-4-13 15,1 5-1-15,-3-2 96 16,3 0-33-16,0-2-26 16,-2 5-20-16,1 0 2 15,-1-1-5-15,-2 1 0 0,1-5-5 16,-1 5-1 0,2-5 0-16,2-2-4 0,3-1 0 15,8-9-7-15,6-11 4 16,14-14-4-16,13-19-7 15,20-14-4-15,16-21-2 16,18-19 0 0,21-13-2-16,18-6 2 0,21-10-2 15,16 0-5-15,16-2 9 16,10 6-4-16,8 9-14 16,2 12 4-16,2 9 15 15,-1 11-3-15,-7 12 0 16,-7 5 1-16,-7 9-6 15,-16 6-3-15,-15 3 6 16,-23 13 8-16,-24 4-5 16,-21 11-1-16,-25 7 6 15,-18 11-4-15,-21 10 2 16,-11 8 6-16,-16 6 0 16,-6 1 3-16,-4 5-4 15,0 0-4-15,0 0-2 16,0 0 0-16,-10 0-7 15,-7 2-18-15,-3 8-75 16,-8-2-198-16</inkml:trace>
  </inkml:traceGroup>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8:03:36.802"/>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012D4E3C-7B95-41B5-BC26-277AF6E424D1}" emma:medium="tactile" emma:mode="ink">
          <msink:context xmlns:msink="http://schemas.microsoft.com/ink/2010/main" type="inkDrawing" rotatedBoundingBox="11838,3361 23634,1826 24002,4654 12206,6190" shapeName="Other">
            <msink:destinationLink direction="with" ref="{E8485666-108D-4D28-8BFF-E584125E9BF6}"/>
          </msink:context>
        </emma:interpretation>
      </emma:emma>
    </inkml:annotationXML>
    <inkml:trace contextRef="#ctx0" brushRef="#br0">4431-3958 739 0,'1'-2'8'16,"-1"2"144"-16,0 6-70 16,0 23 13-16,0 17-25 15,0 18-5-15,0 15-12 16,0 11-8-16,-1 10-9 15,-5-1-13-15,-2-5-1 16,1-14 2-16,-2-9-12 16,4-17-7-16,0-12-1 15,4-17 0-15,-2-8-4 16,2-16 1-16,-2-1-23 16,1-8-61-16,-2-19-61 15,-4-6-106-15,-2-7-69 16</inkml:trace>
    <inkml:trace contextRef="#ctx0" brushRef="#br0" timeOffset="490.0272">4061-3762 866 0,'0'-3'61'0,"0"3"-42"16,0 0 94-16,0-2 9 16,21-2-40-16,16-4-21 15,16-11-9-15,17-6-4 16,15-10-5-16,10-9-19 15,3-3-3-15,-7 1-5 16,-12 4-9-16,-16 8-5 16,-22 12 0-16,-16 7-2 15,-20 9-10-15,-5 6-23 16,-9 0-42-16,-18 0-50 16,-8 12-41-16,-2 10-132 15,3 1-298-15</inkml:trace>
    <inkml:trace contextRef="#ctx0" brushRef="#br0" timeOffset="1118.0675">4809-4295 950 0,'0'0'33'16,"0"0"-18"-16,0 17 79 15,0 14 15-15,0 11-52 16,0 13-26-16,0 13 3 15,0 6-9-15,-2 5-5 16,-3 9-2-16,-3-4 1 16,1 2-4-16,-2-6-1 15,2-2-1-15,-3-7 11 16,5-10-6-16,0-7-4 16,1-12-6-16,1-13-1 15,3-6-3-15,0-12-3 16,0-11 1-16,0 0-3 15,3-9 5-15,11-22-5 16,7-11 2-16,4-7-3 16,2-10 1-16,-1-1 1 15,4 2 1-15,-4 8-1 16,-2 8 0-16,-2 11 1 0,-4 13-1 16,-1 13 1-16,-8 5-2 15,0 13 2-15,-8 27-3 16,-1 12 4-16,0 8 9 15,0 2 2-15,0-6 0 16,0-6 3-16,-1-12-3 16,1-13-11-16,0-13 0 15,0-6-3-15,0-6-1 16,0 0-43-16,0-11-51 16,0-13-25-16,0-9-71 15,0-5-181-15</inkml:trace>
    <inkml:trace contextRef="#ctx0" brushRef="#br0" timeOffset="1565.0899">5279-3807 927 0,'0'0'42'0,"0"30"46"15,-2 16 67-15,-13 12-52 16,-1 12-42-16,0 4-11 16,2-2-15-16,1-12-14 15,9-12-13-15,3-15-6 16,1-14 0-16,0-7-1 15,0-7-3-15,0-5-26 16,0 0-56-16,1-8-79 16,3-16-165-16,-1 0-357 15</inkml:trace>
    <inkml:trace contextRef="#ctx0" brushRef="#br0" timeOffset="2215.1317">5563-3827 288 0,'0'-2'6'0,"2"2"54"16,-2 0 23-16,4-4-10 15,-1 2-7-15,1-3-33 16,1 1 19-16,-1 1 3 16,-3 0-9-16,-1 1-6 15,4 2 3-15,-4-2 5 16,0 2-5-16,0 0 3 16,0 0-14-16,0 0-6 15,0 0 10-15,0 0-4 16,-12 0-8-16,-7 0-16 15,1 0-5-15,-3 10 3 16,-4 7 16-16,0 3 20 16,7 8-15-16,-4 3-1 15,12 4 0-15,3 2 2 16,7 3-20-16,0-3-6 16,9 3-1-16,16-1 1 15,-2 1-1-15,0-4 0 16,-9 1 18-16,-10 0 14 15,-4 0 3-15,-4-1 8 16,-20-5-21-16,-6-2-12 16,2-4-12-16,5-8 3 15,10-7-23-15,10-8-68 16,3-2-108-16,5-2-291 16</inkml:trace>
    <inkml:trace contextRef="#ctx0" brushRef="#br0" timeOffset="22389.2988">6777-3869 562 0,'17'-12'18'16,"-3"1"38"-16,0 3 10 15,-5 0 14-15,-9 4-10 0,0 4-18 16,0 0 6-16,-33 0-36 15,-11 12 4-15,-13 11-19 16,-5 4-1-16,-10 7-5 16,5 3 32-16,9-2 16 15,10-4 1-15,14-3-3 16,14-8-4-16,16-3 10 16,4-9-1-16,15-2-6 15,22-6-20-15,9 0-2 16,6 0-14-16,2 0-9 15,4-6 1-15,-4-7-3 16,-6 5 2-16,-11 0 0 16,-10 0-3-16,-7 1-3 15,-13 1-29-15,-7 0-14 16,0 0-26-16,0-5-19 16,0-1-17-16,-7-5-89 15,0-8 142-15,1-1-28 16,2-8-87-16,-3-2-162 15</inkml:trace>
    <inkml:trace contextRef="#ctx0" brushRef="#br0" timeOffset="22713.3165">6764-4554 815 0,'3'-5'58'16,"-3"5"52"-16,0 0 21 15,0 34-41-15,0 18-6 0,0 22-18 16,0 18-20-16,0 11-2 16,0 8-21-16,0-7-1 15,0-13 1-15,1-14-4 16,8-15-9-16,-5-11-2 15,2-16 2-15,-6-10-4 16,0-11-3-16,0-5-3 16,0-7 0-16,0-2-26 15,0 0-71-15,0-15-107 16,0-6-212-16</inkml:trace>
    <inkml:trace contextRef="#ctx0" brushRef="#br0" timeOffset="23410.3584">7048-3784 990 0,'5'0'8'15,"9"-3"27"-15,8-8 74 16,5 1-62-16,0-3-22 16,2-1-9-16,0-3-12 15,-2 2-1-15,-5 1-3 16,0 3 2-16,-5-1-4 15,-3-2 4-15,-2 1-2 16,-2-2-4-16,-3-1 5 16,-1-1-3-16,-4 1 4 15,-2 3-4-15,0 3 2 16,-15 3-2-16,-12 6 1 16,-4 1 1-16,-6 0 1 15,-2 10-3-15,-1 15 6 16,3 4-1-16,3 8 15 15,10 5 24-15,4 1 9 16,10 1-3-16,6-5 0 16,4-3-17-16,0-9-7 15,21-9 3-15,8-5-7 16,6-7-5-16,5-6-4 16,5 0 0-16,-1 0-5 15,0-10-4-15,-7-5-1 16,-3-2-23-16,-10 3-40 15,-7-3-55-15,-4 1-100 16,-8 0-210-16</inkml:trace>
    <inkml:trace contextRef="#ctx0" brushRef="#br0" timeOffset="24123.4068">7970-4463 817 0,'0'-13'4'16,"0"-1"56"-16,-3-3 30 16,-6-1-23-16,-8-1-14 15,2-6-27-15,-6-2-4 16,1-2 0-16,-4-2-9 16,4-2-9-16,-5 1 8 15,2 7 7-15,0 5-5 16,1 7 12-16,-4 9-8 0,8 4-8 15,-3 0 2-15,2 25 23 16,5 10-4-16,-3 9-4 16,7 8-12-16,0 14 2 15,-3 11 0-15,2 8-8 16,4 9 4-16,0 4 2 16,3 1-5-16,4-7-4 15,0-7-3-15,0-10-1 16,2-12-5-16,8-14 6 15,0-10-5-15,2-7 4 16,-2-13-1-16,-1-5-3 16,-1-8 2-16,-3-6-8 15,-1 0-6-15,-2 0-7 16,-2 0-11-16,0-9-28 16,0-5-27-16,0-2-85 15,-10-1-95-15,-3-1-125 16</inkml:trace>
    <inkml:trace contextRef="#ctx0" brushRef="#br0" timeOffset="24371.4143">7500-4025 988 0,'-2'-6'87'16,"2"6"-32"-16,0 0 89 0,2-2-32 15,28 0-48 1,11 2-8-16,12-2-16 16,13-4-19-16,2 4-8 0,-7-2-9 15,-7-3-1-15,-13 1-5 16,-14 0-29-16,-10 2-80 16,-13-3-68-16,-4 1-165 15,0 0-338-15</inkml:trace>
    <inkml:trace contextRef="#ctx0" brushRef="#br0" timeOffset="24808.4395">8028-4104 976 0,'0'25'59'0,"0"9"17"16,0 11 78-16,0 6-65 16,0 0-53-16,-2 1-9 15,0-8-14-15,2-7-7 16,0-10-6-16,0-8-1 15,0-8 0-15,0-8-55 16,0-3-110-16,0 0-175 16,-7 0-437-16</inkml:trace>
    <inkml:trace contextRef="#ctx0" brushRef="#br0" timeOffset="25528.481">8217-4166 484 0,'3'-2'257'0,"-3"2"-171"16,0 0-3-16,0 0 18 15,0 10-17-15,0 13-30 16,0 2-20-16,0 5-8 16,0 1-13-16,0 8-3 15,0 0-3-15,-7 1 9 0,2-1 11 16,-3-1-8-16,2-5-11 15,-2-4-2-15,4-8-2 16,-1-4 1-16,5-7-3 16,0-5-3-16,0-4 2 15,0-1 0-15,0 0-1 16,0 0-1-16,0 0 1 16,7-15 0-16,5-3 1 15,5-7-1-15,1-4 1 16,-1-4 1-16,4-3-1 15,-1-3-1-15,0 0 0 16,-1 1 0-16,-5 3 2 16,3 4-2-16,-7 3 2 15,4 8-2-15,-6 3 1 16,5 5-1-16,0 6-2 16,0 3 4-16,1 3-3 15,-4 0 1-15,5 11 2 16,-9 13-1-16,0 12 4 15,-4 4 5-15,-2 3 4 16,0 5-5-16,0 0 12 16,0-5 7-16,0-6 0 15,0-3-13-15,0-5-6 16,0-10-3-16,0-5-4 16,0-5-1-16,0-5-2 15,0-4 0-15,0 0-3 16,0-2-37-16,0-19-109 15,2-4-152-15,-2-4-346 0</inkml:trace>
    <inkml:trace contextRef="#ctx0" brushRef="#br0" timeOffset="26096.5144">8624-3943 861 0,'13'0'66'16,"4"0"-62"-16,1-5 122 16,9-7-63-16,0-5-47 15,3 0-10-15,-3-3-2 16,-2-3-2-16,-2 3-2 16,-5-5 2-16,-4 2-2 15,-8 1 2-15,-2 4 2 16,-4 1 1-16,0 5 11 15,0 4 2-15,-10 3-2 16,-7 5 6-16,-5 0-1 16,-2 0-3-16,-6 21-7 15,-1 10 3-15,-5 7 8 16,5 10 3-16,4-1 6 16,9 6 11-16,5-8 3 0,9-5-7 15,4-9 1-15,0-8-11 16,21-11-10-16,7-7-1 15,8-5-5-15,3 0-10 16,4-17 0-16,-5-5-8 16,-2 0-14-16,-7-1-34 15,-9-2-40-15,-7 4-77 16,-9 3-170-16,-4-1-340 16</inkml:trace>
    <inkml:trace contextRef="#ctx0" brushRef="#br0" timeOffset="26671.5478">9274-4326 522 0,'0'0'71'0,"0"0"-26"0,0 0 25 16,0 0 4-16,0 0-36 15,-7 0 7-15,-5 0-14 16,-4 0 11-16,-2 0 20 16,2 0-9-16,-5 6 4 15,-1 5-6-15,4 1 2 16,1 1-17-16,7 2 3 15,6 5-8-15,4 3-14 16,0 4-8-16,22 6-7 16,14 3 0-16,4 1-2 15,-4 0 6-15,-4-3 12 16,-10-1 2-16,-13-6 3 16,-9 0 15-16,-14 0 11 15,-18-5-16-15,-7 1-23 16,-1-4-7-16,3-4-6 15,6-7-19-15,8-8-63 16,9 0-112-16,7 0-223 16</inkml:trace>
    <inkml:trace contextRef="#ctx0" brushRef="#br0" timeOffset="28006.6256">10245-4375 459 0,'6'-5'236'16,"-2"2"-187"-16,1-2-4 15,-1 1 24-15,-4 2 1 16,0-1-33-16,0 1 12 16,0 2-13-16,-9 0-11 15,-9 0-15-15,-2 0-7 16,-6 0-2-16,0 8 4 16,0 3 2-16,-1 1-2 15,3 5 10-15,-2 2 26 16,5 8 4-16,-1 6 5 15,2 4-7-15,0 5-9 16,9 0-15-16,-1-2-4 16,12-8-2-16,0-4 0 0,0-10-2 15,17-3 1 1,4-9-1-16,4-2-4 0,1-4-2 16,1 0-5-16,0 0 6 15,0-10-7-15,2-9 0 16,-2-4-9-16,-1-4 4 15,-1-4 0-15,2-4-1 16,-5-1-5-16,-2 3 1 16,-4 0 6-16,-5 6 2 15,-3 8 3-15,-6 7-3 16,-2 4 6-16,0 5-4 16,0 3 19-16,0 0 2 15,-2 3-4-15,-6 15-8 16,1 7 6-16,3 9 6 15,4 3 8-15,0 2-3 16,0-4-4-16,4 0-4 16,9-9-6-16,-1-5-1 15,3-7-11-15,-3-5 5 16,3-3-4-16,-1-6-2 16,1 0-32-16,1 0-35 15,1 0-80-15,0-11-242 16,1-1-326-16</inkml:trace>
    <inkml:trace contextRef="#ctx0" brushRef="#br0" timeOffset="29180.6924">11076-4521 397 0,'0'0'178'15,"0"0"-39"-15,0 8-56 16,0 13 30-16,0 6-35 16,0 4-39-16,0 6-8 15,3 1 9-15,-2 1-10 16,3 3-11-16,-1-5-8 16,-3-1 6-16,2-3 3 15,-2-6-9-15,0-9-1 16,0-5-5-16,0-7 9 15,0-3-3-15,0-3-6 16,0 0-3-16,7 0 5 16,-3-5 9-16,3-13-2 15,2-12-9-15,8-5-4 16,0-10 0-16,3-7 2 16,9-4-2-16,0-1-1 0,5 6-2 15,-2 9-1 1,-1 8 4-16,1 10-3 0,-5 13 2 15,-2 11 4-15,-6 0 11 16,-4 9 9-16,-8 24 7 16,-3 11-3-16,-4 7-10 15,0 8-4-15,0-3 7 16,-5 0 7-16,-1-11 7 16,-1-3-8-16,1-13-21 15,4-8-2-15,2-9-2 16,0-6 0-16,0-1-8 15,0-5-20-15,0 0-54 16,0-7-87-16,0-7-157 16,0-10-193-16</inkml:trace>
    <inkml:trace contextRef="#ctx0" brushRef="#br0" timeOffset="29986.7387">11650-4318 444 0,'0'0'429'15,"0"3"-361"-15,0-3 34 16,0 0 32-16,0 0-44 16,0 0-45-16,0 0-10 15,7 0 3-15,9 0-14 16,5 0-11-16,7-5-9 16,4-7-1-16,3 0-3 15,0-3 1-15,1 3-5 16,-5-3-9-16,-5 4-10 15,-7 3-1-15,-6 2 9 16,-2 2 5-16,-8 0 2 16,2 4-6-16,-5-4-2 15,0-1 7-15,2-1 2 16,0 0-4-16,-2-2 9 16,0-3 2-16,0 0-1 15,0-1 0-15,0 0-13 16,0 1-7-16,0 1 4 15,0 0-10-15,-4 4 9 16,-12 4 10-16,-7 2 5 16,-6 0 2-16,-8 3 4 15,-6 25 7-15,1 7 21 16,-2 9 29-16,1 5-18 16,12 4 9-16,8-4-11 15,12-5-2-15,8-6 4 0,3-12-4 16,4-3-6-16,26-12-14 15,4-8 1-15,13-3-10 16,4 0-3-16,3-8-4 16,-2-10-1-16,-4-3-5 15,-4 0-37-15,-8-2-49 16,-12-2-66-16,-7 4-158 16,-4 1-208-16,-12 3 199 15</inkml:trace>
    <inkml:trace contextRef="#ctx0" brushRef="#br0" timeOffset="30914.7949">12265-4585 566 0,'0'0'290'16,"0"0"-238"-16,0 12 66 15,0 0 3-15,0 5-52 16,0 2-40-16,0 4 10 16,0-3-11-16,6 5-10 15,1-2-1-15,1 0 0 16,1 0-6-16,-3-3 0 15,-1 4-8-15,0-1 0 16,-1-3-3-16,-1 3 0 16,-2 0 1-16,3-3-2 15,-1-1 1-15,-1-2 0 16,-2-5 1-16,2-3-1 16,0-5 1-16,-1 0-4 15,-1-2 4-15,0-2-1 16,0 0-3-16,3 0-4 15,-1 0-14-15,6-10 2 16,5-13 12-16,1-11 8 16,9-9-1-16,2-3 2 15,1 1-2-15,-4 0 2 16,-2 13-4-16,-3 13 0 0,-4 13 4 16,-3 6 0-1,-2 12 15-15,2 17 0 0,6 2-4 16,2-1-6-16,4-5 0 15,2-11-2-15,5-5 5 16,0-9 5-16,-2 0 7 16,-2-13 5-16,-2-12-11 15,-5-4 6-15,-3-5 7 16,2-3-12-16,-6-2-14 16,0-1-1-16,1-1-4 15,-7 5-2-15,1 12-16 16,-2 2-12-16,0 14-26 15,-4 8-26-15,0 0-102 16,0 2-266-16</inkml:trace>
    <inkml:trace contextRef="#ctx0" brushRef="#br0" timeOffset="31935.8521">13802-5229 958 0,'0'3'64'16,"0"26"-55"-16,0 14 85 15,0 14 25-15,0 16-39 16,0 10-29-16,0 7-15 16,0-1-11-16,0-6-9 15,10-8-2-15,0-13-5 16,-3-14 9-16,-4-7-4 16,1-11-9-16,-4-10 2 15,0-5-5-15,0-7 3 16,0-2-4-16,0-3 1 15,0-3-19-15,0 0-37 16,-2 0-59-16,2-4-102 16,0-12-171-16,0 1-105 15</inkml:trace>
    <inkml:trace contextRef="#ctx0" brushRef="#br0" timeOffset="32411.8815">14295-4896 860 0,'-16'3'125'15,"-15"21"-110"-15,-8 2 111 16,-7 11-27-16,-6 3-31 16,-1-1-23-16,7 1-13 15,6-9-11-15,10-7-10 16,10-4 1-16,9-10-1 16,9-1 1-16,2-6-6 15,0 2-3-15,13-5 15 16,7 6 5-16,3-2-12 15,-1 2-4-15,7 2 3 16,-5 5 6-16,6 2-2 16,-2 1 5-16,2 3-2 15,1 0-7-15,-4-5-4 16,-4-2-3-16,-2-4-3 16,-7-1 4-16,-4-3-4 15,0-4-2-15,-2 0-1 16,4 0-35-16,-4 0-68 15,-2-12-98-15,2-1-208 16,-2-4-167-16</inkml:trace>
    <inkml:trace contextRef="#ctx0" brushRef="#br0" timeOffset="32764.9008">14611-4866 1030 0,'0'23'96'15,"-13"12"-87"-15,6 9 103 16,-1 3-16-16,1 6-53 16,7-4-12-16,0-3-10 15,0-10-4-15,0-8-7 16,8-5-10-16,4-11 2 16,-5-3-8-16,5-9-45 15,-5 0-67-15,-1 0-118 16,-4-2-235-16,-2-11-35 15</inkml:trace>
    <inkml:trace contextRef="#ctx0" brushRef="#br0" timeOffset="33369.9353">14817-4872 618 0,'0'0'133'15,"0"3"-102"-15,0 10 80 16,0 6-5-16,0 5-62 16,0 8-9-16,0 3-4 15,0 3-13-15,0 1-4 16,0 1 9-16,0-3 11 16,0-6-13-16,0-6-6 15,0-8-4-15,0-5-4 16,0-5-4-16,0-5-2 15,0-2-2-15,0 0 7 16,8-9 4-16,5-14 3 16,5-8-7-16,1-4-3 15,5-9-3-15,-4-5 2 16,-2 5-2-16,-1 6 0 16,-3 12-2-16,-5 7 3 15,-2 17 2-15,-3 2 21 16,0 10-1-16,-2 19 26 15,2 7-9-15,2 3-10 16,5 1-2-16,-1-5-4 16,3-4-9-16,1-8-2 15,3-4-8-15,0-9-3 0,-3-3-3 16,-1-6-1-16,-2-1-38 16,-4 0-71-16,-2 0-153 15,-5-10-273-15</inkml:trace>
    <inkml:trace contextRef="#ctx0" brushRef="#br0" timeOffset="42207.4505">15822-4831 489 0,'11'-2'-57'16,"2"-2"66"-16,-1 2 37 15,1-2 34-15,-4 2-11 16,-2-2 19-16,1-3-70 16,-1 3 22-16,-2 0 26 15,-1-1-6-15,-4 2-12 16,0-1-8-16,0 4-1 15,0-3-9-15,-7 2-9 16,-10 1-10-16,-3-2-9 16,-6-1 2-16,0 3 6 15,-3 0 1-15,-2 0 1 16,-4 0 2-16,-1 0-1 16,-2 9-1-16,0 5-2 15,-5 3-1-15,6 3 1 16,-1 3 8-16,7 4 17 15,8 2 0-15,7 0-11 16,5 1 10-16,10-1-10 16,1-6 3-16,0-3 1 15,20 2-4-15,8-8-6 16,6-4-3-16,13-3 6 16,4-7-8-16,7 0-5 15,0 0 0-15,-3-13-2 16,-5-4-4-16,-15 1 0 0,-8 5 0 15,-13 3-3-15,-8 2-2 16,-6 0-7-16,0 5-34 16,-14 1-29-16,-10 0-34 15,-5 0-155-15,5 0-306 16</inkml:trace>
    <inkml:trace contextRef="#ctx0" brushRef="#br0" timeOffset="42828.4853">15829-5383 701 0,'0'0'186'0,"-2"0"-137"0,-1 0 58 15,3 0 21-15,-2 12-47 16,2 11-34-16,0 10-7 16,0 11 0-16,0 10-2 15,0 11-14-15,2 7 5 16,11 4-7-16,3 4-5 16,2-5-6-16,-2-11-2 15,-1-10 7-15,0-15-6 16,-3-10 0-16,-7-10-6 15,-1-7-2-15,-4-5-1 16,0-7 0-16,0 0-8 16,0 0-32-16,0 0-111 15,-7-14-183-15,3-3-267 16</inkml:trace>
    <inkml:trace contextRef="#ctx0" brushRef="#br0" timeOffset="45452.6377">7660-2996 355 0,'0'-23'89'0,"-9"2"95"16,-9-3-126-16,-6 1 4 15,-3 0 22-15,-8 4-30 16,0 5-25-16,-1 3-2 16,0 7-5-16,1 4 4 0,1 0-5 15,1 0 8-15,6 10 10 16,5 3-4-16,5 4-6 16,7 2 5-16,3 5 7 15,5 5-7-15,2 13 8 16,0 9 0-16,0 14-22 15,0 6-6-15,0 6-3 16,0 0 1-16,0-3-6 16,0-5 0-16,0-11-5 15,0-6 2-15,0-13-4 16,0-9 4-16,0-7-1 16,9-9-2-16,-1-5 1 15,-1-8-4-15,2-1-4 16,-2 0-17-16,-6 0-3 15,3 0-28-15,-4-6-40 16,0-6-59-16,0-2-34 16,0-1-27-16,0-4-34 15,-9 2 203-15,-3-1-77 16</inkml:trace>
    <inkml:trace contextRef="#ctx0" brushRef="#br0" timeOffset="45691.6515">7106-2607 1093 0,'0'-2'45'0,"0"-1"2"0,20-3 80 15,19 0-51-15,14-5-27 16,6 2-5-16,4 0-22 15,-2 1-19-15,-9 3-4 16,-11 0-53-16,-10 5-169 16,-9-3-341-16,-15 1 156 15</inkml:trace>
    <inkml:trace contextRef="#ctx0" brushRef="#br0" timeOffset="44654.5918">6947-2737 371 0,'7'-6'177'16,"-6"3"-186"-16,-1-2 232 0,0 1-113 15,0 0-67-15,0 0 35 16,0-1-14-16,-1 5-6 16,-15 0-11-16,-3 0-19 15,-7 0-9-15,-7 13 5 16,-6 8 5-16,-2 6 0 15,-2 9-8-15,2 3 0 16,6 6 6-16,9 3-2 16,10 0-2-16,12-8 0 15,4-8-9-15,10-8-4 16,30-17-10-16,8-7 1 16,7 0 1-16,3-22-4 15,-1-7 0-15,-11-5-6 16,-11-3-3-16,-12 4 0 15,-12 0 7-15,-11 4 3 16,0-2 3-16,-17 8-5 16,-18 4 5-16,-14 8-2 15,-5 8 3-15,-2 3-1 16,2 0-1-16,7 0 10 16,13 9-2-16,16 3-8 15,16-2-3-15,2-2-7 16,20-2-77-16,24-3-177 15,10-3-348-15,17 0 301 16</inkml:trace>
    <inkml:trace contextRef="#ctx0" brushRef="#br0" timeOffset="46849.718">8301-2738 464 0,'18'0'522'15,"5"0"-451"-15,12 0-36 16,9-7 97-16,10-6-47 0,4-3-45 16,0-2-7-16,-4 1-18 15,-6-2-15-15,-11 5 1 16,-10 3 0-16,-11 3-5 15,-9 2-6-15,-7 1-9 16,0 4-8-16,0-3 7 16,0-1 14-16,0-1 5 15,-3 0 1-15,0-2-1 16,3-3 2-16,-1 3-3 16,-2-4 1-16,3 1-3 15,-4 1 3-15,-5 3-5 16,-2 1-4-16,-9 6-6 15,-7 0 10-15,-9 0-4 16,-6 13-5-16,-11 10 3 16,0 8 6-16,-4 8 10 15,6 9 8-15,4 4 35 16,12 2-3-16,15-2 3 16,13-6-4-16,7-13-8 15,13-6-8-15,26-13-4 16,11-9 6-16,12-5-10 15,8 0-4-15,2-11-12 16,-8-12-6-16,-6 5 0 16,-10-3 0-16,-17 4-18 15,-14 5-41-15,-15 3-68 16,-2 6-101-16,0 0-152 16,-13 3-38-16</inkml:trace>
    <inkml:trace contextRef="#ctx0" brushRef="#br0" timeOffset="47508.7589">9140-3071 354 0,'0'0'301'15,"0"0"-169"-15,0 11-50 16,0 9 32-16,-2 5-38 15,-5 4-32-15,3 7-1 16,-2 3-6-16,-1 3-10 16,0 2-9-16,0-4 0 15,1-6 5-15,-1-3-14 16,3-9 3-16,3-10-6 16,-1-4 9-16,2-6-1 15,0-2 0-15,0 0-8 16,0 0 4-16,2-10 5 15,10-13-12-15,1-6 0 16,3-9-2-16,1-8-1 16,0-1-3-16,1-3 2 0,-1 7-1 15,-1 5 3 1,1 6-5-16,0 14 5 0,-3 5 0 16,3 12-2-1,1 1-1-15,-1 0 4 0,2 18 0 16,-5 13 5-16,-5 9 5 15,0 5 14-15,-1 3 11 16,-7-4-2-16,3-5-10 16,-4-5-16-16,4-12 1 15,-4-5-3-15,0-6-5 16,0-5-4-16,0-4-3 16,0-2-40-16,0 0-70 15,0 0-108-15,-8-2-172 16,-2-15-96-16</inkml:trace>
    <inkml:trace contextRef="#ctx0" brushRef="#br0" timeOffset="48323.8044">9487-2996 1190 0,'27'-8'67'15,"8"-1"-36"1,15-5 133-16,4 0-86 0,-2-1-44 15,-6 2-6-15,-9 1-23 16,-8 1-9-16,-19 1-64 16,-6 4-119-16,-4-3-384 15,0 6 120-15</inkml:trace>
    <inkml:trace contextRef="#ctx0" brushRef="#br0" timeOffset="48092.7903">9715-3646 840 0,'0'0'82'0,"0"0"-28"16,0 8 62-16,-5 19 19 15,-4 10-66-15,-1 11-11 16,-3 6-21-16,2 8-10 16,1 5-2-16,0 0 7 15,2 1-7-15,-1-1-12 16,1-3-1-16,2-2-2 15,2-8-4-15,4-4-3 16,0-8-3-16,0-7 1 16,0-8-1-16,1-5 1 15,15-2 3-15,-2-6 3 16,3 0 0-16,-3 2 0 16,3-4 3-16,-3 0-6 15,-1 1 7-15,-2-5 2 16,-2 1-4-16,-5-3-10 15,3-4 3-15,-3-2-4 16,-2 0-7-16,-2 0-17 16,0-2-35-16,0-15-39 15,0-3-69-15,0-8-98 16,-2-1-120-16,-13-1 142 16</inkml:trace>
    <inkml:trace contextRef="#ctx0" brushRef="#br0" timeOffset="48743.8305">10179-3189 1221 0,'0'31'31'0,"-6"15"2"0,-5 6 132 16,5 6-99-16,0-2-31 16,6-6 8-16,0-8-28 15,0-11-11-15,5-13-2 16,9-5-17-16,-1-9-61 16,-6-4-100-16,-3 0-249 15,-4 0-145-15</inkml:trace>
    <inkml:trace contextRef="#ctx0" brushRef="#br0" timeOffset="50110.9084">10485-3183 929 0,'0'0'100'16,"0"0"-57"-16,10 0 131 15,17 0-57-15,10 0-60 16,15 0-7-16,10-6-13 16,1 0-23-16,-2-5-14 15,-10 4-1-15,-9-5-11 16,-18 3-85-16,-14 0-148 16,-10 3-263-16,0-2 95 15</inkml:trace>
    <inkml:trace contextRef="#ctx0" brushRef="#br0" timeOffset="49825.8928">10707-3719 338 0,'8'-6'142'16,"0"0"140"-16,1-1-215 16,-5 1 15-16,-3 4 23 15,2 0-16-15,-2 2-25 0,-1 0-16 16,0 0-8-16,0 0 1 15,0 12 4-15,5 1-10 16,-2-1-6-16,-2 3-8 16,3-1-1-16,-1 3 0 15,-3 8 0-15,0 12-5 16,0 14 3-16,0 11-3 16,-16 10-9-16,2 11-2 15,-3 1-4-15,-1-4 5 16,5-4-4-16,3-13 0 15,2-4-2-15,8-13 3 16,0-9-4-16,0-6 6 16,0-6-4-16,15-6 2 15,5-4-2-15,3-3 1 16,4-1 5-16,0-5 2 16,-3-3-2-16,-4 4-4 15,-3-5 1-15,-5 2-4 16,-3-4 2-16,-2 0-2 15,-3 0-2-15,0 0-9 16,-1 0-21-16,-1-10-52 16,-2-10-35-16,0-6-84 15,0-3-181-15,-13-4-177 16</inkml:trace>
    <inkml:trace contextRef="#ctx0" brushRef="#br0" timeOffset="50754.9452">11138-3202 815 0,'0'0'288'16,"0"0"-263"-16,0 0 66 15,0 2 52-15,9 19-62 16,-1 6-25-16,4 5-9 16,-1 1-17-16,6-2-16 15,0-4-10-15,3-11-1 16,10-9-1-16,-2-7-5 15,12 0-6-15,2-27-12 16,1-11-6-16,5-5-6 16,-7-5 4-16,-6 4 11 15,-8 5 12-15,-5 11 5 16,-15 14 3-16,-7 14 0 16,0 11 12-16,-24 37 35 15,-8 18-5-15,-4 19-15 16,-1 13-7-16,6 5-5 15,8-1-11-15,7-6 0 16,12-13-6-16,4-15 4 16,0-14-4-16,0-15 3 15,0-15-2-15,4-9-8 16,8-14-7-16,-2-1-36 16,2 0-43-16,3-8-19 15,-3-9-60-15,-2 2-137 16,-7-2-134-16</inkml:trace>
    <inkml:trace contextRef="#ctx0" brushRef="#br0" timeOffset="50978.9586">12061-2908 1730 0,'4'14'7'15,"5"-4"-7"-15,-9-10 4 16,0 0-53-16,0-27-219 16,-13-16-853-16</inkml:trace>
  </inkml:traceGroup>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8:03:28.342"/>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FD762EE8-CB8D-4ADE-9597-84359A617B4E}" emma:medium="tactile" emma:mode="ink">
          <msink:context xmlns:msink="http://schemas.microsoft.com/ink/2010/main" type="inkDrawing" rotatedBoundingBox="7676,8001 8070,7508 8414,7783 8019,8276" semanticType="callout" shapeName="Other">
            <msink:sourceLink direction="to" ref="{A86CEC75-C076-4AAE-8169-A835FEEEF5BA}"/>
          </msink:context>
        </emma:interpretation>
      </emma:emma>
    </inkml:annotationXML>
    <inkml:trace contextRef="#ctx0" brushRef="#br0">71 34 344 0,'4'-5'26'16,"-2"3"0"-16,2-2 35 15,0 1 1-15,0-2-12 16,-1 1-6-16,3 0 4 15,-2 0 7-15,-4-1-17 16,4 5 21-16,-4 0-12 16,0 0-1-16,0 0-8 15,0 0-4-15,0 0-10 0,0 0-2 16,0 0-6-16,0 0-7 16,0 0 5-16,0 0-3 15,0 0-1-15,0 0 3 16,0 0-3-16,0 5-3 15,0 7 0-15,0 11 4 16,0 8 6-16,-4 11-10 16,-6 7-3-16,-3 7 5 15,1 1-3-15,-5-8-2 16,5-1 2-16,1-10-1 16,2-9-2-16,4-11-1 15,0-4 9-15,4-6-4 16,-2-7-5-16,3-1-1 15,0 0 1-15,0 0-1 16,0 0 1-16,0 0 0 16,0-1 1-16,0-2 1 15,0 1-2-15,0 2-1 16,0 0 0-16,0 0-3 16,0 0 4-16,-1 0-3 15,-3 0-2-15,4 0 4 16,0 0-3-16,0 0-1 15,0 0 3-15,0 0 1 16,0 0-4-16,0 0 4 16,0 0 0-16,0 0-2 15,0-6 0-15,0 2 2 16,1 0-1-16,3 0 2 0,-4-1-1 16,0 5-3-16,0-2 6 15,0 2-3-15,0 0 3 16,0-2 2-16,4 0-2 15,2-6 1-15,7-3-4 16,10-7 1-16,8-6-4 16,11-2 4-16,9-8-6 15,10-3 4-15,6 0-1 16,1-1 2-16,-3 5-1 16,-11 8 2-16,-14 7-3 15,-13 7-1-15,-17 7 2 16,-10 4-8-16,0 0-19 15,0 0-31-15,-17 0-105 16,-2 0-158-16</inkml:trace>
  </inkml:traceGroup>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8:04:51.341"/>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B336B22E-BEDB-41B1-AF37-6817E9A8070C}" emma:medium="tactile" emma:mode="ink">
          <msink:context xmlns:msink="http://schemas.microsoft.com/ink/2010/main" type="inkDrawing" rotatedBoundingBox="14486,9180 14782,13054 14353,13087 14057,9212" semanticType="verticalRange" shapeName="Other">
            <msink:sourceLink direction="with" ref="{EB7B2BF9-7A17-4FA5-B6F0-11FF73131EDB}"/>
          </msink:context>
        </emma:interpretation>
      </emma:emma>
    </inkml:annotationXML>
    <inkml:trace contextRef="#ctx0" brushRef="#br0">0-3 443 0,'0'0'79'0,"0"0"-45"16,0 0 11-16,0 0 5 15,0 0 3-15,0 0 9 16,0 0-3-16,0 0 3 16,4 0-18-16,-3 0-15 15,6 0-1-15,-2 0 14 16,3 0-23-16,-1 0 2 16,2 2-3-16,2 8 7 15,-1 3 4-15,0 3-4 0,-2 9 0 16,7 14-5-16,0 14-4 15,5 19 5-15,7 15 1 16,11 18-9-16,3 17-8 16,12 20-2-16,-2 6 3 15,1 13-8-15,-6 3 7 16,-4 7-4-16,-11-3 4 16,-7 2-3-16,-11-2 4 15,-3 1 2-15,-10-1-4 16,0-6 2-16,0-6 0 15,-11-5-2-15,-13-7 4 16,-3-7 13-16,-2-6-9 16,0-10 8-16,-3-9-2 15,5-11-2-15,5-9-10 16,5-11-1-16,3-8-4 16,4-9-1-16,1-8 0 15,1-12-2-15,6-9-4 16,-2-12-11-16,1-9-19 15,2-9-38-15,-6-5-77 16,-3 0-195-16</inkml:trace>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7:50:23.266"/>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EE73FCA2-357B-4A0C-B330-5279627DA963}" emma:medium="tactile" emma:mode="ink">
          <msink:context xmlns:msink="http://schemas.microsoft.com/ink/2010/main" type="writingRegion" rotatedBoundingBox="13686,3318 22035,1550 22390,3227 14042,4996"/>
        </emma:interpretation>
      </emma:emma>
    </inkml:annotationXML>
    <inkml:traceGroup>
      <inkml:annotationXML>
        <emma:emma xmlns:emma="http://www.w3.org/2003/04/emma" version="1.0">
          <emma:interpretation id="{2D864367-6B93-4AAF-83ED-3FD51635A1FE}" emma:medium="tactile" emma:mode="ink">
            <msink:context xmlns:msink="http://schemas.microsoft.com/ink/2010/main" type="paragraph" rotatedBoundingBox="13686,3318 22035,1550 22390,3227 14042,4996" alignmentLevel="1"/>
          </emma:interpretation>
        </emma:emma>
      </inkml:annotationXML>
      <inkml:traceGroup>
        <inkml:annotationXML>
          <emma:emma xmlns:emma="http://www.w3.org/2003/04/emma" version="1.0">
            <emma:interpretation id="{7E8F782B-E0F0-4484-B67B-DA3446A74933}" emma:medium="tactile" emma:mode="ink">
              <msink:context xmlns:msink="http://schemas.microsoft.com/ink/2010/main" type="line" rotatedBoundingBox="13686,3318 22035,1550 22390,3227 14042,4996"/>
            </emma:interpretation>
          </emma:emma>
        </inkml:annotationXML>
        <inkml:traceGroup>
          <inkml:annotationXML>
            <emma:emma xmlns:emma="http://www.w3.org/2003/04/emma" version="1.0">
              <emma:interpretation id="{AC21DC85-69BC-417D-9A54-96963752849A}" emma:medium="tactile" emma:mode="ink">
                <msink:context xmlns:msink="http://schemas.microsoft.com/ink/2010/main" type="inkWord" rotatedBoundingBox="13810,3904 14201,3821 14433,4913 14042,4996"/>
              </emma:interpretation>
              <emma:one-of disjunction-type="recognition" id="oneOf0">
                <emma:interpretation id="interp0" emma:lang="" emma:confidence="1">
                  <emma:literal/>
                </emma:interpretation>
              </emma:one-of>
            </emma:emma>
          </inkml:annotationXML>
          <inkml:trace contextRef="#ctx0" brushRef="#br0">-2727 749 510 0,'5'-2'181'16,"-5"2"-145"-16,5 0-20 15,3-2 40-15,-2 2 9 16,1 0-2-16,1-3-9 16,5 3-23-16,-2-2-17 15,2 0 1-15,1-1 7 0,3-1-4 16,-3 4-2 0,2 0-3-16,-2-3 0 0,-2 3-2 15,-1 0-7-15,-2 0 4 16,-2 0-3-16,2 0 0 15,-3 0-4-15,-1 5 3 16,-1 0-2-16,1 2 1 16,0-3 0-16,-2 2 5 15,-2 4-2-15,2-1 1 16,-1 2 1-16,-2-2-4 16,5 1 3-16,-4-1-2 15,-1-1 0-15,3-1-5 16,-1 0 0-16,1 2 0 15,-3-2 4-15,2 0-4 16,1 2 0-16,-3-2 1 16,0-1 0-16,1 4 2 15,-1-1-4-15,0-2 4 16,3 2-2-16,-3 2 0 16,0-1-1-16,0 0 2 15,0 2-1-15,0-1 2 16,0 3-1-16,0 0 0 15,0-3-1-15,0-2 2 16,0 0-2-16,0-3 1 16,0-1-1-16,0-2-1 15,0-1 2-15,0-2-2 16,0 5 0-16,0-3 0 16,0 3 2-16,0-1-3 15,0 0 4-15,0 1-3 0,6-3 6 16,1-2-1-16,2 5-6 15,-1-3 1-15,-2-2 2 16,5 0-1-16,1 0-5 16,-2 0 5-1,-4 0 1-15,5 0-1 0,-2 0-1 16,0 0 0-16,2 0-1 16,1 0 1-16,-1 0-1 15,3 0 1-15,0-2 2 16,-3-3-4-16,0 3 1 15,-2-1 0-15,-4 1 0 16,3 1 0-16,-7-2 1 16,1 3-5-16,1-2 0 15,-2 2-1-15,-1-2 4 16,0 2-4-16,0 0 5 16,0 0-2-16,0 0 3 15,0 0 0-15,0 0-3 16,0 0 1-16,0 0 2 15,0 0 0-15,0 0-5 16,0 0 0-16,0 0 2 16,0 0-3-16,0 0-3 15,-6 2 5-15,-3 3 3 16,0-2 0-16,-1 4 2 16,2 0-2-16,-1 0 1 15,1 0 1-15,-1 2 0 16,-2-2-2-16,2 0 1 15,3 2 0-15,-2-3 0 16,2-1 1-16,1 2 0 16,4 2 0-16,-4 0-1 15,0 0 0-15,1 3 3 0,-1-4-2 16,-1 2-1-16,1-1 0 16,2-2 0-16,2-3-1 15,-3 1 3-15,4-5-3 16,0 2 2-16,0-2-1 15,0 0 1-15,0 0 5 16,0 2 1-16,0 1-5 16,0 1-1-16,0-1 2 15,0-1-1-15,8 0-2 16,0-2 1-16,1 0 0 16,1 0 0-16,2 3-1 15,-1-1 0-15,3 0 2 16,-2 0-3-16,5 0 5 15,-4 3-5-15,4-1 1 16,-7 1 1-16,4 2-2 16,-3 4 2-16,-1-2 1 15,0 3-2-15,0 1 0 16,-2 1 0-16,-2-1 0 16,0-1 1-16,-3 0-3 15,-1 1 5-15,-2-2-5 16,0 5 3-16,0 0-1 15,0 2 4-15,0 3-1 16,0-1 2-16,-5 3-1 16,-1 0 0-16,1 2-1 15,0-3-1-15,1 6 3 16,-1-6-1-16,0 6 6 16,1-3 2-16,-7 0 7 15,6-5 0-15,-4-4 0 0,4 0-7 16,-1-7-7-16,1 3-3 15,4-6-1-15,-2-1 0 16,3-3-2-16,0-2-2 16,0 0-20-16,0 0-43 15,0 0-50-15,9-9-115 16,-3-7-437-16</inkml:trace>
        </inkml:traceGroup>
        <inkml:traceGroup>
          <inkml:annotationXML>
            <emma:emma xmlns:emma="http://www.w3.org/2003/04/emma" version="1.0">
              <emma:interpretation id="{711FDD27-9B6A-4BEC-A1E7-4C526BFB2083}" emma:medium="tactile" emma:mode="ink">
                <msink:context xmlns:msink="http://schemas.microsoft.com/ink/2010/main" type="inkWord" rotatedBoundingBox="14639,3769 16086,3462 16167,3844 14720,4151"/>
              </emma:interpretation>
              <emma:one-of disjunction-type="recognition" id="oneOf1">
                <emma:interpretation id="interp1" emma:lang="" emma:confidence="1">
                  <emma:literal/>
                </emma:interpretation>
              </emma:one-of>
            </emma:emma>
          </inkml:annotationXML>
          <inkml:trace contextRef="#ctx0" brushRef="#br0" timeOffset="1910.1145">-1820 985 452 0,'4'0'13'16,"-4"0"9"-16,1 0 97 16,-1 0 3-16,0 0-44 15,3 0-19-15,-3 0-13 16,2 0-8-16,1 0 5 15,-2 0 1-15,2 0-7 16,-1 0-15-16,1 0-8 16,-1 0 9-16,2 0-3 15,3 0-10-15,-3 0-5 16,1 0 2-16,3 0-2 16,-2-2 1-16,3 0-2 15,0-3-1-15,2 0 0 16,3-3-2-16,2-2-2 15,7-1 2-15,3-5-1 16,12-4 0-16,6-8 0 16,20-8-1-16,14-7 2 15,10-9-1-15,14-6-1 16,10 2 1-16,1-6 0 16,-1 8 0-16,-10 4-1 15,-9 9 3-15,-20 5-2 16,-14 11 1-16,-17 6-1 15,-16 6 1-15,-12 8-2 16,-3 1 3-16,-7 1-2 16,-4 1 0-16,4 2 0 15,-3 0 0-15,-1 0 1 16,0 0-2-16,0 0 4 0,0 0-3 16,0 0 5-1,3 0-1-15,-3 0-1 0,5-2 0 16,-4 2 0-1,4 0 0-15,0 0 1 0,-2 0 0 16,0 0-1-16,-3 0 2 16,0 0-3-16,0 0 3 15,0 0 0-15,0 0 4 16,0 0 2-16,0 0 2 16,0 0 5-16,0 0-11 15,0 0-3-15,0 0-4 16,0 0 3-16,0 0 2 15,0 0 0-15,0 0-6 16,0 0 4-16,0 0 1 16,0 0-1-16,0 0-4 15,0 0 3-15,0 0 1 16,0 0-5-16,0 0 2 16,0 0-1-16,-12 0-55 15,-6 0-70-15,-3 0-224 16</inkml:trace>
        </inkml:traceGroup>
        <inkml:traceGroup>
          <inkml:annotationXML>
            <emma:emma xmlns:emma="http://www.w3.org/2003/04/emma" version="1.0">
              <emma:interpretation id="{09001110-16F7-4534-9069-EACADF370263}" emma:medium="tactile" emma:mode="ink">
                <msink:context xmlns:msink="http://schemas.microsoft.com/ink/2010/main" type="inkWord" rotatedBoundingBox="16313,2762 18355,2330 18635,3651 16593,4083"/>
              </emma:interpretation>
              <emma:one-of disjunction-type="recognition" id="oneOf2">
                <emma:interpretation id="interp2" emma:lang="" emma:confidence="1">
                  <emma:literal/>
                </emma:interpretation>
              </emma:one-of>
            </emma:emma>
          </inkml:annotationXML>
          <inkml:trace contextRef="#ctx0" brushRef="#br0" timeOffset="44739.5985">46 20 452 0,'0'-6'6'0,"0"2"164"16,0 0-16-16,0 1-83 15,0 2-26-15,0 1 3 16,0-2 11-16,0 2-4 15,0 0-11-15,0 0-10 16,1 2-4-16,1 12 6 16,-2 12 15-16,0 9-14 15,0 12-23-15,-2 6 0 16,-10 6 14-16,1-1-1 16,1-4 3-16,3-9-2 15,1-8-2-15,5-12-9 16,1-8-8-16,0-8 2 15,6-7-3-15,9-2 8 16,7 0-9-16,5-12 1 0,2-3-2 16,7 0-3-16,3-2-1 15,-1 1 1-15,2 2-3 16,-4 0 0-16,-3 1 0 16,-8 3 0-16,-6 1 2 15,-8 5-1-15,-4 1 0 16,-4 2-5-16,-3 1 3 15,0-2-7-15,0-1-19 16,-3 0-15-16,-6-2-9 16,-3-2-31-16,-2-2-72 15,-5-1-123-15,0 0-99 16</inkml:trace>
          <inkml:trace contextRef="#ctx0" brushRef="#br0" timeOffset="45377.6351">-135 29 872 0,'0'-13'39'0,"0"-3"66"15,10-4 13-15,15-3-26 16,8 0-32-16,11-6-19 15,7-1-4-15,8-1-12 16,2-1-10-16,-3 6-5 16,-9 5-11-16,-12 5-6 15,-13 6-13-15,-12 10-88 16,-12 0-162-16,0 0-197 16</inkml:trace>
          <inkml:trace contextRef="#ctx0" brushRef="#br0" timeOffset="45108.6219">9 170 879 0,'0'0'130'16,"1"-3"-85"-16,16-2 69 16,8-6-21-16,9-3-12 15,8-6-16-15,7-4-11 16,-1-2-20-16,0 2-12 16,-6 1-14-16,-8 5-7 0,-11 4-3 15,-6 3 1 1,-13 5-7-16,-4 3-8 0,0 3-17 15,-18 0-20-15,-8 0-9 16,-7 8-56-16,-2 5-40 16,-4 3-26-16,0-1-53 15,4-1-187-15</inkml:trace>
          <inkml:trace contextRef="#ctx0" brushRef="#br0" timeOffset="46420.6948">563-68 624 0,'-2'0'175'0,"2"0"-165"15,-1 0 5-15,-1 2 76 16,1 13-19-16,-2 7-16 15,-3 4-35-15,0 7 3 16,0 4 7-16,0 0 1 16,0-1-4-16,2-3-19 15,1-4-3-15,-2-6 7 16,2-3 0-16,-1-4-4 16,1-6-4-16,1-4-2 15,2-3-1-15,0-2-4 16,0-1 4-16,0 0-3 15,0 0 2-15,0 0-1 16,0 0 3-16,0 0-5 16,0 0 2-16,0-4 0 15,5-8 1-15,4-2 0 16,0-6-1-16,5-4 1 16,0-3-1-16,2-3 1 15,0-1-2-15,2-2 2 16,2 3-1-16,-4 0 0 15,0 9 1-15,-1 1 0 16,-1 6-2-16,-3 3 0 16,-1 4 4-16,-2 5-4 15,-2 0 2-15,0 2-2 16,-2 0 3-16,-1 12 16 16,-3 7 10-16,0 6-13 15,0 0-11-15,0 4 1 16,0-1-2-16,0 1 6 0,0-2-3 15,-1-3-3 1,-1-2 0-16,1-1 4 0,0-4-1 16,-1-3 1-16,-1-2 0 15,2-4-4-15,-1-1-3 16,2-5 1-16,0-1 1 16,0-1-5-16,0 0-37 15,0-4-72-15,0-10-113 16,0-3-209-16</inkml:trace>
          <inkml:trace contextRef="#ctx0" brushRef="#br0" timeOffset="46942.7246">1029-659 653 0,'0'2'202'16,"0"18"-178"-16,-3 14 1 0,-7 13 67 15,-4 14 0-15,1 11-37 16,3 6-27-16,-1 5 0 15,5-5 5-15,6-5 15 16,0-7 0-16,0-9-18 16,0-9 13-16,0-7-6 15,0-6-17-15,0-6-14 16,0-7-1-16,0-5 0 16,0-4-4-16,-3-3 0 15,-1-1-6-15,-3-2-7 16,0-3-51-16,-3-3-64 15,-2-1-145-15,0 0-170 16</inkml:trace>
          <inkml:trace contextRef="#ctx0" brushRef="#br0" timeOffset="47273.7456">827-70 791 0,'0'-3'111'16,"10"-2"-80"-16,11-4 70 0,12-2 21 15,9-3-30 1,6-5-11-16,5 1-26 0,-6-1-3 16,-5 3-15-16,-13 3-16 15,-12 5-20-15,-13 5-5 16,-4 3-32-16,-10 0-108 16,-14 0-137-16,-3 0-212 15</inkml:trace>
          <inkml:trace contextRef="#ctx0" brushRef="#br0" timeOffset="47902.7813">1245-189 681 0,'3'-2'240'16,"-2"2"-201"-16,-1 0 37 16,0 14 63-16,0 11-22 15,0 8-78-15,0 8-3 16,0 5 11-16,-4-1-6 15,-1 1-20-15,5-5-3 16,0-5-1-16,0-7-8 16,0-10-4-16,0-4-5 15,0-7 0-15,0-5-5 16,0-3-38-16,0 0-59 16,0-2-100-16,0-12-169 15,0-5-83-15</inkml:trace>
          <inkml:trace contextRef="#ctx0" brushRef="#br0" timeOffset="81681.7425">1230-311 405 0,'3'0'96'15,"1"0"-3"-15,2 0-81 0,2 0-31 16,0-1-70-16,3 0-156 15</inkml:trace>
          <inkml:trace contextRef="#ctx0" brushRef="#br0" timeOffset="48792.832">1366-205 1090 0,'11'0'10'0,"11"-3"12"15,6 0 137-15,7-1-84 16,-3 0-30-16,-3 1-18 16,-3 0-19-16,-8-1-11 15,-11 2-42-15,-7 1-153 16,0 1-257-16</inkml:trace>
          <inkml:trace contextRef="#ctx0" brushRef="#br0" timeOffset="48530.8191">1482-712 414 0,'0'15'349'0,"0"5"-285"15,0 7-15-15,0 6 47 16,-3 8 7-16,-1 6-45 15,-4 9-12-15,3 4-4 16,0 4-5-16,-1 1 4 16,1 4 13-16,1-1-8 15,3-6-17-15,-1-3 0 16,2-7-7-16,0-11-5 16,0-7-9-16,0-8 7 15,7-7-5-15,3-3 0 16,-2-5 1-16,3-4-2 15,-2-1-1-15,1-3-7 16,-2-1 1-16,0-2-1 16,0 0 4-16,-1 0-10 0,1-2-3 15,-2-7-12-15,-2-4-22 16,-2-1-40-16,-1-3-58 16,-1 1-88-16,0 0-152 15,0 2-291-15</inkml:trace>
          <inkml:trace contextRef="#ctx0" brushRef="#br0" timeOffset="49451.8722">1944-228 494 0,'0'14'406'0,"-1"15"-322"15,-13 9 10-15,-4 11 57 16,-1 8-42-16,1 6-20 16,1-1-35-16,3-2-20 15,5-4-17-15,0-5 3 16,4-4-13-16,0-5-6 16,-1-1 0-16,1-4 0 15,-3-1-3-15,0-5-12 16,-1-2-32-16,-1-5-38 15,2-5-62-15,1-10-204 16,3-6-397-16</inkml:trace>
          <inkml:trace contextRef="#ctx0" brushRef="#br0" timeOffset="78174.5396">1692-70 127 0,'0'-3'-92'15</inkml:trace>
          <inkml:trace contextRef="#ctx0" brushRef="#br0" timeOffset="78940.5864">1692-70 198 0,'0'-20'17'0,"0"19"-14"0,0-1-2 16,1 1 4-16,0 0 32 15,2-1 4-15,-3 2-28 16,2 0-9-16,1-1 2 15,-1 1 0-15,-1-1 1 16,2-1-1-16,-3 1-3 16,2-1-2-16,-2 1 1 15,0-1 0-15,0 2 26 16,0 0 6-16,0 0-4 16,0-1-19-16,0 1-21 15,0 0 10-15,0 0 20 16,0 0-9-16,0 0-5 15,0 0 6-15,0 0 4 16,0 0 63-16,0 0 15 16,0 0-33-16,0 0-10 15,0 0 1-15,0 0-8 16,0 0-9-16,0 0-3 16,0 0 4-16,0 0-1 15,0 0 14-15,0 0 4 16,0 0-1-16,0 0-4 15,0 0-2-15,0 0-13 16,0 0-5-16,0 0 2 16,0 0 1-16,0 0-9 15,0 0-9-15,0 0-1 16,0 4-5-16,5 2 6 16,1 1-5-16,2-1-1 0,-3 4 3 15,0-1-3 1,3-1-4-16,-2 2-1 0,1 1 0 15,1-1-1-15,-2 2 2 16,2-1-5-16,1 1 5 16,-1-3-2-16,-2 1-1 15,1 0 1-15,-1 0-4 16,1-1 4-16,-2-1 0 16,1 0 0-16,-3-1-4 15,1-2 4-15,2 0-1 16,0 1 2-16,-1-2-2 15,0 0 1-15,1 0-4 16,-3-1 4-16,1 0-1 16,-3-3 0-16,1 1 1 15,-2-1-1-15,0 0-1 16,0 0 0-16,0 0 4 16,0 0-8-16,0 0-6 15,0-1-16-15,0-8-13 16,1 0-17-16,2-2-73 15,1 3-201-15,2 4-304 16</inkml:trace>
        </inkml:traceGroup>
        <inkml:traceGroup>
          <inkml:annotationXML>
            <emma:emma xmlns:emma="http://www.w3.org/2003/04/emma" version="1.0">
              <emma:interpretation id="{DABEAFF4-86B3-4995-BE8C-CA5EB3B0A4F5}" emma:medium="tactile" emma:mode="ink">
                <msink:context xmlns:msink="http://schemas.microsoft.com/ink/2010/main" type="inkWord" rotatedBoundingBox="19174,3214 19215,2730 19230,2732 19189,3216"/>
              </emma:interpretation>
              <emma:one-of disjunction-type="recognition" id="oneOf3">
                <emma:interpretation id="interp3" emma:lang="" emma:confidence="1">
                  <emma:literal/>
                </emma:interpretation>
              </emma:one-of>
            </emma:emma>
          </inkml:annotationXML>
          <inkml:trace contextRef="#ctx0" brushRef="#br0" timeOffset="51816.0084">2677-425 689 0,'0'0'152'0,"0"16"-92"15,0 9 25-15,0 9 15 16,0 10-10-16,0 7-21 16,-3 3-33-16,-5 2-27 15,5-8 6-15,-1-4-5 16,-2-6-2-16,1-10-5 16,-1-7-2-16,5-8-2 15,0-4 2-15,1-6-10 16,0-3-70-16,0 0-87 15,0-6-149-15,0-13-296 16</inkml:trace>
        </inkml:traceGroup>
        <inkml:traceGroup>
          <inkml:annotationXML>
            <emma:emma xmlns:emma="http://www.w3.org/2003/04/emma" version="1.0">
              <emma:interpretation id="{1D6C6E37-B6C9-477C-AD20-FFA48D054628}" emma:medium="tactile" emma:mode="ink">
                <msink:context xmlns:msink="http://schemas.microsoft.com/ink/2010/main" type="inkWord" rotatedBoundingBox="19206,2567 19222,2564 19223,2571 19208,2574"/>
              </emma:interpretation>
              <emma:one-of disjunction-type="recognition" id="oneOf4">
                <emma:interpretation id="interp4" emma:lang="" emma:confidence="0">
                  <emma:literal>.</emma:literal>
                </emma:interpretation>
                <emma:interpretation id="interp5" emma:lang="" emma:confidence="0">
                  <emma:literal>•</emma:literal>
                </emma:interpretation>
                <emma:interpretation id="interp6" emma:lang="" emma:confidence="0">
                  <emma:literal>|</emma:literal>
                </emma:interpretation>
                <emma:interpretation id="interp7" emma:lang="" emma:confidence="0">
                  <emma:literal>,</emma:literal>
                </emma:interpretation>
                <emma:interpretation id="interp8" emma:lang="" emma:confidence="0">
                  <emma:literal>I</emma:literal>
                </emma:interpretation>
              </emma:one-of>
            </emma:emma>
          </inkml:annotationXML>
          <inkml:trace contextRef="#ctx0" brushRef="#br0" timeOffset="83254.8337">2684-584 491 0,'0'-5'324'16,"0"4"-277"-16,0 1-36 16,0-2 14-16,0 2 0 15,0 0-26-15,0 0-7 16,0 0-77-16,0 0-243 16</inkml:trace>
        </inkml:traceGroup>
        <inkml:traceGroup>
          <inkml:annotationXML>
            <emma:emma xmlns:emma="http://www.w3.org/2003/04/emma" version="1.0">
              <emma:interpretation id="{B9804A30-A94B-49AB-95F5-7010F4F36B10}" emma:medium="tactile" emma:mode="ink">
                <msink:context xmlns:msink="http://schemas.microsoft.com/ink/2010/main" type="inkWord" rotatedBoundingBox="19215,2387 22083,1779 22347,3025 19479,3632"/>
              </emma:interpretation>
              <emma:one-of disjunction-type="recognition" id="oneOf5">
                <emma:interpretation id="interp9" emma:lang="" emma:confidence="1">
                  <emma:literal/>
                </emma:interpretation>
              </emma:one-of>
            </emma:emma>
          </inkml:annotationXML>
          <inkml:trace contextRef="#ctx0" brushRef="#br0" timeOffset="52928.0738">2945-408 404 0,'-1'0'19'0,"-1"0"169"16,-1 0-83-16,3 0-45 15,0 0 20-15,-1 13-4 16,-1 4-15-16,-2 11-10 16,0 6-11-16,-4 7-13 15,-1 8 11-15,-1 2-1 16,0-1-19-16,-1-3 5 16,3-4 17-16,0-9-34 15,3-8-2-15,2-9 7 16,0-6-11-16,3-5 2 15,0-6-2-15,0 0 1 16,0-6-5-16,3-13 0 0,8-6 4 16,1-11 1-16,2-2-10 15,3-4 6-15,-2-2-1 16,-2 4 3-16,-1 3 0 16,-2 4-1-16,4 5 0 15,-5 2 1-15,1 5 0 16,0 1-1-16,-2 2 2 15,-1 5 0-15,-1 1 0 16,-3 5 0-16,0 1 0 16,-1 5-1-16,1-1 1 15,-3 2 0-15,3 0 1 16,-1 0-1-16,1 4 0 16,0 12 3-16,2 5-1 15,-4 8 1-15,-1 7-1 16,0 2 1-16,0 1 1 15,0-1 1-15,0-5-6 16,-1-7 1-16,-2-6-3 16,3-9 3-16,0-4 1 15,0-7-1-15,0 0-1 16,1 0-2-16,7-13 4 16,4-4-3-16,-2-1-1 15,1-5-1-15,-1 0 3 16,0-1 0-16,1-3 3 15,-1 0-2-15,3-4-2 16,1-1 0-16,1-1 1 16,2-1-1-16,-3 7-1 15,1 4 3-15,-4 4-3 16,-3 10 4-16,0 4 0 0,-3 5-2 16,1 9 3-16,-3 19-4 15,2 8 6-15,-2 10 1 16,0 1 0-16,1 0 1 15,1-6 12-15,1-7-8 16,-2-8 0-16,0-9 0 16,-1-4-2-16,-1-6-4 15,-1-3-2-15,-1-2-1 16,0-2 0-16,0 0-1 16,2 0-1-16,0 0-2 15,4-3-32-15,-1-10-71 16,1-2-87-16,2-6-234 15</inkml:trace>
          <inkml:trace contextRef="#ctx0" brushRef="#br0" timeOffset="53341.0985">3580-512 1092 0,'0'30'21'15,"-8"12"-14"-15,-3 14 77 0,-2 7-5 16,2 10-34-16,-3 4 44 16,7-1-36-16,-1-5-13 15,5-5-15-15,3-5-6 16,0-7-13-16,0-7 0 16,0-6-5-16,5-5-1 15,1-9 3-15,0-7-2 16,0-5-3-16,0-9 0 15,-2-6-18-15,1 0-52 16,-4-9-87-16,-1-16-197 16,0-8-280-16</inkml:trace>
          <inkml:trace contextRef="#ctx0" brushRef="#br0" timeOffset="53888.128">3518-415 793 0,'0'-8'128'0,"0"-1"-120"15,5-2 55-15,13-3 76 16,2-1-32-1,5-2-42-15,4 0-11 0,3 1-15 16,2 3-17-16,0 8 0 16,-1 4-11-16,-2 1-4 15,-6 9-6-15,-9 16 2 16,-10 9-3-16,-6 6 8 16,-9 7 1-16,-14 1-5 15,-9-1 8-15,-6-2 11 16,-2-5 14-16,3-6-8 15,2-9-6-15,6-5-6 16,4-4-3-16,10-7-11 16,6-9-3-16,7 0-2 15,2-3-24-15,8-15-38 16,10-7-96-16,7-2-205 16,-1-4-292-16</inkml:trace>
          <inkml:trace contextRef="#ctx0" brushRef="#br0" timeOffset="54738.1798">4079-520 295 0,'4'-4'27'0,"-2"-1"48"15,-1 1 123-15,-1 0-38 16,0 1-75-16,0 2 23 16,0 1-18-16,-7 0-19 15,-3 0-13-15,-2 1-12 16,-3 12 8-16,-4 4-11 15,1 6-13-15,-4 4-12 16,1 8 6-16,1 4-1 16,2 5 6-16,2 2-5 15,3-4-10-15,7-2-3 0,3-4 1 16,3-9-11-16,1-7-1 16,20-10 0-16,4-7 1 15,6-3 2-15,7 0-4 16,2-17 1-16,0-4-13 15,0-7-14-15,-1-5-14 16,-3-4 6-16,-7 0 11 16,-8-2-3-16,-9 0 1 15,-11 3 20-15,-1 5 4 16,-23 5 13-16,-15 7 24 16,-8 7 7-16,-7 6 11 15,-2 6-14-15,0 0-8 16,7 4-4-16,7 9-11 15,12-1-14-15,9 1 0 16,12-2-2-16,8-1-14 16,8-2-72-16,16-3-101 15,11-2-331-15,5-3 76 16</inkml:trace>
          <inkml:trace contextRef="#ctx0" brushRef="#br0" timeOffset="55537.2253">4421-605 300 0,'0'0'65'16,"-2"0"142"-16,1 0-54 15,1 0-91-15,0 3 8 16,0 9 14-16,-3 6-39 16,1 7 1-16,1 7-6 15,-1 9-12-15,-1 0-19 16,2 1-1-16,-2 2 9 16,3-8-8-16,0-4-2 15,0-8-2-15,0-6 1 16,0-6-3-16,0-5 4 15,0-6-5-15,0-1 2 16,0 0 6-16,0-5 8 0,1-12-14 16,3-6-1-16,1-4 0 15,0-5-1-15,1 4 3 16,1-1 0-16,-1 2 6 16,3 4 17-1,-2 3 12-15,5 0-3 0,5 2-11 16,5 1 6-16,7 0 4 15,7-2 1-15,4 2 1 16,2 0-4-16,-5 1-14 16,-4 3-8-16,-8 3-13 15,-7 2 4-15,-12 2-10 16,-3 6-25-16,-3 0-56 16,0 0-71-16,-11 0-170 15,-4 11-102-15,-3 2 178 16</inkml:trace>
          <inkml:trace contextRef="#ctx0" brushRef="#br0" timeOffset="56742.2945">4749-532 1203 0,'0'0'54'0,"3"0"-54"15,19 0 96-15,14 0-1 16,10 0-46-16,15-5-18 15,6-5-9-15,-2 0 1 16,-9-2-17-16,-11 3-4 16,-17-2-22-16,-21 6-100 15,-7 1-165-15,-17-1-383 16</inkml:trace>
          <inkml:trace contextRef="#ctx0" brushRef="#br0" timeOffset="56474.2798">5018-1240 327 0,'6'-10'91'0,"-2"1"236"16,-2 5-255-16,-1 1 7 16,-1 2 48-16,0 1-33 15,0 0-24-15,0 4-19 16,0 16-22-16,-4 11 11 15,-5 17 2-15,-2 10-11 16,-3 12-8-16,0 6-9 0,-2 5 3 16,0 0-6-1,3-3-5-15,0-4 1 0,3-4 21 16,4-6-6-16,0-9-13 16,3-6 5-16,3-6-5 15,0-8-2-15,0-6-6 16,1-6 7-16,7-3-2 15,-2-2-1-15,0-6 2 16,3-2-2-16,-2-4 1 16,2-2-4-16,1-2 7 15,4-2 1-15,2 0-2 16,2 0-8-16,-1 0 2 16,-1-5-2-16,0-2-1 15,-7 0-6-15,0-3-8 16,-3 2-13-16,-3-3-31 15,0 0-42-15,-1-2-21 16,-2-1-46-16,0 1-66 16,0-3-97-16,-8 1 140 15</inkml:trace>
          <inkml:trace contextRef="#ctx0" brushRef="#br0" timeOffset="57723.3563">5578-667 287 0,'8'0'9'15,"-1"0"53"-15,2 0 91 16,-4 0 64-16,1 0-170 16,-1-1 24-16,-2-1 30 15,-2 1-33-15,1 1-22 16,-2 0-1-16,0 0-10 16,0 0-12-16,0 0-5 15,0 0-7-15,0 0 5 16,0 0 9-16,-6 0-17 15,-3 0-4-15,-1 0-3 16,-1 0-3-16,-5 0 2 16,0 0 1-16,-4 0 1 15,-2 0-4-15,-6 7 2 16,-1 4-2-16,-5 5 4 16,-1 2 0-16,2 5 2 0,2 0 26 15,10-2 4-15,12-1-8 16,9-3-16-16,9-5-3 15,27-2-4-15,16-2-4 16,9 3-6-16,13 0-41 16,-1 3 37-16,-9 4 14 15,-14 2 0-15,-17 0 12 16,-20 2 18-16,-13-2 6 16,-30-1 73-16,-20-1-32 15,-11 3-37-15,-9 2-21 16,-1-1-10-16,5-1 0 15,14-5-12-15,18-4 0 16,21-7-3-16,13-5-48 16,9 0-136-16,25-22-378 15</inkml:trace>
        </inkml:traceGroup>
      </inkml:traceGroup>
    </inkml:traceGroup>
  </inkml:traceGroup>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8:04:53.021"/>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B1CB66BC-E7CD-421C-BB98-7CF759B1E894}" emma:medium="tactile" emma:mode="ink">
          <msink:context xmlns:msink="http://schemas.microsoft.com/ink/2010/main" type="writingRegion" rotatedBoundingBox="10033,9441 18455,8765 18958,15042 10536,15717"/>
        </emma:interpretation>
      </emma:emma>
    </inkml:annotationXML>
    <inkml:traceGroup>
      <inkml:annotationXML>
        <emma:emma xmlns:emma="http://www.w3.org/2003/04/emma" version="1.0">
          <emma:interpretation id="{06F5EE0E-2C35-4E31-ACAE-14F3D66857C8}" emma:medium="tactile" emma:mode="ink">
            <msink:context xmlns:msink="http://schemas.microsoft.com/ink/2010/main" type="paragraph" rotatedBoundingBox="13776,9281 14295,8995 14505,9373 13985,9660" alignmentLevel="2"/>
          </emma:interpretation>
        </emma:emma>
      </inkml:annotationXML>
      <inkml:traceGroup>
        <inkml:annotationXML>
          <emma:emma xmlns:emma="http://www.w3.org/2003/04/emma" version="1.0">
            <emma:interpretation id="{EB7B2BF9-7A17-4FA5-B6F0-11FF73131EDB}" emma:medium="tactile" emma:mode="ink">
              <msink:context xmlns:msink="http://schemas.microsoft.com/ink/2010/main" type="line" rotatedBoundingBox="13776,9281 14295,8995 14505,9373 13985,9660">
                <msink:destinationLink direction="with" ref="{B336B22E-BEDB-41B1-AF37-6817E9A8070C}"/>
              </msink:context>
            </emma:interpretation>
          </emma:emma>
        </inkml:annotationXML>
        <inkml:traceGroup>
          <inkml:annotationXML>
            <emma:emma xmlns:emma="http://www.w3.org/2003/04/emma" version="1.0">
              <emma:interpretation id="{4FC071D8-EDB3-40C6-ADB6-DCA302D9ED39}" emma:medium="tactile" emma:mode="ink">
                <msink:context xmlns:msink="http://schemas.microsoft.com/ink/2010/main" type="inkWord" rotatedBoundingBox="13776,9281 14295,8995 14505,9373 13985,9660"/>
              </emma:interpretation>
              <emma:one-of disjunction-type="recognition" id="oneOf0">
                <emma:interpretation id="interp0" emma:lang="" emma:confidence="1">
                  <emma:literal/>
                </emma:interpretation>
              </emma:one-of>
            </emma:emma>
          </inkml:annotationXML>
          <inkml:trace contextRef="#ctx0" brushRef="#br0">3696-4462 187 0,'0'-8'30'0,"0"1"28"15,0-3 37-15,0-3 9 16,0 5-30-16,0 0 38 16,0 0-30-16,0 1-18 15,0 6 12-15,-2-4-1 16,-6 5 17-16,-3 0-36 16,-4 0-30-16,3 0 2 15,-4 5 0-15,-1 13-5 16,0 9 2-16,0 8 5 15,1 7-9-15,1 7-5 16,1 4-1-16,8 1-6 16,-1-6-6-16,7-5 1 15,0-8-1-15,0-8 2 16,0-6-4-16,0-8 4 16,0-3-6-16,0-6 0 15,0-1-1-15,0-3 2 16,3 0-1-16,-3 0-7 15,1-7-8-15,2-16 5 16,-2-2-4-16,4-6-10 16,-1 0-5-16,2 2-3 15,-2-3 1-15,3 6-9 16,1 3-2-16,-2-2 2 16,4 2 12-16,1-2 25 15,-1 0 2-15,-1 0 4 16,-3 1 0-16,1-4 4 15,-6 5 7-15,2 3 5 16,-3-3 0-16,0 9 0 16,0 0 2-16,0 6 1 0,0 2 3 15,0 4-3-15,0 0-7 16,0 2-4-16,0-2 7 16,0 2 3-16,0 0 12 15,0 0-6-15,0 0 3 16,0 0-5-16,0 0-4 15,0 0-5-15,11 4 1 16,5 11 6-16,4 8-13 16,5-5-2-16,4 10 3 15,2-4 1-15,3-1-7 16,1-2-5-16,2-1 1 16,-2-1 1-16,4-4-2 15,-5-3 2-15,-9-1-1 16,-2-5 0-16,-6 0-1 15,-7-4 1-15,-6 3 2 16,-4-4-4-16,3-1 4 16,-3 0-4-16,0 0 2 15,0 0-2-15,0 0 1 16,0 3-2-16,0-3 2 16,0 0 1-16,0 0-1 15,0 0 3-15,0 2-4 16,-3-2 2-16,-1 1-2 15,0 2 4-15,-2-3-3 16,-3 2 2-16,-1-2-2 16,-1 0 0-16,0 2-1 15,-5 2-1-15,1-2 2 16,-2 2-1-16,-2 3 0 16,-6 0 0-16,-7 4 5 0,-3 4-5 15,-6 4 4 1,-7-1 0-16,0 1 0 0,2 0-3 15,7-1 1-15,7-5-3 16,12-3 4-16,8-5 1 16,3-2-2-16,5 0 1 15,4-3-2-15,0 0 3 16,4 0-2-16,9 0 2 16,0-3-3-16,-2-5 2 15,0-2-2-15,-5-3-5 16,-2 1-8-16,-4-2-12 15,0 3-1-15,0 0-14 16,0 3-3-16,0 2-31 16,0 2-20-16,0-1-29 15,0 2-27-15,10-4-23 16,3 1 8-16,1 0-27 16</inkml:trace>
          <inkml:trace contextRef="#ctx0" brushRef="#br0" timeOffset="262.0164">3677-4290 432 0,'0'-6'111'0,"0"0"-30"16,0-5-12-16,0-1 21 15,0-1-25-15,0 3-26 16,0 2-3-16,0 2 15 16,0 1 2-16,-4 5-26 15,-6 0-21-15,-1 0-1 16,-2 0 5-16,3 0-7 15,0 0-2-15,3 3-2 16,6 0-10-16,1 0-38 16,0-3-49-16,0 0 29 0,1 0-2 15,12 0 23-15,1 0 24 16,-1-3 10-16,1-3-14 16,3 0-151-16</inkml:trace>
        </inkml:traceGroup>
      </inkml:traceGroup>
    </inkml:traceGroup>
    <inkml:traceGroup>
      <inkml:annotationXML>
        <emma:emma xmlns:emma="http://www.w3.org/2003/04/emma" version="1.0">
          <emma:interpretation id="{DA84FAE8-2227-4B28-8574-7FDA68B2496D}" emma:medium="tactile" emma:mode="ink">
            <msink:context xmlns:msink="http://schemas.microsoft.com/ink/2010/main" type="paragraph" rotatedBoundingBox="10371,13184 17617,12687 17698,13872 10452,14369" alignmentLevel="1"/>
          </emma:interpretation>
        </emma:emma>
      </inkml:annotationXML>
      <inkml:traceGroup>
        <inkml:annotationXML>
          <emma:emma xmlns:emma="http://www.w3.org/2003/04/emma" version="1.0">
            <emma:interpretation id="{0CA7E331-85BF-4837-92ED-37C42DAB00B1}" emma:medium="tactile" emma:mode="ink">
              <msink:context xmlns:msink="http://schemas.microsoft.com/ink/2010/main" type="line" rotatedBoundingBox="10371,13184 17617,12687 17698,13872 10452,14369"/>
            </emma:interpretation>
          </emma:emma>
        </inkml:annotationXML>
        <inkml:traceGroup>
          <inkml:annotationXML>
            <emma:emma xmlns:emma="http://www.w3.org/2003/04/emma" version="1.0">
              <emma:interpretation id="{A86CEC75-C076-4AAE-8169-A835FEEEF5BA}" emma:medium="tactile" emma:mode="ink">
                <msink:context xmlns:msink="http://schemas.microsoft.com/ink/2010/main" type="inkWord" rotatedBoundingBox="10408,13724 12331,13592 12375,14237 10452,14369">
                  <msink:destinationLink direction="to" ref="{FD762EE8-CB8D-4ADE-9597-84359A617B4E}"/>
                  <msink:destinationLink direction="with" ref="{E8485666-108D-4D28-8BFF-E584125E9BF6}"/>
                </msink:context>
              </emma:interpretation>
              <emma:one-of disjunction-type="recognition" id="oneOf1">
                <emma:interpretation id="interp1" emma:lang="" emma:confidence="1">
                  <emma:literal/>
                </emma:interpretation>
              </emma:one-of>
            </emma:emma>
          </inkml:annotationXML>
          <inkml:trace contextRef="#ctx0" brushRef="#br0" timeOffset="7122.4158">460 82 146 0,'8'0'15'0,"-1"-1"-9"15,-1-4 25-15,3 5 25 16,-1 0 12-16,6-2 6 16,0-2 3-16,1 2-46 15,2-2-30-15,0-3 74 0,0 3 154 16,-7 0-150-16,-2 0-35 15,2 0 6 1,1-3 22-16,-5 6-4 0,0-4-14 16,-3 3-10-16,-2-2-10 15,-1 2-10-15,0 0-6 16,0-2-3-16,0 0 4 16,-4-1-14-16,-12 3 0 15,-11 2 4-15,-7 0-7 16,-10 0 1-16,-10 25-2 15,-8 11 1-15,-10 5-2 16,-1 15 3-16,4 9 0 16,2 7 13-16,13 1 12 15,15 1-1-15,16-4-5 16,15-13-13-16,8-11 4 16,12-12-3-16,29-15 0 15,18-16-1-15,11-3 15 16,18-12-1-16,7-21-7 15,7-9-10-15,-12-1-2 16,-14 1-3-16,-15 11 2 16,-20 5 0-16,-24 12-23 15,-17 8-51-15,0 6-47 16,-10 0-127-16,-17 11-198 16</inkml:trace>
          <inkml:trace contextRef="#ctx0" brushRef="#br0" timeOffset="6648.3873">358 186 193 0,'91'-87'-83'0</inkml:trace>
          <inkml:trace contextRef="#ctx0" brushRef="#br0" timeOffset="6617.3857">358 186 219 0,'8'-4'7'0,"5"-2"-4"15,-3-1 15-15,3 4 5 16,-2-4-4-16,-5 3-14 16,2 2-4-16,-2-2-7 15,-2 4-18-15,-1-6 9 16,1 6-10-16,-2-5 14 15,1 2 6-15,-3-2 3 16,0 3-7-16,0-2-17 16,0 2 6-16,0-2 18 15,0-1-2-15,0 4 5 16,0 1 17-16</inkml:trace>
          <inkml:trace contextRef="#ctx0" brushRef="#br0" timeOffset="8020.4686">1129 184 796 0,'8'-12'25'0,"-1"1"41"16,-5 3 23-16,1-1-14 0,-3 6-21 16,0 0-11-16,0 1-6 15,-7 2-15-15,-10 0-6 16,-2 0-3-16,-3 8-1 15,-1 7 7-15,-4 4 5 16,1 1-1-16,-1 3-5 16,1 7-3-16,-1 1 4 15,0 4 6-15,4 7-5 16,5 1-2-16,3 0-6 16,11-3 3-16,4-6-3 15,0-7-5-15,2-11-2 16,19-8-3-16,3-3 4 15,3-5-2-15,3 0 2 16,2-17-6-16,-2-8 4 16,-3-6-4-16,-2-6 1 15,-2-3 2-15,-9 3-2 16,0 3-5-16,-5 8 3 16,-6 13 1-16,-3 11-2 15,0 2 4-15,0 15 5 16,0 16 24-16,0 0-8 15,0 4 4-15,15-6-11 16,7-6-9-16,0-4 1 16,4-9-2-16,-2-6-3 15,-3-4-3-15,-2 0-2 16,-7 0-27-16,-2 0-43 16,-3-8-67-16,-5-2-117 15,-2 3-239-15</inkml:trace>
          <inkml:trace contextRef="#ctx0" brushRef="#br0" timeOffset="8482.4927">1483 90 968 0,'0'0'3'16,"0"0"86"-16,0 0 32 15,0 9-69-15,0 22-23 16,0 6-10-16,0 10 0 16,0 6 10-16,-4-3-8 15,1-2-6-15,-1-11-2 16,4-8 7-16,0-12 2 15,0-4-8-15,0-13 3 16,7 0 7-16,13-7 3 16,7-22-13-16,8-14 0 15,5-11-5-15,2-7-2 16,-3 3-7-16,-8 15-2 16,-4 15 0-16,-7 26 13 15,-13 2 47-15,-4 44 5 16,-3 12-25-16,0 5-20 15,0-4 7-15,0-11-10 16,5-10-11-16,12-16-9 16,9-18-22-16,5-2-64 15,4-6-84-15,1-16-210 16</inkml:trace>
        </inkml:traceGroup>
        <inkml:traceGroup>
          <inkml:annotationXML>
            <emma:emma xmlns:emma="http://www.w3.org/2003/04/emma" version="1.0">
              <emma:interpretation id="{ECC04C58-EAC3-462F-9CC5-07EBA0742917}" emma:medium="tactile" emma:mode="ink">
                <msink:context xmlns:msink="http://schemas.microsoft.com/ink/2010/main" type="inkWord" rotatedBoundingBox="13243,12987 15320,12845 15397,13968 13320,14111"/>
              </emma:interpretation>
              <emma:one-of disjunction-type="recognition" id="oneOf2">
                <emma:interpretation id="interp2" emma:lang="" emma:confidence="1">
                  <emma:literal/>
                </emma:interpretation>
              </emma:one-of>
            </emma:emma>
          </inkml:annotationXML>
          <inkml:trace contextRef="#ctx0" brushRef="#br0" timeOffset="9832.5708">2831-688 899 0,'-4'-7'23'0,"-2"5"-15"16,3 2 81-16,2 0 10 15,-2 9-50-15,3 17 7 16,0 11-15-16,0 14-7 16,0 9 3-16,0 11-11 15,12 10-3-15,-2 8-6 16,2 7 4-16,-2 1 2 16,-3-1-6-16,-5-7 1 15,2-10 0-15,-4-6-4 16,0-19-5-16,1-11-2 15,-1-14-3-15,0-10 1 16,3-8-1-16,-1-11 2 16,2 0-1-16,3-2-2 15,4-26 7-15,9-9-5 16,0-11-4-16,11-7-2 16,3-6 1-16,3 1 0 15,1 6 1-15,1 8-4 16,-1 15 6-16,-6 12-1 15,0 19 5-15,-10 0 20 16,-6 29 8-16,-8 19-1 16,-5 10-7-16,0 4 2 15,-3-2-11-15,0-7 4 16,1-7-12-16,-1-15-6 16,5-11-1-16,-1-5 1 15,-1-9-6-15,-2-6-2 0,-1 0-11 16,0 0-25-1,0-15-27-15,3-11-44 0,-3-5-70 16,2-7-154-16,2 0-243 16</inkml:trace>
          <inkml:trace contextRef="#ctx0" brushRef="#br0" timeOffset="10460.6127">3767-86 443 0,'13'-6'180'0,"-2"0"-10"15,-4-1-117-15,1 1 10 16,-6 2 25-16,1 2-17 16,-2 2-26-16,-1-4-8 15,0 4 8-15,0-2-3 16,0-2-5-16,-4 4-7 16,-10 0-4-16,-8 0-5 15,0 0 2-15,-5 0-3 16,-2 10-11-16,-2 9 10 15,0 7 6-15,-3 12-5 16,1 6 4-16,-1 10 3 0,6 10-6 16,-2-2-6-1,13-3 0-15,3-10-1 0,10-7-7 16,4-15 6-16,3-15-7 16,21-12-3-16,6 0 2 15,5-20 3-15,5-22-8 16,1-6 0-16,-1-8 0 15,-5 4-1-15,-8 9 4 16,-7 12-4-16,-7 14 0 16,-9 17 2-16,-1 8 42 15,-3 26 9-15,0 7-19 16,0 3-16-16,1-3 7 16,5-4-12-16,2-7-7 15,4-12-9-15,-1-5 4 16,2-5-6-16,-1-6-21 15,-3-2-30-15,1 0-48 16,-6 0-79-16,0 0-163 16,-1 0-323-16</inkml:trace>
          <inkml:trace contextRef="#ctx0" brushRef="#br0" timeOffset="11043.6476">4008-123 983 0,'0'-6'58'16,"0"6"10"-16,0 0 78 15,0 0-51-15,0 2-43 16,1 19 6-16,6 5-15 16,-1 8-15-16,2 5-6 15,1 7-4-15,1-1-4 16,-2 1 0-16,1 2-2 15,-3-6-6-15,-2-7 1 16,0-7 0-16,-1-5 2 16,-2-6-5-16,4-6 2 15,-1-5-6-15,1-6 0 16,0 0-1-16,2 0 1 16,3-23 1-16,2-8-3 15,3-4 6-15,2-13-7 16,1-2 1-16,3-3 1 15,-2 10-2-15,-2 2 2 16,-2 5 1-16,-3 12 5 16,-2 7 1-16,-5 4 2 15,0 5-4-15,-3 2-4 16,0 2 1-16,-2 2-1 16,0-1-5-16,0 2-23 15,0 1-43-15,0 0-75 16,0 0-142-16,0 0-309 15</inkml:trace>
          <inkml:trace contextRef="#ctx0" brushRef="#br0" timeOffset="11527.6735">4444 70 974 0,'0'0'55'15,"0"0"-21"-15,0 0 90 16,14 0-35-16,9 0-52 15,7 0-27-15,-2-15-4 16,3-1-5-16,-1-1 1 16,-3-4 0-16,-7-1-5 15,-4-1 4-15,-11-2 0 16,-5 6 1-16,0 2-5 16,-17 11 6-16,-18 6 13 15,-11 0 11-15,-3 29 14 16,-4 15 23-16,8 8 24 15,10 8-16-15,12 1-26 16,19-6-3-16,4-9-8 16,27-15-17-16,21-10-11 15,16-15-8-15,15-6-1 16,6 0-10-16,-1-19-20 16,-9 1-34-16,-16-3-66 15,-18 5-145-15,-19 1-575 0</inkml:trace>
        </inkml:traceGroup>
        <inkml:traceGroup>
          <inkml:annotationXML>
            <emma:emma xmlns:emma="http://www.w3.org/2003/04/emma" version="1.0">
              <emma:interpretation id="{AC1B8CC8-1E0C-4F98-AD16-78A7B2808FE4}" emma:medium="tactile" emma:mode="ink">
                <msink:context xmlns:msink="http://schemas.microsoft.com/ink/2010/main" type="inkWord" rotatedBoundingBox="16206,13359 17656,13260 17690,13752 16239,13852"/>
              </emma:interpretation>
              <emma:one-of disjunction-type="recognition" id="oneOf3">
                <emma:interpretation id="interp3" emma:lang="" emma:confidence="1">
                  <emma:literal>ne</emma:literal>
                </emma:interpretation>
                <emma:interpretation id="interp4" emma:lang="" emma:confidence="0">
                  <emma:literal>he</emma:literal>
                </emma:interpretation>
                <emma:interpretation id="interp5" emma:lang="" emma:confidence="0">
                  <emma:literal>no</emma:literal>
                </emma:interpretation>
                <emma:interpretation id="interp6" emma:lang="" emma:confidence="0">
                  <emma:literal>me</emma:literal>
                </emma:interpretation>
                <emma:interpretation id="interp7" emma:lang="" emma:confidence="0">
                  <emma:literal>one</emma:literal>
                </emma:interpretation>
              </emma:one-of>
            </emma:emma>
          </inkml:annotationXML>
          <inkml:trace contextRef="#ctx0" brushRef="#br0" timeOffset="34372.9956">6512-375 742 0,'0'0'41'15,"0"0"-1"-15,0 0 100 16,-7 5-57-16,3 13-30 15,-4 11-22-15,2 6-2 16,0 7-7-16,-1 4-9 16,-1 2 5-16,6-2-6 15,-2-3 2-15,-2-6-5 16,3-3-1-16,2-9-2 16,-6-7 8-16,7-5-4 15,-1-5-3-15,-2-4-4 16,3-4-1-16,0 0-2 15,0 0 4-15,0 0-4 0,0-4 3 16,0-11-1-16,11-8-5 16,-1-3 6-16,4-8-6 15,3 3 6-15,4-6-7 16,-1-1 6-16,1-1-3 16,2 3 2-16,0 2-4 15,0 0 5-15,-1 7-3 16,-1 1-2-16,1 8 4 15,0 6-1-15,-2 3 2 16,-3 7-5-16,2 2 5 16,-2 0 1-16,-5 14 23 15,-6 12-4-15,1 5-1 16,-5 8 2-16,-2 3 10 16,0 4-10-16,0-4-2 15,-9-3-8-15,1-4 3 16,-2-6 1-16,5-6-9 15,1-4-3-15,3-9-6 16,-2-3 2-16,3-6-4 16,0-1-9-16,0 0-41 15,0 0-29-15,0 0-58 16,0 0-117-16,0-8-194 16</inkml:trace>
          <inkml:trace contextRef="#ctx0" brushRef="#br0" timeOffset="34987.033">6979-182 910 0,'8'0'45'16,"8"0"128"-16,-1 0-75 15,8 0-68-15,1 0-6 16,3-10-14-16,-3-5-6 16,-1 3-3-16,-2-5 3 15,-4 3-4-15,-3-5 1 16,-4-2-1-16,-1 1 0 16,-6 1-3-16,-3 0 3 15,0 5 1-15,0 1-2 16,-16 7 5-16,-7 6-1 15,1 0 2-15,-5 0-3 16,-2 23 3-16,-2 7 4 16,-3 10 10-16,6 7 10 15,-1 2 19-15,10 1-6 16,4-2-16-16,8-7-3 16,7-6 5-16,0-7-6 15,5-8-7-15,17-5 1 16,9-9-10-16,3-4 3 15,3-2-1-15,0 0-4 0,-3-2-3 16,-5-15 1-16,-4 1-18 16,-8-3-38-16,-4 2-41 15,-7 1-84-15,-6 1-190 16</inkml:trace>
          <inkml:trace contextRef="#ctx0" brushRef="#br0" timeOffset="33436.9458">5863-171 573 0,'7'-11'47'0,"-4"5"25"16,4 0 41-16,-5 0-50 16,0-1-19-16,0 7 3 15,-2-1-13-15,0 1 10 16,0 0-6-16,0 0-7 16,0 0-6-16,-10 0-9 15,-3 0-7-15,3 8-6 16,-4 9 4-16,1-2 7 15,2 7 13-15,4 3-2 16,-4 4-3-16,6 2-7 16,1 4 6-16,4 1-2 15,0-1-3-15,0-6-11 16,0-4-3-16,9-2-1 16,12-9 2-16,3-1-1 15,4-7 1-15,5-4 2 16,-1-2-5-16,4 0 0 15,-1-4-5-15,4-8 5 0,-3-5-1 16,0-2-1 0,-5 2-12-16,-1 3-6 0,-6-5 7 15,-3 3-4-15,-2-3 7 16,-7-2 0-16,-2 1 6 16,-5-8-2-16,-4 2 7 15,-1-8-1-15,0-2-1 16,-1 4 2-16,-16 2-3 15,1 1 3-15,-4 9 1 16,0 7-2-16,-1 7 2 16,-4 6 7-16,-4 0 1 15,-2 2 6-15,-6 18-6 16,-1 10-4-16,-2 5-2 16,8 1-2-16,0 1 1 15,11-2-3-15,7-8-1 16,8-8-35-16,6-6-59 15,0-12-142-15,0-1-179 16</inkml:trace>
        </inkml:traceGroup>
      </inkml:traceGroup>
    </inkml:traceGroup>
    <inkml:traceGroup>
      <inkml:annotationXML>
        <emma:emma xmlns:emma="http://www.w3.org/2003/04/emma" version="1.0">
          <emma:interpretation id="{25F55F38-02F5-4FDD-81EF-5AF410CE7F73}" emma:medium="tactile" emma:mode="ink">
            <msink:context xmlns:msink="http://schemas.microsoft.com/ink/2010/main" type="paragraph" rotatedBoundingBox="10459,14757 18881,14082 18958,15042 10536,15717" alignmentLevel="1"/>
          </emma:interpretation>
        </emma:emma>
      </inkml:annotationXML>
      <inkml:traceGroup>
        <inkml:annotationXML>
          <emma:emma xmlns:emma="http://www.w3.org/2003/04/emma" version="1.0">
            <emma:interpretation id="{02EF002B-4435-42B7-A488-735C19268308}" emma:medium="tactile" emma:mode="ink">
              <msink:context xmlns:msink="http://schemas.microsoft.com/ink/2010/main" type="line" rotatedBoundingBox="10459,14757 18881,14082 18958,15042 10536,15717"/>
            </emma:interpretation>
          </emma:emma>
        </inkml:annotationXML>
        <inkml:traceGroup>
          <inkml:annotationXML>
            <emma:emma xmlns:emma="http://www.w3.org/2003/04/emma" version="1.0">
              <emma:interpretation id="{009B0F50-969D-4C3B-A4CE-9846ACC83954}" emma:medium="tactile" emma:mode="ink">
                <msink:context xmlns:msink="http://schemas.microsoft.com/ink/2010/main" type="inkWord" rotatedBoundingBox="10497,15229 11565,15144 11600,15589 10533,15674"/>
              </emma:interpretation>
              <emma:one-of disjunction-type="recognition" id="oneOf4">
                <emma:interpretation id="interp8" emma:lang="" emma:confidence="1">
                  <emma:literal/>
                </emma:interpretation>
              </emma:one-of>
            </emma:emma>
          </inkml:annotationXML>
          <inkml:trace contextRef="#ctx0" brushRef="#br0" timeOffset="36276.1135">352 1548 639 0,'3'-7'33'0,"-2"3"8"16,-1-2 22-16,0 2 12 16,0 3-6-16,0 1-24 15,-8 0-16-15,-9 0 0 16,-6 0 5-16,-4 15-6 16,-8 8-1-16,-2 10 19 15,0 11 5-15,2 8-19 16,5 2 22-16,9 2-13 15,14-4-19-15,7-9-3 16,2-12-3-16,32-14-4 16,8-15 2-16,10-2-7 15,5-10-4-15,-3-19-4 16,-3-6-4-16,-5-1-7 16,-12-5-2-16,-10 3 6 15,-14 1 5-15,-10 2 5 16,0-1-2-16,-21 11-1 15,-20 4 6-15,-4 9 6 16,-9 10 5-16,-2 2 1 16,7 0-2-16,8 14 8 0,10 3-16 15,14 0-6 1,12 0 3-16,5-5-7 0,5-4-29 16,26-2-55-16,3-1-115 15,5-4-212-15</inkml:trace>
          <inkml:trace contextRef="#ctx0" brushRef="#br0" timeOffset="36982.1472">731 1518 771 0,'0'-4'20'0,"0"4"71"0,0 0 20 15,0 0-43-15,0 11-28 16,0 20 13-16,0 8-9 16,0 7 5-16,0 8-7 15,0 0-17-15,0-2-7 16,5-9-3-16,0-7-6 16,-3-10-2-16,0-9 2 15,1-6 0-15,-2-7-3 16,-1-4-4-16,4 0-1 15,-2 0 1-15,5-9 7 16,-6-9-5-16,3-5 0 16,1-4 3-16,-5-2 1 15,0-2 8-15,0 0-1 16,3 2-5-16,-2-1 6 16,6 3 11-16,7 5 1 15,5-1-7-15,8 4 3 16,8 2-6-16,9 0 1 15,1-1-8-15,3 4-3 16,-6 1-7-16,-8 3-1 16,-12 4-35-16,-12 3-97 15,-10 3-178-15,0 0-531 16</inkml:trace>
        </inkml:traceGroup>
        <inkml:traceGroup>
          <inkml:annotationXML>
            <emma:emma xmlns:emma="http://www.w3.org/2003/04/emma" version="1.0">
              <emma:interpretation id="{E1708483-8AA8-4686-BED7-C73C758D9025}" emma:medium="tactile" emma:mode="ink">
                <msink:context xmlns:msink="http://schemas.microsoft.com/ink/2010/main" type="inkWord" rotatedBoundingBox="12361,14918 14721,14729 14769,15325 12409,15515"/>
              </emma:interpretation>
              <emma:one-of disjunction-type="recognition" id="oneOf5">
                <emma:interpretation id="interp9" emma:lang="" emma:confidence="1">
                  <emma:literal/>
                </emma:interpretation>
              </emma:one-of>
            </emma:emma>
          </inkml:annotationXML>
          <inkml:trace contextRef="#ctx0" brushRef="#br0" timeOffset="39238.2789">2950 1269 665 0,'0'0'70'0,"-4"0"59"16,-9 0-5-16,-5 18-29 16,-8 14-17-16,-2 9 3 15,-2 11-7-15,2 7-15 16,2 7-15-16,9-6-9 16,12-4-5-16,5-9-8 15,0-17-7-15,17-11-10 16,15-15-1-16,5-4-7 15,7-6 8-15,0-19-6 16,1-9 2-16,-2-3-10 16,-10-4-9-16,-4-1 4 15,-9-1 6-15,-9 1 6 16,-11 0 1-16,0 5 1 16,-19 12-1-16,-24 10 9 15,-9 15 2-15,-9 0 8 16,-3 15-4-16,3 12 19 15,11 2 1-15,14 0-25 16,10-4-11-16,13-2 3 0,13-4-3 16,0-2-22-16,13-3-70 15,10-4-112-15,2-3-232 16</inkml:trace>
          <inkml:trace contextRef="#ctx0" brushRef="#br0" timeOffset="39783.3107">3317 1160 604 0,'0'0'174'0,"0"3"-64"16,0 22 25-1,-9 17-7-15,-8 7-34 0,2 11-24 16,3 5-32-16,2-5-5 15,7-6-11-15,3-6-13 16,0-11-8-16,0-6 3 16,0-8-3-16,0-4 0 15,4-7-2-15,-1-5 4 16,-2-2-6-16,-1-5-10 16,0 0-54-16,0 0-63 15,0 0-129-15,-10-12-184 16</inkml:trace>
          <inkml:trace contextRef="#ctx0" brushRef="#br0" timeOffset="40068.3276">3266 1435 848 0,'15'-22'86'15,"2"1"86"-15,2-5-41 16,11 4-57-16,6-3-11 16,6-1-13-16,5 6-6 15,0 1-21-15,-8 1-13 16,-3 7-4-16,-13 3-6 0,-15 4-49 15,-8 4-106 1,0 0-239-16</inkml:trace>
          <inkml:trace contextRef="#ctx0" brushRef="#br0" timeOffset="38540.2383">2033 1358 856 0,'-13'25'27'0,"-1"8"89"16,2 9-16-16,2 8-49 16,1 6-29-16,1 0-12 15,3-2 7-15,5-9-6 16,0-5-3-16,0-10 3 16,0-12-10-16,0-5 10 0,0-3 3 15,0-8 2 1,0-2-7-16,0 0-1 15,0 0-5-15,5-12 0 0,3-13-3 16,-2 0 0-16,2-7 0 16,-1-1-1-16,3 2 2 15,-1-2-5-15,1 6 6 16,1-1-4-16,-1 2 4 16,4-3-2-16,-1 4 1 15,4-3 0-15,-3 5 1 16,5 3-2-16,-1-3 4 15,2 9 0-15,-5-3-2 16,7 6 1-16,-4 1 0 16,-1 0 9-16,0 4 6 15,-1 1-7-15,-4 5-9 16,3 0 2-16,-4 0 8 16,-1 0 0-16,-6 8-2 15,2 11-6-15,-3 2-1 16,-3 8 0-16,0 2 7 15,0 5-3-15,0 1 0 16,-9 3-4-16,1-3 1 16,-1-4-1-16,1-4 3 15,2-6-2-15,2-4-2 16,4-9 0-16,-2-3 2 16,2-3 0-16,0-4-5 15,0 0 4-15,0 0-3 16,6-11 3-16,7-12-4 15,1-8 2-15,7-6-2 16,-1-11 2-16,4-6 0 0,0-6-1 16,3-3 0-16,0 6-1 15,0 3 2-15,0 12-7 16,-6 11 9-16,0 10-4 16,-2 14 1-16,-5 7-1 15,-5 7 2-15,-4 28 2 16,-5 19 6-16,0 11 5 15,0 1 12-15,0 1 2 16,0-7-4-16,0-11 18 16,0-15-20-16,7-9-19 15,6-8 1-15,-2-9-2 16,2-2-3-16,0-6-2 16,0 0-35-16,-3 0-50 15,-2 0-79-15,-6-8-212 16,0-3-407-16</inkml:trace>
          <inkml:trace contextRef="#ctx0" brushRef="#br0" timeOffset="41111.3878">3758 1474 833 0,'0'0'118'15,"0"3"-53"-15,2-3 60 16,18 0-21-16,6 0-45 15,7 0-7-15,5-6-20 16,3-11-11-16,1-2-15 16,0 0-5-16,-5 1 0 15,-6-1-3-15,-7 2 4 16,-4 1-6-16,-9 1-3 16,-2 3-4-16,-6-3 5 15,-3 4-5-15,0-3 10 16,0 0-4-16,0-1-1 0,-12 3-2 15,-3 4 1 1,-6 3 0-16,-8 5 3 0,-6 0 4 16,-8 17-2-16,-2 20 6 15,-3 11 10-15,5 8 26 16,8 4 2-16,12-1 12 16,12-5 6-16,11-8-14 15,7-15-17-15,25-8-15 16,17-15 2-16,10-8-4 15,11 0-8-15,2-13-4 16,-6-10-6-16,-6-2-15 16,-12 1-43-16,-12 1-86 15,-15 1-169-15,-6 6-501 16</inkml:trace>
        </inkml:traceGroup>
        <inkml:traceGroup>
          <inkml:annotationXML>
            <emma:emma xmlns:emma="http://www.w3.org/2003/04/emma" version="1.0">
              <emma:interpretation id="{BAC6DB66-23E6-4962-864E-7283D9E5D312}" emma:medium="tactile" emma:mode="ink">
                <msink:context xmlns:msink="http://schemas.microsoft.com/ink/2010/main" type="inkWord" rotatedBoundingBox="15623,14343 18237,14133 18314,15094 15700,15303"/>
              </emma:interpretation>
              <emma:one-of disjunction-type="recognition" id="oneOf6">
                <emma:interpretation id="interp10" emma:lang="" emma:confidence="1">
                  <emma:literal/>
                </emma:interpretation>
              </emma:one-of>
            </emma:emma>
          </inkml:annotationXML>
          <inkml:trace contextRef="#ctx0" brushRef="#br0" timeOffset="42269.4565">5333 664 782 0,'0'0'87'15,"0"0"-48"-15,0 0 58 16,0 0-12-16,0 2-21 16,0 4-3-16,0-1-15 15,4-2-7-15,1 0-7 16,3 1-7-16,-4-2-10 16,1-2 1-16,-4 5-6 15,-1-2 5-15,0 1-7 16,0-3-2-16,0 3-1 15,0-2 4-15,0-2-2 16,0 0-4-16,3 2-1 16,-3 0-1-16,1 2 1 15,-1 5 0-15,0-1 9 16,0 13 7-16,0 10 1 16,0 17-1-16,0 14-2 15,-8 21-7-15,-8 13-9 16,-4 1 5-16,0 2 9 15,3-11 5-15,3-11-3 16,4-15-4-16,3-16 9 16,7-15-9-16,0-10-10 15,0-8 2-15,3-11 1 16,11-2 0-16,-1 0 1 16,-2 0-5-16,1 0 1 15,-4-7-3-15,-1 1 4 16,2 2-4-16,-1-1 1 15,6 3 3-15,3-5-2 16,2 0-1-16,2-3 0 16,-2 2 0-16,-2-3-3 15,-3 1-10-15,-3 2-24 0,-4-5-19 16,-3-2-38-16,-1 1-32 16,-3-5-99-16,0 1-175 15</inkml:trace>
          <inkml:trace contextRef="#ctx0" brushRef="#br0" timeOffset="42531.4716">5259 1205 1278 0,'34'-14'6'15,"19"-2"118"-15,9-3-16 16,3-1-75-16,-9 3-12 16,-4 3-10-16,-16 6-21 15,-22 3-122-15,-14 5-207 16</inkml:trace>
          <inkml:trace contextRef="#ctx0" brushRef="#br0" timeOffset="43404.5225">5924 1119 501 0,'0'0'106'0,"0"2"16"16,-7 5-50-16,1-1 28 0,-2 4-21 16,-5 2-21-1,3 1 4-15,-7 8-10 0,0 2-5 16,-6 8 10-16,4 4-5 16,-7 7-2-16,1 1 1 15,1 5-12-15,2-2-7 16,5-9-11-16,10-1-2 15,4-13-5-15,3-11 2 16,3-6-5-16,17-6 0 16,7 0-6-16,3-6-1 15,1-17-3-15,0-6 0 16,0-7-2-16,-4-1 2 16,0-6-3-16,-4-3 3 15,-6 9-9-15,-4 7 1 16,-8 14 6-16,-1 12 0 15,-4 4 8-15,2 14 25 16,1 17 7-16,1 3-5 16,6 1-5-16,0-4-1 15,3-6-11-15,1-8-14 16,-1-7-4-16,2-8-10 16,-4-2-51-16,-2 0-74 15,-5-4-170-15,0-7-530 16</inkml:trace>
          <inkml:trace contextRef="#ctx0" brushRef="#br0" timeOffset="44164.5662">6514 1013 469 0,'4'-4'15'0,"-3"2"17"16,2 2 139-16,-3-2-122 15,0 2-1-15,0 0 5 16,0 0-21-16,0 0 3 16,0 0-9-16,-10 0-19 15,-9 0 5-15,0 10 8 16,-5 1-5-16,-2 6 9 15,0-3 9-15,-1 4-1 16,0 5 8-16,4 0 17 0,6 2 4 16,11-2-13-1,6-4-11-15,6-7-32 0,29-7-1 16,11-4-1-16,3-1-5 16,5 0-16-16,-6 7-17 15,-12 3 16-15,-13 9 18 16,-16 4 4-16,-7 2 14 15,-12 4 17-15,-23 2 26 16,-8 0-5-16,-12 0-27 16,1 4-17-16,5-5-9 15,3-1 4-15,12-10 2 16,16-7-5-16,12-8-1 16,6-4-7-16,6-4-53 15,21-24-54-15,8-3-101 16,-1-1-206-16</inkml:trace>
          <inkml:trace contextRef="#ctx0" brushRef="#br0" timeOffset="44809.6032">6840 527 920 0,'0'4'20'15,"0"17"126"-15,0 8-12 16,-9 8-61-16,8 9-12 16,-3 4-29-16,1 8-2 15,3 4-2-15,-2 3 7 16,1-1-12-16,-3 5-2 15,-3-3-4-15,-2-1 2 16,3-3-10-16,1-8 0 16,-2-2 1-16,7-8 4 15,0-7 2-15,0-10-8 16,0-6-2-16,0-9-6 16,4-4 3-16,0-5-4 15,0-3 0-15,1 0-24 16,0-9-44-16,-2-11-45 15,-1-5-108-15,-2-3-267 16</inkml:trace>
          <inkml:trace contextRef="#ctx0" brushRef="#br0" timeOffset="45307.6329">7147 938 846 0,'3'-2'87'0,"-3"2"90"15,0 0-40-15,-3 0-55 16,-16 2-27-16,-10 18-22 16,-5 6 1-16,-6 7-2 15,-2 5-6-15,1 4 6 16,1-5-1-16,12-2-3 16,7-5-15-16,8-10 1 15,13-3-2-15,0-9 3 16,11-4-2-16,16-2 3 15,4-2 1-15,3 2-6 16,2 0-2-16,-1 0 1 16,-1 3 15-16,-1 1-7 15,-2 4 3-15,-4-3-1 16,-4 2 6-16,-6 0-12 0,-7-3-6 16,-6-1-8-16,-4-3-2 15,0 2-14-15,0-2-31 16,0-2-73-16,-10 0-99 15,-3 0-251-15</inkml:trace>
          <inkml:trace contextRef="#ctx0" brushRef="#br0" timeOffset="46351.6979">7775 924 690 0,'6'-6'94'0,"3"4"-54"15,-1-3 46-15,-2 3-20 16,-2-2-21-16,0 2 1 15,0 0-14-15,-4 0 0 16,3 2 0-16,-1 0-3 16,-2 0-6-16,0 0-7 15,0 0 1-15,0 0-2 16,0 0 9-16,-2 0-12 16,-10 0-8-16,-5 0-4 15,-6 0 3-15,-3 6-4 16,-1 5 1-16,0-1 1 15,-1 2-1-15,-2-1-1 16,3 3 1-16,0 1 2 16,8 2 19-16,3-5 23 15,8 2 11-15,8 1-14 16,0-7-15-16,15-3-19 16,18-3-2-16,6-2-2 0,7 0-3 15,2 0-2-15,-7 6-4 16,-1 6 3-16,-10 9 2 15,-12 4 0-15,-14 6 3 16,-4 0-2-16,-3 0 18 16,-24 3 5-16,-8-3 14 15,-2-4 3-15,0 0 7 16,-1-4-14-16,3 0-18 16,8-9-7-16,3-1 5 15,4-3-4-15,13-8-7 16,2-2 0-16,5 0-6 15,0-4-7-15,0-11-23 16,6-1-25-16,4 1-42 16,-7 5-62-16,-3 5-200 15,0 5-405-15</inkml:trace>
        </inkml:traceGroup>
        <inkml:traceGroup>
          <inkml:annotationXML>
            <emma:emma xmlns:emma="http://www.w3.org/2003/04/emma" version="1.0">
              <emma:interpretation id="{B8DC7E89-C0E8-4125-B318-8A4ECAABE7DB}" emma:medium="tactile" emma:mode="ink">
                <msink:context xmlns:msink="http://schemas.microsoft.com/ink/2010/main" type="inkWord" rotatedBoundingBox="18891,14960 18952,14956 18958,15038 18898,15043"/>
              </emma:interpretation>
              <emma:one-of disjunction-type="recognition" id="oneOf7">
                <emma:interpretation id="interp11" emma:lang="" emma:confidence="0">
                  <emma:literal>v</emma:literal>
                </emma:interpretation>
                <emma:interpretation id="interp12" emma:lang="" emma:confidence="0">
                  <emma:literal>J</emma:literal>
                </emma:interpretation>
                <emma:interpretation id="interp13" emma:lang="" emma:confidence="0">
                  <emma:literal>V</emma:literal>
                </emma:interpretation>
                <emma:interpretation id="interp14" emma:lang="" emma:confidence="0">
                  <emma:literal>u</emma:literal>
                </emma:interpretation>
                <emma:interpretation id="interp15" emma:lang="" emma:confidence="0">
                  <emma:literal>U</emma:literal>
                </emma:interpretation>
              </emma:one-of>
            </emma:emma>
          </inkml:annotationXML>
          <inkml:trace contextRef="#ctx0" brushRef="#br0" timeOffset="46713.7165">8450 1344 1707 0,'9'8'58'0,"-5"-2"-43"15,4-6 64-15,2 0-68 16,2-14-45-16,-3-17-102 16,-6-9-354-16</inkml:trace>
        </inkml:traceGroup>
      </inkml:traceGroup>
    </inkml:traceGroup>
  </inkml:traceGroup>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8:08:00.698"/>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67F3BAD7-2B4E-46C9-861A-C218342BC03D}" emma:medium="tactile" emma:mode="ink">
          <msink:context xmlns:msink="http://schemas.microsoft.com/ink/2010/main" type="writingRegion" rotatedBoundingBox="16168,6743 24604,5012 25286,8338 16850,10069"/>
        </emma:interpretation>
      </emma:emma>
    </inkml:annotationXML>
    <inkml:traceGroup>
      <inkml:annotationXML>
        <emma:emma xmlns:emma="http://www.w3.org/2003/04/emma" version="1.0">
          <emma:interpretation id="{B5BD348E-C0AD-4E62-AC3E-9477107931FF}" emma:medium="tactile" emma:mode="ink">
            <msink:context xmlns:msink="http://schemas.microsoft.com/ink/2010/main" type="paragraph" rotatedBoundingBox="16168,6743 24604,5012 25286,8338 16850,10069" alignmentLevel="1"/>
          </emma:interpretation>
        </emma:emma>
      </inkml:annotationXML>
      <inkml:traceGroup>
        <inkml:annotationXML>
          <emma:emma xmlns:emma="http://www.w3.org/2003/04/emma" version="1.0">
            <emma:interpretation id="{8FB5DD1B-2706-4A45-858E-C403CAE91078}" emma:medium="tactile" emma:mode="ink">
              <msink:context xmlns:msink="http://schemas.microsoft.com/ink/2010/main" type="line" rotatedBoundingBox="16556,6651 24617,5050 24887,6410 16826,8010"/>
            </emma:interpretation>
          </emma:emma>
        </inkml:annotationXML>
        <inkml:traceGroup>
          <inkml:annotationXML>
            <emma:emma xmlns:emma="http://www.w3.org/2003/04/emma" version="1.0">
              <emma:interpretation id="{05CDEFBD-FEB3-40B1-9366-9BB3EE182CED}" emma:medium="tactile" emma:mode="ink">
                <msink:context xmlns:msink="http://schemas.microsoft.com/ink/2010/main" type="inkWord" rotatedBoundingBox="16556,6651 19701,6026 19943,7246 16799,7870">
                  <msink:destinationLink direction="with" ref="{566666F6-2D33-4C0C-A83B-0EDF90C6A0BC}"/>
                </msink:context>
              </emma:interpretation>
              <emma:one-of disjunction-type="recognition" id="oneOf0">
                <emma:interpretation id="interp0" emma:lang="" emma:confidence="1">
                  <emma:literal/>
                </emma:interpretation>
              </emma:one-of>
            </emma:emma>
          </inkml:annotationXML>
          <inkml:trace contextRef="#ctx0" brushRef="#br0">-48 299 723 0,'0'-14'179'0,"13"-6"-135"16,14 0 33-16,11-7 44 15,11-2-26-15,9-2-37 16,5-3-25-16,-1 5-19 16,-5 4-8-16,-16 7-8 15,-8 3 0-15,-14 8-64 16,-9 7-119-16,-8 0-183 15,-2 0-174-15</inkml:trace>
          <inkml:trace contextRef="#ctx0" brushRef="#br0" timeOffset="790.0494">685 265 421 0,'0'-3'356'0,"0"-2"-279"16,0 5-35-16,0 0 63 16,0 0-12-16,0 0-26 15,0 15-23-15,0 12-11 0,0 13-6 16,0 8-9 0,-3 6-1-16,-1 1 2 0,2-5-12 15,-1-8-4 1,3-11 1-16,0-10-3 0,0-9-6 15,0-8 9-15,0-4-8 16,0 0 9-16,5-16 0 16,7-12 2-16,1-9-3 15,1-4 2-15,0-6-6 16,2 4-2-16,-5 0 2 16,5 7 0-16,-6 7-1 15,0 9 2-15,3 3 3 16,-4 9-3-16,7-1 2 15,-2 3-6-15,5 3 5 16,-1 3-1-16,1 0 7 16,-2 0 8-16,0 20 2 15,-8 13 5-15,-4 2 2 16,-1 6 1-16,-4-1-10 16,0-2-2-16,0-11-11 15,0-8-1-15,0-7 0 16,0-6-2-16,-1-4-14 15,-7-2-32-15,0 0-38 16,-3 0-61-16,-1-2-132 16,7-15-141-16,5-8 139 15</inkml:trace>
          <inkml:trace contextRef="#ctx0" brushRef="#br0" timeOffset="1742.1002">892 185 921 0,'0'-5'198'0,"0"-1"-169"16,18-2 21-16,16-4 78 16,14-5-46-16,8-2-39 15,13-1-5-15,-4-3-17 16,-2 4-12-16,-11-2-8 16,-11 7-5-16,-14 3-54 15,-16 0-76-15,-11 5-125 16,0 0-152-16,-8 2 30 15</inkml:trace>
          <inkml:trace contextRef="#ctx0" brushRef="#br0" timeOffset="1388.0837">1062-493 838 0,'4'0'37'0,"-4"0"-10"16,4 0 77-16,-4 10-13 15,4 5-42-15,-1 1-8 16,-1 1-11-16,1-4-14 15,-3 4-1-15,0-7-1 16,0-4-4-16,1 0 0 16,-1-4 7-16,3 3 3 15,0-5 4-15,1 0 2 16,0 2-3-16,5 4-12 16,-2 4 8-16,-3 9 9 15,-3 12 2-15,-1 17-18 16,0 10-3-16,0 10-2 15,0 5-2-15,0 4 2 16,0-4-7-16,0-4 2 16,0-7 10-16,0-9-2 15,0-9 4-15,0-10-3 0,0-9-2 16,0-8-8 0,0-9-2-16,0-8 2 0,0 0-18 15,5 0-26-15,-4 0-47 16,2 0-68-16,-2 0-97 15,-1 0-225-15,0-7 195 16</inkml:trace>
          <inkml:trace contextRef="#ctx0" brushRef="#br0" timeOffset="-507.0275">50 247 565 0,'4'-2'356'16,"-4"2"-309"-16,0 0-11 16,0 8 57-16,0 15-14 0,0 6-10 15,-2 6-15-15,-2 7-13 16,0 0-13-16,4-1 1 16,0-2-5-16,0-5 0 15,0-9 10-15,0-2-2 16,0-9-7-16,0-3-5 15,4-5 0-15,0 0-11 16,1-2 1-16,-1 3-2 16,2-6-1-16,2 6 0 15,5-1-4-15,4-2-1 16,3-4 0-16,11 0-1 16,7 0-1-16,9-9 2 15,3-11-3-15,5-3 4 16,-4-2-3-16,-1 2-1 15,-7-2-5-15,-7 7 0 16,-5 5-5-16,-13 1-10 16,-2 2-1-16,-12 3-2 15,-4 1-12-15,0 6-10 16,-4-2-16-16,-16 2-23 16,-2 0-18-16,-3 0-81 15,-1 0-19-15,-1 0-13 16,-3 2-11-16,3 4 12 15</inkml:trace>
          <inkml:trace contextRef="#ctx0" brushRef="#br0" timeOffset="-199.0114">11 511 654 0,'0'0'126'16,"0"-4"-44"-16,10-5 37 16,14-2-37-16,8-2 1 15,10-5 5-15,8 0-16 16,-1-2-21-16,4-4-11 16,-8 6-10-16,-5 1-16 15,-12 0-9-15,-8 7-5 16,-10 4 1-16,-10 2-17 15,0-1-21-15,-6 5-49 16,-19 0-35-16,-11 0-28 16,-5 0-71-16,-3 0-139 15,-4 0-100-15</inkml:trace>
          <inkml:trace contextRef="#ctx0" brushRef="#br0" timeOffset="2141.1248">1546 68 1201 0,'0'36'9'0,"0"9"6"16,0 9 105-16,-5 2-39 16,-2-4-52-16,2-6-17 15,4-16-9-15,1-10-1 16,0-14-31-16,0-6-71 15,0 0-160-15,0-14-251 16,6-14 162-16</inkml:trace>
          <inkml:trace contextRef="#ctx0" brushRef="#br0" timeOffset="3132.1807">1685-121 987 0,'0'-4'58'0,"0"4"-14"15,15 0 130-15,10 0-80 16,9 0-50-16,4-4-8 0,5-1-14 16,-6-1-16-16,-8-2-6 15,-4 1-15-15,-13-3-71 16,-10 4-119-16,-2-2-177 15,0-1-66-15</inkml:trace>
          <inkml:trace contextRef="#ctx0" brushRef="#br0" timeOffset="2862.169">1759-730 806 0,'3'-6'109'16,"0"6"-50"-16,-3 0 61 15,1 0-18-15,-1 0-48 16,3 0-16-16,-2 0-3 16,4 6 1-16,-1 13-10 15,-1 4 2-15,-3 8-9 16,0 4-7-16,0 11-4 0,0 10 3 15,-5 6-5-15,-6 13-3 16,5 6-2-16,5 9 1 16,1-1-1-16,0-4 2 15,0-6 0-15,11-13 12 16,5-12 5-16,0-12-6 16,1-14 0-16,-3-10-9 15,1-10-3-15,1-2-3 16,0-6 5-16,-1 0-5 15,2 0 2-15,-3 0-2 16,3-8 1-16,-7-2 0 16,3 2-4-16,-4-3 3 15,-4 3-13-15,-5-1-12 16,0 1-32-16,0-1-26 16,0 0-55-16,0-2-54 15,-5-2-49-15,-8 1-71 16,0 2 175-16</inkml:trace>
          <inkml:trace contextRef="#ctx0" brushRef="#br0" timeOffset="3698.215">2108-214 658 0,'8'0'261'0,"-2"0"-215"16,-2 0 45-16,0 14 45 16,-2 20-29-16,-2 9-47 15,0 13-5-15,0 7-11 16,0-1-21-16,0-2-10 15,0-8-8-15,0-8-3 16,0-15-2-16,0-9 2 16,0-11-6-16,0-8-29 15,0-1-52-15,0 0-97 16,7-10-234-16,-1-14-17 16</inkml:trace>
          <inkml:trace contextRef="#ctx0" brushRef="#br0" timeOffset="4412.2544">2284-44 927 0,'0'0'126'16,"0"2"-102"-16,0-2 109 16,12 0-41-16,14 0-55 15,2 0-15-15,8 0-6 16,2-13-11-16,-1 1-2 15,-3 0-5-15,-3-3 2 16,-7 3-2-16,-6 0-4 16,-1 1-2-16,-7 0-2 15,-5 1 0-15,-3 0-6 16,-2-1 5-16,0 1 5 16,0-3 3-16,0 5 1 15,-11 2 2-15,-7 2 0 16,-5 4-1-16,-8 0 1 15,-5 4 0-15,-5 23 1 0,0 8 11 16,1 11 18 0,6 4 2-16,10 4-4 15,9 0 0-15,9-6 4 16,6-11-10-16,0-8-7 16,14-10-5-16,13-9-2 0,9-10-7 15,6 0-1 1,4-4-2-16,-1-19-15 0,-1-2-16 15,-7 0-49-15,-8 2-66 16,-10-2-153-16,-11 9-181 16,-6 3 244-16</inkml:trace>
          <inkml:trace contextRef="#ctx0" brushRef="#br0" timeOffset="5118.2948">3101-299 311 0,'0'0'26'0,"0"-3"66"15,0 3 125-15,0-2-120 16,0 2-64-16,0 0 21 16,0 0-4-16,0 0-16 15,0 0-6-15,0 0-1 16,0 0-4-16,0 0 5 15,-8 0 0-15,-3 0-5 16,-1 0-14-16,-8 2 8 16,1 7 1-16,-4 3-8 15,-3 0 3-15,1 3-1 16,2 2 7-16,3 1-3 16,5 7 20-16,8-2 5 15,7 8-8-15,0-1-13 16,11 5-16-16,20 0-5 15,5 4-17-15,-1 1-5 16,-4-3 8-16,-12-1 20 16,-8 1 16-16,-11-1 9 15,-9-7 7-15,-22-4 5 16,-7-1-19-16,4-5-15 16,0-4-10-16,13-7-23 15,7-4-47-15,5-4-99 16,9 0-218-16,0 0-17 15</inkml:trace>
        </inkml:traceGroup>
        <inkml:traceGroup>
          <inkml:annotationXML>
            <emma:emma xmlns:emma="http://www.w3.org/2003/04/emma" version="1.0">
              <emma:interpretation id="{9A9AE957-FAC4-4EB2-B6E2-1C05E4F52934}" emma:medium="tactile" emma:mode="ink">
                <msink:context xmlns:msink="http://schemas.microsoft.com/ink/2010/main" type="inkWord" rotatedBoundingBox="20727,6385 22096,6113 22180,6535 20810,6807"/>
              </emma:interpretation>
              <emma:one-of disjunction-type="recognition" id="oneOf1">
                <emma:interpretation id="interp1" emma:lang="" emma:confidence="1">
                  <emma:literal/>
                </emma:interpretation>
              </emma:one-of>
            </emma:emma>
          </inkml:annotationXML>
          <inkml:trace contextRef="#ctx0" brushRef="#br0" timeOffset="10597.6147">4298-634 214 0,'-6'2'17'0,"2"0"-9"15,-3 0 3-15,5 3 6 0,-1-4 3 16,3 4-17-16,-1-3-1 16,1 3 2-16,0-4 19 15,0 3 22-15,0-2-1 16,0 4 2-16,-3-1-22 15,3-2-13-15,-1 4-55 16,-1-3 47-16,2-2-2 16,0 0 7-16,0 0 21 15,0 1 3-15,0-2-4 16,0 1 6-16,0 3-41 16,7-4 45-16,2 2 131 15,-1-3-121-15,0 0 11 16,-3 0 8-16,1 0-5 15,1-3-1-15,-3 0-2 16,-2-3-17-16,-2 1-4 16,0-1-5-16,0 2-9 15,0 2-5-15,0-4 4 16,0 3-1-16,-2 1-10 16,-5 0 5-16,-6 2-5 15,6 0 1-15,-10 0-3 16,-1 0 0-16,-5 8 5 15,-1 11-1-15,-4 8 6 16,-2 9-3-16,3 3 4 16,4 7 0-16,5 2-9 15,5 0 0-15,8-7-2 16,5-8-3-16,0-8-5 16,8-13 4-16,16-7 6 15,3-5-9-15,11 0 1 0,-2-13-2 16,1-10-7-16,-2-3 6 15,-2-2-3-15,-6-3-1 16,1-4-8-16,-8 2 2 16,-6 1 0-16,-3 5-1 15,-5 4 8-15,-3 11 2 16,-3 6 2-16,0 6 0 16,0 0 2-16,0 12 8 15,0 13 1-15,0 4-7 16,0 2 5-16,8-1-3 15,15-7 0-15,4-5-4 16,1-7-1-16,-1-9-3 16,-4-2-4-16,1 0-5 15,-10 0-14-15,-1-7-29 16,-6-1-38-16,-3 0-63 16,-4 1-110-16,0 6-56 15,0 1-109-15</inkml:trace>
          <inkml:trace contextRef="#ctx0" brushRef="#br0" timeOffset="11126.6441">4682-724 704 0,'3'0'186'0,"-3"0"-101"16,0 8-6-16,1 22 23 15,2 10-23-15,-2 3-42 16,2 9-22-16,1-2 0 15,1-9-11-15,-2-10 0 16,4-7-3-16,-2-10-1 16,0-6 0-16,2-6 2 15,-6-2 1-15,0 0-4 16,4-2 2-16,-5-16 0 16,3-10 2-16,-3-3 3 15,0-4 2-15,0 2 4 16,0 0 5-16,0 3 3 15,5 6-2-15,2 1 8 16,5 4-11-16,3 0 3 16,5 2-6-16,6-1-8 15,6-1-3-15,4 1 0 16,2-1-1-16,-3 0 1 16,-6 4-2-16,-7 3-16 15,-9 6-58-15,-10 4-78 16,-3 2-153-16,-3 0-152 15,-11 2 199-15</inkml:trace>
          <inkml:trace contextRef="#ctx0" brushRef="#br0" timeOffset="-15640.9087">5021-674 178 0</inkml:trace>
          <inkml:trace contextRef="#ctx0" brushRef="#br0" timeOffset="11754.6847">5092-682 827 0,'0'2'141'0,"0"1"-112"15,0-2 44-15,0 1 12 16,2-2-22-16,17 0-16 16,5 0-19-16,3 0-15 15,3-6-3-15,-2-8-6 16,2-5-5-16,-5 2 6 15,-2-1-5-15,-8 1 3 16,2-1-4-16,-5 3 1 16,-5-2-1-16,-3 0 3 15,-4 5-2-15,0 1 1 16,0 3-2-16,-8 7 2 16,-12 1-2-16,-7 0 0 15,-7 3 2-15,-2 20 0 16,0 8 2-16,3 9 12 15,2 3 29-15,7 5 3 16,10 0-6-16,9-4-11 0,5-7-2 16,0-8-15-1,23-12-6-15,4-5 7 0,8-7-12 16,4-5 0-16,-3 0-2 16,1-14-10-16,-3-2-11 15,-1-7-38-15,-9 3-70 16,-6 1-136-16,-5 0-241 15,-1 5 81-15</inkml:trace>
        </inkml:traceGroup>
        <inkml:traceGroup>
          <inkml:annotationXML>
            <emma:emma xmlns:emma="http://www.w3.org/2003/04/emma" version="1.0">
              <emma:interpretation id="{89224B64-CA4F-4B61-A065-3B186A978079}" emma:medium="tactile" emma:mode="ink">
                <msink:context xmlns:msink="http://schemas.microsoft.com/ink/2010/main" type="inkWord" rotatedBoundingBox="22678,5983 24722,5577 24887,6410 22843,6815"/>
              </emma:interpretation>
              <emma:one-of disjunction-type="recognition" id="oneOf2">
                <emma:interpretation id="interp2" emma:lang="" emma:confidence="1">
                  <emma:literal>ven</emma:literal>
                </emma:interpretation>
                <emma:interpretation id="interp3" emma:lang="" emma:confidence="0">
                  <emma:literal>vein</emma:literal>
                </emma:interpretation>
                <emma:interpretation id="interp4" emma:lang="" emma:confidence="0">
                  <emma:literal>vend</emma:literal>
                </emma:interpretation>
                <emma:interpretation id="interp5" emma:lang="" emma:confidence="0">
                  <emma:literal>vent</emma:literal>
                </emma:interpretation>
                <emma:interpretation id="interp6" emma:lang="" emma:confidence="0">
                  <emma:literal>rend</emma:literal>
                </emma:interpretation>
              </emma:one-of>
            </emma:emma>
          </inkml:annotationXML>
          <inkml:trace contextRef="#ctx0" brushRef="#br0" timeOffset="14319.8293">6865-1173 392 0,'8'-8'313'0,"-1"0"-202"16,2 2-43-16,-2 2 49 15,-3 2-23-15,-2-1-35 16,0 3-9-16,-2 0 8 16,0 0-12-16,0 5-17 15,0 13 7-15,0 9-2 16,0 7-2-16,0 5-14 15,0 7-11-15,0 1 5 16,0 1-4-16,0 0 1 16,0-4-7-16,0-9 4 15,0-8-9-15,0-6 6 16,3-6-3-16,4-7-2 16,2-4 3-16,-5-4-1 15,5 0 1-15,-4 0-1 16,1 0 2-16,1-6-4 15,2-11 5-15,0-5-4 16,1-2 2-16,-1-7-2 16,1 0 3-16,3-4-1 15,-2-1 0-15,-4 4 4 16,4-2 6-16,-1 5 6 16,-1 2-1-16,1 4-3 15,-2 0-9-15,2 4-1 0,1 5-3 16,-2-1 1-1,1 3-5-15,0 4 4 0,-3-3-20 16,1 3-27-16,-2 2-41 16,-5 0-56-16,-1 3-97 15,0 1-82-15,0 2-23 16,0 0 224-16</inkml:trace>
          <inkml:trace contextRef="#ctx0" brushRef="#br0" timeOffset="14977.8694">7270-1035 611 0,'0'0'245'0,"0"2"-173"15,0-2 40-15,14 0-12 16,5 0-42-16,2 0-20 15,3-7-9-15,-1-3-20 16,1-2-3-16,-1-3-5 16,-5 1-1-16,-1-3-1 15,-1 5 1-15,-4-5 2 0,-2 0-3 16,-1 1 1-16,-5-1-1 16,-1 3-1-16,-3-1 5 15,0 2-3-15,0 1-1 16,-9 6 0-16,-5 0 0 15,-3 6 3-15,-6 0-5 16,2 0 1-16,-1 6 2 16,-1 12 1-16,0 10 3 15,0 3 6-15,2 6 4 16,3 9 2-16,2-2 20 16,5-1-7-16,7-1-7 15,4-5-8-15,0-8 3 16,0-6-4-16,14-9-6 15,11-3 7-15,6-9-4 16,1-2-1-16,2 0-7 16,1 0 1-16,-1-8-4 15,-5-6-4-15,-3-1-27 16,-1-3-31-16,-7 5-18 16,-5-6-97-16,-8 2-107 15,-3 3-70-15,-2-1 129 16</inkml:trace>
          <inkml:trace contextRef="#ctx0" brushRef="#br0" timeOffset="15530.8998">7717-1326 853 0,'0'0'30'15,"1"4"1"-15,2 11 109 16,-3 3-58-16,1 7-46 16,-1 4-7-16,0 2-6 15,0 3-8-15,0-1-2 16,0 0 1-16,0-6 0 15,0-6-5-15,-1-7 0 16,-3-1-6-16,4-9 4 16,0-2-2-16,0-2-1 15,0 0-3-15,0 0 0 16,0-10 8-16,8-13-1 16,3-10-5-16,11-9-2 15,0-8 1-15,5 1 0 16,0 1-2-16,0 1 0 15,0 15 1-15,-3 6-3 16,-5 18 5-16,-2 8-5 16,-3 0 11-16,-6 30 25 15,1 11 23-15,-6 9-3 16,5 2-25-16,-1-2-4 16,2-4 12-16,-4-13 10 15,4-10-31-15,-1-9-10 16,-2-10-5-16,0-4-4 15,2 0-42-15,-1 0-77 16,-7-12-89-16,0-1-229 16,0-3-154-16</inkml:trace>
          <inkml:trace contextRef="#ctx0" brushRef="#br0" timeOffset="13064.758">6474-996 394 0,'5'-6'100'0,"4"0"43"15,-2 0-97-15,-3 0-2 16,0 1 6-16,-4-1-4 0,5 0 1 16,-5 1-1-16,0-1-2 15,0 0 2-15,0 2-5 16,-5 2 1-16,-7 0 1 16,-7 2-15-16,-2 0-8 15,-5 0-2-15,-1 0 0 16,-5 12 2-16,-6 11 12 15,1 4-11-15,-3 13 10 16,3 3 4-16,2 1-12 16,9-3-10-16,11 1-4 15,10-13-2-15,5-10 3 16,0-11 0-16,23-6 7 16,5-2-5-16,4-2-8 15,-1-17-3-15,3-6 1 16,-7 1-1-16,-7-1 1 15,-1 0-1-15,-7 4 1 16,-4 7-4-16,-1 3 4 16,-5 5-1-16,1 4 3 15,-3 2 0-15,1 0 2 16,2 0 2-16,0 4 2 16,5 12 5-16,-1 7 3 15,2 2-6-15,-2 9-8 16,0-1-1-16,-1 4-3 15,1 4 2-15,-2 7-2 16,0 0 1-16,-4 0-2 16,-1 0 3-16,0-2-5 15,0-3 4-15,-16-5 1 16,-6-3 1-16,-9-4 1 0,-8-2-2 16,0-2 7-16,0-4-7 15,1-6-1-15,3-7-3 16,6-4 7-1,4-6-11-15,8 0-15 0,5-10-38 16,8-11-44-16,4-2-51 16,0-6-105-16,0 0-162 15,10 0 156-15</inkml:trace>
          <inkml:trace contextRef="#ctx0" brushRef="#br0" timeOffset="13643.7917">6686-1164 374 0,'7'-2'315'0,"-3"0"-160"15,5 2-76-15,-2 0 16 16,2 0-2-16,-2 21-17 15,-5 6 15-15,0 10-23 16,-2 11-21-16,0 1-3 16,0 5-18-16,0-1-5 15,0-6-15-15,0-5 0 16,0-11-5-16,0-4 2 16,0-12-3-16,0-5-2 15,0-4 1-15,0-6-15 16,0 0-61-16,-6 0-90 15,1 0-91-15,0-16-118 16,2-5 99-16</inkml:trace>
        </inkml:traceGroup>
      </inkml:traceGroup>
      <inkml:traceGroup>
        <inkml:annotationXML>
          <emma:emma xmlns:emma="http://www.w3.org/2003/04/emma" version="1.0">
            <emma:interpretation id="{6A6BC6AC-58ED-4C2C-86E2-34EE96DDD1A3}" emma:medium="tactile" emma:mode="ink">
              <msink:context xmlns:msink="http://schemas.microsoft.com/ink/2010/main" type="line" rotatedBoundingBox="16440,8071 24708,6374 24924,7425 16656,9121"/>
            </emma:interpretation>
          </emma:emma>
        </inkml:annotationXML>
        <inkml:traceGroup>
          <inkml:annotationXML>
            <emma:emma xmlns:emma="http://www.w3.org/2003/04/emma" version="1.0">
              <emma:interpretation id="{65728CB8-9A06-411C-A82B-1A584726790A}" emma:medium="tactile" emma:mode="ink">
                <msink:context xmlns:msink="http://schemas.microsoft.com/ink/2010/main" type="inkWord" rotatedBoundingBox="16507,8396 17018,8291 17111,8744 16600,8849"/>
              </emma:interpretation>
              <emma:one-of disjunction-type="recognition" id="oneOf3">
                <emma:interpretation id="interp7" emma:lang="" emma:confidence="1">
                  <emma:literal/>
                </emma:interpretation>
              </emma:one-of>
            </emma:emma>
          </inkml:annotationXML>
          <inkml:trace contextRef="#ctx0" brushRef="#br0" timeOffset="17265.0002">52 1380 359 0,'15'-13'83'0,"-5"3"83"16,-6 3-78-16,-1 1-24 15,-3 4 13-15,0 0 3 16,0 2-6-16,0 0-20 16,0 0-15-16,-5 0-16 15,-3 0-5-15,-2 0 4 16,-1 0-2-16,-1 0-2 16,0 9 0-16,-3-1-8 0,0 0-2 15,2 2-1-15,-1 1 6 16,1-3 2-16,2 7-1 15,-2-1-2-15,0 6 5 16,-1 6 9-16,1 5 4 16,1 5-4-16,3 3-9 15,1 2 5-15,5 1-4 16,0-5 1-16,3-2-8 16,0-5 0-16,0-6-5 15,0-5-2-15,8-4-2 16,2-7 1-16,7-2 1 15,-3-6-2-15,3 0 0 16,0 0-2-16,2-6 1 16,2-12-3-16,-1-6-1 15,3-7-4-15,-1-4 2 16,0-8-4-16,0-3-4 16,-3 0-3-16,-4 5 5 15,-5 7 7-15,-4 9 0 16,-3 13 5-16,-3 12 0 15,0 0 6-15,0 12 8 16,0 22 13-16,0 5-12 16,0 3 2-16,4 1 2 15,13-6-4-15,3-8 2 16,7-7-7-16,0-13-2 16,4-4-5-16,-1-5-4 15,-6 0-1-15,0 0 0 16,-10-2-28-16,-4-7-38 15,-10 1-72-15,0-2-188 16,0 2-257-16</inkml:trace>
        </inkml:traceGroup>
        <inkml:traceGroup>
          <inkml:annotationXML>
            <emma:emma xmlns:emma="http://www.w3.org/2003/04/emma" version="1.0">
              <emma:interpretation id="{C8E0CC21-0E40-4C47-A5D3-DDFD67D379CB}" emma:medium="tactile" emma:mode="ink">
                <msink:context xmlns:msink="http://schemas.microsoft.com/ink/2010/main" type="inkWord" rotatedBoundingBox="17669,7922 20270,7389 20440,8216 17839,8750"/>
              </emma:interpretation>
              <emma:one-of disjunction-type="recognition" id="oneOf4">
                <emma:interpretation id="interp8" emma:lang="" emma:confidence="1">
                  <emma:literal/>
                </emma:interpretation>
              </emma:one-of>
            </emma:emma>
          </inkml:annotationXML>
          <inkml:trace contextRef="#ctx0" brushRef="#br0" timeOffset="19298.1189">1916 1151 288 0,'-8'0'38'16,"-2"0"16"-16,-3 0 263 15,0 12-241-15,1 1-2 16,2 4 25-16,-3 3-17 15,3 5-21-15,0 4-7 0,-1 8-12 16,2 5 2 0,5 0 3-16,3-1-26 0,1 1-10 15,0-11-5-15,1-4-2 16,23-12-2-16,0-9-1 16,7-6 1-16,5 0-2 15,1-19 2-15,1-10-1 16,-3-4-8-16,-2-2-6 15,-2-5-6-15,-8 1-7 16,-3-1 1-16,-13 3 10 16,-7 1 15-16,0 3 2 15,-19 6 6-15,-16 3 18 16,-6 13 18-16,-7 6 8 16,-2 5 3-16,6 0-2 15,4 5-16-15,9 11-20 16,13 3-14-16,5 0-2 15,12-1-4-15,1-1 1 16,0-3-48-16,17-3-84 16,3-5-206-16,5-1-252 15,1-5 296-15</inkml:trace>
          <inkml:trace contextRef="#ctx0" brushRef="#br0" timeOffset="19951.1589">2346 1026 484 0,'0'0'339'16,"0"5"-309"-16,0 17 31 16,3 11 71-16,-2 7-55 15,3 5-38-15,3 3-17 16,-1-6-7-16,0 0-5 16,2-11-6-16,-3-6-1 15,-1-9-2-15,-1-3 1 16,-2-7-3-16,2-2 5 15,-3-4 1-15,0 0 2 16,0 0 1-16,1-9 16 16,-1-11-13-16,3-9 2 15,-1-2 10-15,-1 0 4 16,2 0-8-16,-2 3-3 16,4 3 13-16,3 11 11 15,3-3-9-15,5 5-14 16,7-5-1-16,11 5-8 0,7-7 6 15,7 1-3-15,2-1-7 16,-5-3-3-16,-7 9-1 16,-9-2 0-16,-11 2-26 15,-14 5-77-15,-4 4-91 16,-4 4-181-16,-20 0-108 16</inkml:trace>
          <inkml:trace contextRef="#ctx0" brushRef="#br0" timeOffset="20619.1958">2903 519 766 0,'11'-4'208'16,"-5"4"-159"-16,0 0 50 16,-2 0 26-16,0 29-45 15,3 13-6-15,-1 14-26 16,1 16-18-16,-4 10-1 15,1-2 1-15,5 4-12 16,-1-12-16-16,1-11 2 16,1-14-6-16,1-11 4 15,-3-11-3-15,-1-11 0 16,-2-4-4-16,-1-8-11 16,0-2-12-16,-1 0-53 15,-3 0-63-15,0-14-122 16,0-5-157-16,0 1 185 15</inkml:trace>
          <inkml:trace contextRef="#ctx0" brushRef="#br0" timeOffset="18523.0756">1019 1280 409 0,'0'0'353'16,"0"0"-249"-16,0 0-66 15,0 6 40-15,0 4 4 16,4 3-30-16,3-1-14 16,1 5-14-16,0 0-9 15,1-1 4-15,-2 2 3 16,1 4 2-16,1 2-7 16,-2 1-3-16,-4 4-5 15,-1 5 1-15,-2-1-5 16,2 1 5-16,-2-2-8 15,0 2 3-15,0-7 2 0,3-6-5 16,1-9 0 0,2-4-2-16,1-2 2 0,3-6-2 15,0 0 4-15,2 0-7 16,2-6 7-16,2-12-7 16,-2-5-1-16,3-8-2 15,-1-3 5-15,-1-5-1 16,0-4-2-16,-1-5 2 15,-4 0-4-15,-2 4 6 16,-1 7-2-16,-1 7 3 16,-3 12 1-16,0 14-2 15,-1 4-2-15,0 14 6 16,2 28-4-16,0 4 1 16,5 3-2-16,1-1 2 15,3-9 1-15,8-11-3 16,2-16 3-16,3-12-2 15,1 0 2-15,-1-8 6 16,-2-18 3-16,-1-5-6 16,-2-4 6-16,-7-4 12 15,-1-3-9-15,-6-3-5 16,-6 1-5-16,-1 9-2 16,0 8-3-16,0 4 5 15,0 10-6-15,0 9 1 16,0 4-21-16,0 0-23 15,0 0-52-15,0 6-98 16,0 0-212-16,5-6 110 16</inkml:trace>
          <inkml:trace contextRef="#ctx0" brushRef="#br0" timeOffset="21455.2448">3545 870 305 0,'4'-8'47'15,"1"-2"-10"-15,-3 2 237 16,-2-3-223-16,0 0 20 15,0 3 13-15,0 4-5 16,-19 2-25-16,-4 2-20 16,-8 0-9-16,-6 19 8 15,-3 12 13-15,-4 12 11 16,3 14 21-16,1 3-29 16,9 7-23-16,9-7 8 15,9-6-14-15,13-11-1 16,0-13-7-16,27-16-6 15,7-13-4-15,5-1 0 16,3-1 1-16,-3-20 0 16,-2-6-5-16,-6-4 2 0,-4 0-12 15,-8-9 2 1,-2 1 1-16,-7-9-2 0,-3-4-1 16,-6-2-3-16,-1-6 4 15,0-6-7-15,0-3-2 16,0-6 8-16,-4 2 12 15,0 8 0-15,4 10-3 16,0 11 1-16,0 15 2 16,0 15 0-16,0 8 11 15,0 6 5-15,0 0 9 16,0 24 18-16,0 20 7 16,0 20-20-16,0 13 8 15,0 12 6-15,0 2-26 16,17-5 5-16,1-11-7 15,3-15-2-15,-4-14-11 16,0-15 1-16,-10-11-4 16,2-7-3-16,-5-7-14 15,-1-6-47-15,-3 0-78 16,0 0-176-16,-3 0-301 16,-17-10 225-16</inkml:trace>
        </inkml:traceGroup>
        <inkml:traceGroup>
          <inkml:annotationXML>
            <emma:emma xmlns:emma="http://www.w3.org/2003/04/emma" version="1.0">
              <emma:interpretation id="{06264597-4275-4406-A52F-6260499DA59E}" emma:medium="tactile" emma:mode="ink">
                <msink:context xmlns:msink="http://schemas.microsoft.com/ink/2010/main" type="inkWord" rotatedBoundingBox="21086,7118 24708,6374 24924,7425 21302,8168"/>
              </emma:interpretation>
              <emma:one-of disjunction-type="recognition" id="oneOf5">
                <emma:interpretation id="interp9" emma:lang="" emma:confidence="1">
                  <emma:literal/>
                </emma:interpretation>
              </emma:one-of>
            </emma:emma>
          </inkml:annotationXML>
          <inkml:trace contextRef="#ctx0" brushRef="#br0" timeOffset="32881.9093">4853 720 492 0,'0'0'355'0,"0"0"-307"15,0 0 12-15,0 0 50 16,0 0-45-16,7 0-40 15,9 0-3-15,0-6-2 16,3 0-13-16,4-2-4 16,-3-1 0-16,0 0-2 15,0-2-2-15,-2-4 0 16,-1 1 2-16,-3-5-4 16,-1 0-4-16,-2-4-3 15,-8 5-3-15,1-3 9 16,-4 2 1-16,0 5 1 15,0 3 1-15,-7 3 0 16,-5 4 2-16,-4 4 1 16,0 0-2-16,-2 0 0 15,1 9-1-15,-1 11 1 16,1 7 8-16,0 6 6 16,0 7 8-16,2-1 7 15,1 1-8-15,4-1-4 16,6-4 7-16,1-1 1 15,3-7-2-15,0-3-3 16,0-2-1-16,9-10-8 16,5 0-3-16,3-5-4 15,0-1 0-15,-3-2 0 0,0-2-4 16,-2 0 1-16,-2-2-9 16,-1 0-22-16,3 0-28 15,-2 0-38-15,0 0-57 16,1-8-115-16,0-3-188 15,2-1 150-15</inkml:trace>
          <inkml:trace contextRef="#ctx0" brushRef="#br0" timeOffset="34033.9773">5199 594 591 0,'0'-13'387'15,"0"1"-364"-15,16 1 14 16,6-3 109-16,11-3-28 16,3 3-50-16,2 2-13 15,-4-2-22-15,-4 7-19 16,-8-1-11-16,-8 3-5 15,-2 3-30-15,-12 0-62 16,0 2-142-16,0 0-269 16,0 0 201-16</inkml:trace>
          <inkml:trace contextRef="#ctx0" brushRef="#br0" timeOffset="33748.9596">5596 149 593 0,'0'-19'157'0,"0"-1"-134"16,0-1 26-16,0-4 49 16,-1 2-14-16,-13-2-44 15,-6 0-10-15,-4 2-9 16,-6 5 2-16,3 1-6 15,-4 6-11-15,0 8 0 16,2 3-2-16,-1 0 2 16,6 0-3-16,2 0-1 15,2 6-1-15,8 2 4 16,4 1 9-16,4-1 6 16,-1-2-1-16,3 5-4 15,2-3-4-15,0 7-1 16,0 1-7-16,0 7 1 15,0 4 7-15,0 6 2 16,0 8-3-16,0 7-7 16,0 6 0-16,0 2-3 15,0 4 4-15,0 3-2 16,0 0 2-16,0-3-3 16,7 4 2-16,-3-6-2 15,0 0 0-15,0-8 3 16,2-2 1-16,0-7-1 15,1-5-2-15,-3-5-2 16,5-6-1-16,-7-4 3 16,3-4 0-16,2-5-4 15,-2-6 3-15,3-4-1 0,-1-2 0 16,4 0-6-16,-3 0-14 16,4-14-24-16,-1-5-51 15,-2-4-62-15,-5-2-52 16,-3 2-94-16,-1 0 122 15</inkml:trace>
          <inkml:trace contextRef="#ctx0" brushRef="#br0" timeOffset="32104.8652">4456 567 863 0,'0'0'121'0,"0"2"-107"15,0 15 0-15,0 6 53 16,3 3 2-16,9 10-19 16,-2 6-18-16,2 1-14 15,-2-1-1-15,2 1-7 16,-5-3-3-16,-3-9-5 16,3-6 0-16,-6-9 0 15,2-8-3-15,-1-3 6 16,-2-5 0-16,0 0 1 15,0 0-3-15,0-6 6 16,0-11-8-16,0-4 2 16,0-2-3-16,0 0 2 15,0-1-2-15,0 1 2 16,0 0 3-16,0 0 2 16,0 0 6-16,0 0-3 0,0 2 9 15,0-1-2-15,3-3-2 16,12-1-1-16,5 2 4 15,3-1-6-15,1 0-9 16,-2 6 1-16,3 3 0 16,-11 8-6-16,-4 1 1 15,-6 5-7-15,-1 2-24 16,-3 0-19-16,0 0-45 16,0 2-87-16,0 11-51 15,0 1-154-15,-5 1 74 16</inkml:trace>
          <inkml:trace contextRef="#ctx0" brushRef="#br0" timeOffset="35058.0335">5607 637 463 0,'0'0'396'0,"0"0"-292"16,0 0-46-16,0 0 46 15,10 0-14-15,3 0-39 16,1 0-20-16,0-2-11 16,2-4-3-16,3-4-3 15,-1 0-12-15,3-1-2 16,2-6 0-16,1 1 1 16,0-3-1-16,-4 2-6 15,-2-3-2-15,-2 3-3 16,-5-1-6-16,1 3 2 15,-8 0 6-15,-4 3 3 16,0-1 4-16,0 5 0 16,0 2-2-16,-16 0-11 15,1 3 2-15,-8 3 2 16,-1 0 1-16,-3 0-6 16,0 11 1-16,-4 7 6 15,4 6 9-15,0 5 5 16,3 6 9-16,4 2 18 15,6 1 4-15,8 3-12 16,3-4 10-16,3-6-3 16,0-3-7-16,12-9-3 15,8-7-1-15,5-4-8 16,3-4 6-16,4-4-6 16,2 0-4-16,1 0-6 0,0-12 1 15,-3-5-1 1,-5 3 0-16,-8-3-2 0,-3 5-11 15,-6-1-26-15,-4 5-21 16,-6-1-44-16,0 3-80 16,0 0-119-16,0 2-87 15,0 0 254-15</inkml:trace>
          <inkml:trace contextRef="#ctx0" brushRef="#br0" timeOffset="35583.0642">6098 280 755 0,'-4'19'65'0,"-3"8"-61"16,2 6 56-16,2 7 31 16,-1 3-66-16,4-1-3 15,0-7-12-15,0-8-2 16,0-6 3-16,0-11 15 15,0-4 0-15,0-6 14 16,0 0-13-16,0 0-8 16,0-8 8-16,4-10-20 0,-1-10 4 15,2-3-3-15,-1-6 0 16,-1 1 5-16,-2 4 2 16,2 0-1-16,1 5 4 15,2 6 1-15,4 5 13 16,5 1-11-16,5 1-8 15,7-3 1-15,7 3-6 16,2-3-1-16,-5 2-6 16,0 2 0-16,-8 4-17 15,-2-2-54-15,-11 5-106 16,-9 4-79-16,-1-1-160 16,0 1 174-16</inkml:trace>
          <inkml:trace contextRef="#ctx0" brushRef="#br0" timeOffset="36373.1121">6357 396 748 0,'0'0'231'0,"0"0"-193"16,0 0 35-16,9 0 16 16,8 0-44-16,1-6-15 15,5-5-11-15,1 2-14 16,0-4-5-16,3 1 2 15,-4-1 1-15,-3-2-6 16,-3 5 5-16,0-3-2 16,-3 4-1-16,-3-4 0 15,0-2 0-15,-3 3 1 16,-3-1 0-16,-2-3-4 16,-2 3 4-16,-1-1 0 15,0 2-3-15,0-1 0 16,0 7 0-16,-4 2 0 15,-9 4-3-15,-2 0-5 16,-2 0 9-16,-2 1 3 16,2 14-4-16,0 4 4 15,0 8 0-15,2 2 0 16,-2 11 8-16,0 3 4 16,3 5 12-16,-1 0 4 15,4 2 5-15,5-9-11 16,5 1-10-16,1-11-4 15,0-4-3-15,0-8-5 0,3-7-2 16,17-6 6 0,2-6-1-16,7 0 1 0,2 0 0 15,4-10 1-15,-1-7-4 16,-5-2-2-16,-4 1-1 16,-5-1-14-16,-4 2-47 15,-6-1-63-15,-6 3-113 16,-4 0-98-16,0 3-19 15</inkml:trace>
          <inkml:trace contextRef="#ctx0" brushRef="#br0" timeOffset="37064.1527">6860 39 534 0,'0'0'168'16,"5"0"-156"-16,-1 0 28 16,0 0 67-16,-1 13-32 15,1 3-16-15,-1 9-23 0,-3 6-5 16,0 4-6 0,0 3 8-16,0 4 0 0,-7-3-12 15,0-1-7-15,0-9-7 16,3-4-6-16,2-8-1 15,-1-8 1-15,3-4 2 16,0-4-3-16,0-1-2 16,0 0 2-16,0 0 2 15,0-15-1-15,7-2 1 16,3-13 1-16,5-1-4 16,-3-6 2-16,5-3-2 15,0 3 2-15,3-4 2 16,-1 3-1-16,2 5 2 15,0 8-7-15,-2 2 5 16,-2 9-2-16,-3 7 1 16,-1 7 1-16,-5 0 19 15,-1 2 36-15,-3 23-15 16,5 6-27-16,-2 7-5 16,-1 1 9-16,-1 3 4 15,7-1 6-15,-7-3-1 16,2-3 2-16,0-10-10 15,-2-4-14-15,-1-7-8 16,-4-6 5-16,3-3-11 16,-2-5-40-16,-1 0-75 15,0 0-111-15,0-5-170 16,0-9-49-16</inkml:trace>
          <inkml:trace contextRef="#ctx0" brushRef="#br0" timeOffset="37523.1792">7444-109 476 0,'-26'19'374'16,"-8"19"-259"-16,-2 10 18 15,3 6-2-15,4 8-39 16,5-4-40-16,11-6-6 16,10-11-18-16,3-7-7 15,3-14-4-15,22-7-8 16,7-11 2-16,4-2-5 16,8 0 0-16,2-16-3 15,-1-9-2-15,-2-3-1 16,-11 4-6-16,-6-1-44 15,-15 2-54-15,-8 4-82 16,-3 6-164-16,-3 3-172 16</inkml:trace>
          <inkml:trace contextRef="#ctx0" brushRef="#br0" timeOffset="38221.2208">7683 22 866 0,'0'0'108'16,"0"0"-81"-16,0 0 81 16,11 0 4-16,0 0-66 15,9 0-15-15,3-8-12 16,-1 0 5-16,4 0 1 16,-3-3-8-16,1-1-13 15,-3-1-1-15,0 1-3 16,-7-2 3-16,-1-3-4 0,-1 0-2 15,-5-2 3-15,-3 2-3 16,-4 3 6-16,0 4-5 16,0-1 3-16,-19 7-3 15,-5 4-1-15,-7 0-3 16,-1 4 3-16,-5 24 2 16,-2 7 3-16,7 8 16 15,2 7 12-15,10 4 8 16,9-2 6-16,11-7 5 15,0-5-13-15,14-10-16 16,16-12-8-16,10-5 1 16,8-7-5-16,7-6-5 15,3 0-2-15,3 0 0 16,-6-14-11-16,-5-1-31 16,-12-4-64-16,-14 0-119 15,-21-1-517-15</inkml:trace>
        </inkml:traceGroup>
      </inkml:traceGroup>
      <inkml:traceGroup>
        <inkml:annotationXML>
          <emma:emma xmlns:emma="http://www.w3.org/2003/04/emma" version="1.0">
            <emma:interpretation id="{34E92258-EB48-4CA0-A654-AF04BA6FF1AA}" emma:medium="tactile" emma:mode="ink">
              <msink:context xmlns:msink="http://schemas.microsoft.com/ink/2010/main" type="line" rotatedBoundingBox="16746,9164 24224,7483 24443,8458 16965,10139"/>
            </emma:interpretation>
          </emma:emma>
        </inkml:annotationXML>
        <inkml:traceGroup>
          <inkml:annotationXML>
            <emma:emma xmlns:emma="http://www.w3.org/2003/04/emma" version="1.0">
              <emma:interpretation id="{2EDFFD45-6AC3-4319-AC0F-06E7D95B0388}" emma:medium="tactile" emma:mode="ink">
                <msink:context xmlns:msink="http://schemas.microsoft.com/ink/2010/main" type="inkWord" rotatedBoundingBox="16853,9640 17752,9438 17839,9825 16940,10027"/>
              </emma:interpretation>
              <emma:one-of disjunction-type="recognition" id="oneOf6">
                <emma:interpretation id="interp10" emma:lang="" emma:confidence="1">
                  <emma:literal/>
                </emma:interpretation>
              </emma:one-of>
            </emma:emma>
          </inkml:annotationXML>
          <inkml:trace contextRef="#ctx0" brushRef="#br0" timeOffset="39902.3147">408 2584 469 0,'-21'0'85'15,"-2"0"-18"-15,-2 11-26 16,-2 3-89-16,0 8 230 15,0 7-86-15,1 4-19 16,8 8 22-16,5 5-1 16,9 2-26-16,4-3-6 15,0-3-8-15,7-7-25 16,16-12-5-16,7-11-20 16,4-12-1-16,5 0-1 0,8-10 3 15,-6-16-7 1,-1-8-3-16,-8-3 1 0,-9-5-6 15,-6 0 8-15,-14 1-4 16,-3 2 1-16,-11 5-3 16,-22 11 5-16,-14 11-2 15,-7 12 6-15,-1 0 1 16,-2 17 7-16,12 9 4 16,8 2 0-16,10-4-9 15,12-5-8-15,15-2 3 16,0-11-8-16,18-2-21 15,16-4-57-15,7 0-76 16,7-8-182-16,-2-5-161 16</inkml:trace>
          <inkml:trace contextRef="#ctx0" brushRef="#br0" timeOffset="40761.365">653 2530 376 0,'0'0'112'16,"0"0"114"-16,0 0-157 16,0 0-8-16,0 5 28 15,0 13-10-15,0 12-7 16,0 5-17-16,3 9-11 15,2-1-2-15,-1 3-6 16,-1-3-10-16,1-3-6 16,0-9-8-16,-2-10-2 15,2-6-1-15,0-7 0 16,2-4-1-16,-2-4-3 16,0 0 4-16,5 0-7 15,-1-11 1-15,1-7-1 16,-4 1-1-16,4-3-1 15,-2-3 2-15,0-2-2 16,0-4 2-16,-1-1-1 16,5-3-4-16,-4 0 2 0,2-3 0 15,6 4 2 1,0-2-3-16,2 3 1 0,-2 8 0 16,6 3 3-16,-2 5-4 15,4 3 1 1,-5 12 2-16,3 0 0 0,-2 5 17 15,-4 25 22-15,-3 7-14 16,-4 9-7-16,-1-1 8 16,-3 1-6-16,2-4 0 15,0-11-11-15,-2-4 2 16,5-8-9-16,-2-7-3 16,-2-6 2-16,1-4-5 15,2-2-15-15,1 0-42 16,-3 0-73-16,-2-6-167 15,0-6-251-15,-4-3 187 16</inkml:trace>
        </inkml:traceGroup>
        <inkml:traceGroup>
          <inkml:annotationXML>
            <emma:emma xmlns:emma="http://www.w3.org/2003/04/emma" version="1.0">
              <emma:interpretation id="{6DCD5CD2-E516-4366-B8B1-2F0020601FA4}" emma:medium="tactile" emma:mode="ink">
                <msink:context xmlns:msink="http://schemas.microsoft.com/ink/2010/main" type="inkWord" rotatedBoundingBox="18161,8846 24224,7483 24443,8458 18380,9821"/>
              </emma:interpretation>
              <emma:one-of disjunction-type="recognition" id="oneOf7">
                <emma:interpretation id="interp11" emma:lang="" emma:confidence="1">
                  <emma:literal/>
                </emma:interpretation>
              </emma:one-of>
            </emma:emma>
          </inkml:annotationXML>
          <inkml:trace contextRef="#ctx0" brushRef="#br0" timeOffset="44422.5813">3388 1939 368 0,'5'-5'468'15,"0"3"-430"-15,3-4-33 16,-1 0 45-16,0 2-1 16,6-1-20-16,-4-1-14 15,-4 4-12-15,2 2 0 16,-2-2-3-16,-1 0 7 0,-4 0 9 15,0 2 10 1,0 0 3-16,0 0-1 0,0 0 10 16,-13 0-30-16,0 0-7 15,-1 0 1-15,0 0-2 16,-6 0 2-16,2 4-2 16,-2 4 0-16,0 0 0 15,0 3 0-15,-3 0 1 16,-2 1-1-16,-1 0 9 15,4 5 3-15,3-1 19 16,2 1 5-16,6 2-3 16,4-3 4-16,7-3-8 15,0-1-13-15,3-6-1 16,19-4-6-16,10-2-3 16,9 0-4-16,3 0-2 15,1 0-3-15,-1-2-9 16,-9 2 2-16,-10 0-1 15,-10 24 9-15,-11 0 0 16,-4 10 6-16,0-1-3 16,-15 0 10-16,-8-2 19 15,-4 0 11-15,-4-3 5 16,0-3-9-16,-2 0-10 16,3-2-11-16,6-8 3 15,4 1-12-15,6-8-3 16,6-6-7-16,8-2 0 15,0 0-28-15,0-15-36 16,0-3-59-16,7-3-78 16,-1 0-99-16,-1 1-139 15,-5 3 238-15</inkml:trace>
          <inkml:trace contextRef="#ctx0" brushRef="#br0" timeOffset="45375.6326">3627 1934 372 0,'0'-5'545'16,"0"4"-420"-16,0-5-75 15,10 1 108-15,19-5-43 16,6-4-20-16,8 1-14 16,-2-4-23-16,0-1-19 15,-2 4-30-15,-7-3-6 16,-7 6-1-16,-5 3 0 16,-3 0-10-16,-7 4-34 0,-3-1-62 15,-7 3-79-15,0-2-216 16,0 4-181-16,-4 0 441 15</inkml:trace>
          <inkml:trace contextRef="#ctx0" brushRef="#br0" timeOffset="45097.6156">3700 1340 365 0,'0'-6'430'0,"0"6"-353"16,0 0-8-16,0 0 41 0,0 12-9 15,0 15-44-15,0 15-3 16,0 9-5-16,8 14-5 16,2 6-20-16,0 3 4 15,1-3-2-15,1 0-5 16,5-9-11-16,-3-3-5 16,1-5 0-16,0-9 0 15,-1-4-2-15,-3-5 1 16,-4-5-5-16,2-8 1 15,-5-4 3-15,0-4-6 16,-1-7-4-16,-3-5-16 16,0 0-16-16,0 1-17 15,0-2-39-15,-16-2-58 16,1 0-77-16,-8 0-57 16,2 0 73-16,0 0-29 15,-2-14 104-15</inkml:trace>
          <inkml:trace contextRef="#ctx0" brushRef="#br0" timeOffset="41751.4233">1912 2306 279 0,'6'0'34'16,"2"-4"35"-16,-5-2 139 0,-1-1-86 16,-2 1-77-16,0 0 19 15,0 0 10-15,0 0-9 16,-10 4-26-16,-5-3-17 15,-4 5-8-15,-1 0-5 16,-6 0-2-16,-1 0-3 16,-4 13-1-16,0 4-2 15,-4 3 2-15,3 3 0 16,5 3 7-16,3 7 9 16,4-2 28-16,11 6-2 15,3 3 2-15,6-1-1 16,0-4-9-16,0 0-1 15,18-4 0-15,6-7-3 16,12-12-14-16,4-6 5 16,5-6-8-16,-1 0-4 15,-2 0-2-15,-3-2-8 16,-8-8 3-16,-6-1-5 16,-6 3-3-16,-6-3-11 15,-4 5-32-15,-4-2-56 16,-1-2-108-16,-4 2-145 15,0-1-86-15</inkml:trace>
          <inkml:trace contextRef="#ctx0" brushRef="#br0" timeOffset="42457.4636">2284 2240 393 0,'-10'0'162'0,"-7"0"14"15,1 0-129-15,-4 8 37 16,2 9 24-16,2 9-20 15,-4 8 1-15,5 8-15 16,-1 1-22-16,8 5-23 16,6-5 8-16,2-3 4 15,0-7-15-15,4-6-14 16,18-10-9-16,2-9 0 16,6-8 4-16,2 0-5 15,-1 0-1-15,3-12-5 16,-2-7-1-16,-6-4-9 15,-1-2-5-15,-4-2-10 16,0-2-3-16,-5-4 10 0,-4-3-3 16,-4 1-8-16,-6-1 15 15,-2 4 16-15,0 2 2 16,-10 6 0-16,-12 7 13 16,-5 4 26-16,-3 13-2 15,-1 0-4-15,0 0-6 16,0 5-4-16,2 12 2 15,4 1-6-15,9-2-6 16,0 1-12-16,7 0-1 16,4 0-1-16,5-3-27 15,0 1-34-15,0 4-64 16,0-1-159-16,0 1-180 16,0-1 214-16</inkml:trace>
          <inkml:trace contextRef="#ctx0" brushRef="#br0" timeOffset="43255.5165">2608 2088 330 0,'0'-2'312'0,"0"2"-98"16,0 0-178-16,0 0 54 16,-4 2 12-16,-5 17-20 15,4 6-22-15,0 10-7 16,1 2-22-16,4 7-11 15,0 2-8-15,0-7 5 16,0-1-13-16,4-5 0 16,2-6-4-16,1-5 3 15,-1-4-4-15,-2-2 2 16,-1-5 2-16,-2-3-3 16,2-7 0-16,-1-1-2 15,2 0 3-15,-3 0-2 16,6-6 2-16,-1-10-2 15,-3-7 1-15,1-4-1 16,0-4 2-16,-1-2-2 16,0-2 1-16,3 1 1 15,-2 3-3-15,4 4 4 16,5 4-2-16,4 2 2 16,3 2-3-16,6 1 1 15,5 4-3-15,1-1 6 16,4 7-3-16,-2 3-1 15,-6 5 1-15,-5 0 1 16,-10 17 5-16,-6 14 9 16,-7 4 22-16,0 5 2 0,0-3-10 15,0-6 0-15,0-6-2 16,0-6-18-16,0-8-8 16,0-5-2-16,0-5-11 15,4-1-49-15,-1 0-80 16,1 0-137-16,3 0-261 15,2 0 273-15</inkml:trace>
          <inkml:trace contextRef="#ctx0" brushRef="#br0" timeOffset="46095.674">4172 1760 822 0,'0'4'156'0,"-3"23"-130"0,-6 13 71 16,5 7 14-16,0 4-72 15,4 2 3-15,0-5-12 16,0-9-11-16,4-10-19 16,4-8 4-16,0-8-5 15,-4-7 4-15,0-4-5 16,-3-2 5-16,1 0 1 15,-2-2-4-15,4-17 6 16,-4-4-6-16,0-6 4 16,0-2-7-16,0-3 4 15,0 6 0-15,0 1 4 16,0 8 11-16,0 4 15 16,0 7 11-16,0 2-12 15,0-2-10-15,0-3 1 16,17-3-1-16,10-3-13 15,11-6 0-15,13 0-6 16,8-4 2-16,1 3-5 16,-1-2 4-16,-11 6-5 15,-10 1 4-15,-14 7-13 16,-17 3-85-16,-7 7-78 16,0 2-189-16,-20 0-137 15,-7 0 164-15</inkml:trace>
          <inkml:trace contextRef="#ctx0" brushRef="#br0" timeOffset="46861.7208">4685 1658 403 0,'0'0'475'16,"0"0"-381"-16,0 0 1 16,0 0 54-16,0 6-49 15,0 17-44-15,1 10-5 0,3 7-12 16,5 1-19-1,4 1-7-15,4-5-1 0,2-6-3 16,3-8-6-16,-1-4 0 16,3-11-4-16,-1-4 4 15,-2-4-3-15,0 0 3 16,-5-4-3-16,4-12 1 16,-6-7-1-16,-1 0 3 15,-6-8 2-15,-3-5 7 16,0-5-1-16,-1-3-2 15,-3-3-1-15,0 5-5 16,0 5-1-16,0 6-1 16,0 3 0-16,4 10-1 15,1 3 0-15,-1 5-1 16,3-1-3-16,-3 5-9 16,5 1-23-16,-6 5-57 15,-3 0-56-15,0 0-198 16,0 0-198-16</inkml:trace>
          <inkml:trace contextRef="#ctx0" brushRef="#br0" timeOffset="47353.7469">4981 1577 291 0,'0'0'74'16,"0"19"365"-16,0 7-283 15,0 10-61-15,3 4 37 16,7 3-34-16,1-1-23 16,-1-5-5-16,0-8-41 15,-3-5-17-15,-1-11-5 16,-2 0-10-16,-3-7 1 16,-1-2-58-16,0-2-86 15,0-2-228-15,-7 0-165 16</inkml:trace>
          <inkml:trace contextRef="#ctx0" brushRef="#br0" timeOffset="48449.8131">5495 1520 294 0,'0'-6'17'0,"0"0"43"16,0 4-52-16,0-2 233 15,0 4-188-15,-7 0-2 16,-7 0 2-16,-4 0-15 15,-5 10-2-15,-7 11 22 16,-1 8 30-16,-1 11-5 16,0 2-2-16,5 5-9 15,8-1-14-15,7-3-13 16,12-3-11-16,0-9 7 16,0-8-4-16,23-4-11 15,4-11-9-15,8-8-1 0,11 0-8 16,6 0 1-1,2-16-2-15,0-3-2 0,-6-2-2 16,-10 2-4-16,-11 2 4 16,-6 5-23-16,-11-1-49 15,-5 5-71-15,-5-2-168 16,0 4-212-16,0 6 256 16</inkml:trace>
          <inkml:trace contextRef="#ctx0" brushRef="#br0" timeOffset="49601.8787">5658 1542 370 0,'0'-5'544'0,"0"-1"-482"15,13 0-4-15,6-5 74 16,10 1-24-16,8-5-36 15,6 1-3-15,2-3-21 16,1-1-20-16,-5 1-10 16,-2 0-4-16,-9 5-10 15,-10 1-4-15,-7 5 2 16,-6 2-19-16,-2 2-52 16,-5 0-65-16,0 0-139 15,0 0-179-15,0 0 213 16</inkml:trace>
          <inkml:trace contextRef="#ctx0" brushRef="#br0" timeOffset="49294.8595">5830 930 368 0,'0'-1'349'16,"0"1"-216"-16,0 0-76 15,0 0 59-15,0 16-3 16,0 16-29-16,0 11-31 15,0 11-8-15,-4 6-19 16,4 7 5-16,0-1 3 16,0 1-6-16,0-3-15 15,0-6-1-15,0-2 1 16,0-6 4-16,0-4-5 16,0-2-5-16,0-7 2 15,4-2-6-15,2-7-1 16,-1-4-2-16,4-5 1 15,-1-5 0-15,2-3 0 16,-1-3-1-16,2-2 1 16,0-1 0-16,2-4 4 15,1-1 2-15,6 0-5 16,-4 0 3-16,5 0-9 16,-2 0 7-16,-4-6-6 0,-4-4-15 15,1-2-17-15,-7-5-23 16,1 0-31-16,-6-1-57 15,0-4-31-15,0 0-37 16,0 4-72-16,-1-4 3 16,-18 8 213-16,-3 4-16 15</inkml:trace>
          <inkml:trace contextRef="#ctx0" brushRef="#br0" timeOffset="49894.8952">6295 1284 617 0,'0'2'455'0,"0"27"-417"16,0 8 30-16,0 9 50 15,0 2-53-15,0-3-36 16,0-5-17-16,0-4-8 16,0-13-3-16,0-9-3 15,0-4-7-15,0-6-20 16,0-4-45-16,0 0-114 15,0 0-156-15,0-6-148 16,0-13 403-16</inkml:trace>
          <inkml:trace contextRef="#ctx0" brushRef="#br0" timeOffset="50306.921">6534 1309 392 0,'0'0'517'15,"-8"18"-409"-15,-10 14-39 0,-4 7 74 16,4 5-58 0,2-3-40-16,12-1-7 0,4-9-17 15,0-12-1-15,16-11-5 16,15-8-6-16,0 0-3 15,4-14-4-15,1-11-1 16,-2-7-5-16,-6-1-3 16,-1-2-1-16,-11 2 3 15,-5-3-1-15,-11 3 2 16,0 6 1-16,-7 4 4 16,-21 8-1-16,-6 12 9 15,-6 3 3-15,2 0 8 16,4 8 3-16,5 10-6 15,5-1-3-15,13 0-14 16,4-3 5-16,7-3-19 16,0-1-41-16,4-2-86 15,14-2-271-15,14-6-199 16</inkml:trace>
          <inkml:trace contextRef="#ctx0" brushRef="#br0" timeOffset="51074.9661">6931 1074 728 0,'0'0'215'0,"0"0"-179"16,0 0 50-16,0 17 44 16,-7 9-37-16,2 10-43 15,-4 5-21-15,5 7-18 16,2-3 6-16,2 2-2 16,0-8-3-16,0-6-2 15,0-4-3-15,0-10-1 16,0-4 2-16,3-9-2 15,2-4 7-15,3-2-3 16,-1 0-2-16,3 0-1 16,3-11-4-16,1-12-2 15,3-5-1-15,0-12 2 16,3-8-3-16,3-7 1 16,-1 0-2-16,2-4 2 15,3 6-6-15,-4 10 4 16,1 7-2-16,-1 11 5 15,-2 13-3-15,-3 7 4 16,-2 5-3-16,-5 5 0 16,1 20 2-16,-4 10 0 15,-4 7 3-15,-1 1 1 0,1 3 0 16,-1-2 0-16,-1-7 7 16,1-3 6-16,1-8 8 15,0-3-1-15,0-6-8 16,1-5-8-16,-3-4-3 15,3-3-5-15,-5-3-3 16,2-1 3-16,-2 2-2 16,0-3-10-16,0 2-36 15,0 2-42-15,-4-2-80 16,-6-2-136-16,6 0-196 16</inkml:trace>
          <inkml:trace contextRef="#ctx0" brushRef="#br0" timeOffset="51260.974">7600 1307 1435 0,'12'12'77'15,"3"-4"-71"-15,-2-8 87 16,1 0-67-16,-9-16-26 15,-5-17-91-15,0-15-390 16</inkml:trace>
        </inkml:traceGroup>
      </inkml:traceGroup>
    </inkml:traceGroup>
  </inkml:traceGroup>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8:09:24.184"/>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566666F6-2D33-4C0C-A83B-0EDF90C6A0BC}" emma:medium="tactile" emma:mode="ink">
          <msink:context xmlns:msink="http://schemas.microsoft.com/ink/2010/main" type="inkDrawing" rotatedBoundingBox="10439,7745 15881,6594 16221,8204 10780,9355" semanticType="callout" shapeName="Other">
            <msink:sourceLink direction="with" ref="{05CDEFBD-FEB3-40B1-9366-9BB3EE182CED}"/>
            <msink:sourceLink direction="with" ref="{20EEB6F7-5C86-485F-A39F-EF5D83D9A758}"/>
          </msink:context>
        </emma:interpretation>
      </emma:emma>
    </inkml:annotationXML>
    <inkml:trace contextRef="#ctx0" brushRef="#br0">86 2167 792 0,'5'-6'125'0,"-4"5"-104"15,-1-4-13-15,0-1 34 16,0 6 22-16,0 0 3 15,0 0-11-15,0 0-14 16,0 0-17-16,0-5-10 16,0 2 4-16,0-4-11 15,0-1-5-15,-3 0 11 0,-5-3 1 16,-5 5 2 0,3-5-2-16,-1 3-3 0,-4-2-7 15,7-3 5-15,-1 1 3 16,0-2-4-16,6-6 1 15,1 0-2-15,2-9-1 16,0-4-5-16,0-7 5 16,5-6 0-16,12-5 4 15,1-8-5-15,0-3 5 16,5-4-6-16,0-5 0 16,-1-2-1-16,3-2-2 15,-3 0 0-15,2 3-1 16,2 1 1-16,1 3-2 15,0-1 2-15,4 5-3 16,0 4 2-16,0 6-2 16,5 1 4-16,-4 7-3 15,-1 7 3-15,5 4-3 16,-1 1 0-16,4 6 0 16,2 0 1-16,4-1 0 15,5 0-4-15,6 1 7 16,2-6-3-16,1 5 0 15,3-4 0-15,0 4 0 16,-4-1-3-16,1 7 3 16,-6 0-3-16,0 5 1 15,-4 4 4-15,0-3-6 16,2 4 6-16,1-4-7 16,2 2 4-16,3-1-4 15,-2 2 3-15,-3-3-2 16,-3 5 0-16,-4-3 2 15,0 5-1-15,-1 0 1 0,-3-1-3 16,6 2 7-16,-1-1-4 16,3 2 2-16,4-2-4 15,2 2 4-15,6-3-3 16,-2 3 3-16,7-1-3 16,-3 3 3-16,4 0 1 15,-2 0-2-15,-1 1 1 16,0 2-3-16,-2-2 3 15,0 5-2-15,-1 0 2 16,-1 0 0-16,5 0-1 16,3 0 3-16,6 0-2 15,4 0-1-15,3 7 0 16,2 5 3-16,5 3-3 16,-6-3 3-16,-2 3-6 15,3 3 2-15,-5-3-1 16,2-1 1-16,1 3-1 15,2-3 2-15,-2 5-4 16,3-2 6-16,-6 0-3 16,-5 0 2-16,-9 3-3 15,-2-2 3-15,-5 4 1 16,-2-2-3-16,-1 3 3 16,2 2-3-16,-1-2 2 15,3 0 2-15,-4 2-2 16,0-5-1-16,-3 3-2 15,-5-4 2-15,-2 2 0 16,2-1-1-16,-7-1 1 16,1 0 3-16,-2-2-4 15,-4-1 3-15,-4-3-3 0,-7-1 0 16,0-1 2 0,-6-3-1-16,-3 0-1 0,0-3 3 15,-3 0-3-15,-1 0 1 16,-1-3 1-16,-1-1 1 15,1 2-1-15,-4 1 0 16,2-2 2-16,-4 0-4 16,2 1 2-16,-3-3 0 15,-2 1 0-15,0-1-1 16,2 0-2-16,-2 0 3 16,0 0 4-16,0 0 3 15,0 0-3-15,0 0 0 16,0 0 0-16,0 0 0 15,0 0 0-15,0 0 4 16,0 0-2-16,0 0 0 16,0 0-1-16,0 0 0 15,0 0-3-15,0 0-1 16,0 0 1-16,0 0-3 16,0-1-4-16,-9-14-45 15,-11-4-70-15,-14 0-117 16,-8 3-525-16</inkml:trace>
  </inkml:traceGroup>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8:09:30.361"/>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B1B23DE5-EEE8-49C0-A834-4FF99E6DECB8}" emma:medium="tactile" emma:mode="ink">
          <msink:context xmlns:msink="http://schemas.microsoft.com/ink/2010/main" type="writingRegion" rotatedBoundingBox="10435,8929 11040,8597 11275,9025 10670,9357"/>
        </emma:interpretation>
      </emma:emma>
    </inkml:annotationXML>
    <inkml:traceGroup>
      <inkml:annotationXML>
        <emma:emma xmlns:emma="http://www.w3.org/2003/04/emma" version="1.0">
          <emma:interpretation id="{6C891FDB-9F50-4C32-A738-753F9461CEF3}" emma:medium="tactile" emma:mode="ink">
            <msink:context xmlns:msink="http://schemas.microsoft.com/ink/2010/main" type="paragraph" rotatedBoundingBox="10435,8929 11040,8597 11275,9025 10670,9357" alignmentLevel="1"/>
          </emma:interpretation>
        </emma:emma>
      </inkml:annotationXML>
      <inkml:traceGroup>
        <inkml:annotationXML>
          <emma:emma xmlns:emma="http://www.w3.org/2003/04/emma" version="1.0">
            <emma:interpretation id="{4EE6158E-D9A5-474B-A064-DA6E107A8A4C}" emma:medium="tactile" emma:mode="ink">
              <msink:context xmlns:msink="http://schemas.microsoft.com/ink/2010/main" type="line" rotatedBoundingBox="10435,8929 11040,8597 11275,9025 10670,9357"/>
            </emma:interpretation>
          </emma:emma>
        </inkml:annotationXML>
        <inkml:traceGroup>
          <inkml:annotationXML>
            <emma:emma xmlns:emma="http://www.w3.org/2003/04/emma" version="1.0">
              <emma:interpretation id="{20EEB6F7-5C86-485F-A39F-EF5D83D9A758}" emma:medium="tactile" emma:mode="ink">
                <msink:context xmlns:msink="http://schemas.microsoft.com/ink/2010/main" type="inkWord" rotatedBoundingBox="10435,8929 11040,8597 11275,9025 10670,9357">
                  <msink:destinationLink direction="with" ref="{566666F6-2D33-4C0C-A83B-0EDF90C6A0BC}"/>
                </msink:context>
              </emma:interpretation>
              <emma:one-of disjunction-type="recognition" id="oneOf0">
                <emma:interpretation id="interp0" emma:lang="" emma:confidence="1">
                  <emma:literal/>
                </emma:interpretation>
              </emma:one-of>
            </emma:emma>
          </inkml:annotationXML>
          <inkml:trace contextRef="#ctx0" brushRef="#br0">23 450 247 0,'1'0'29'16,"-1"0"-19"0,0 0 28-16,0 0-21 0,3 0 2 15,-1 0 1-15,-2 0-11 16,0 0 22-16,0 0 57 15,0 0-5-15,0 0 6 16,0 0-23-16,0 0-8 16,0 0-6-16,0 0-6 15,0 0 1-15,0 0-1 16,0 0-1-16,0 0-15 16,0 0 1-16,0 0-6 15,0 0-9-15,0 0-1 16,0 0 12-16,0 0 15 15,0 0-3-15,-5 0-6 16,-5 0-21-16,5 0 11 16,-4-6 5-16,1-1-6 15,-4-1-4-15,5-2 2 16,-4 4-4-16,0-5-5 16,-1 0 0-16,-2 2-2 15,1-2-2-15,1-1 0 16,-3-1-1-16,3-1 2 15,-2-3-2-15,-1 0-1 16,-3-1-2-16,2-5-2 16,-2 2 1-16,-1 3 0 15,5 1-2-15,-1 5 6 16,5-1-3-16,0 4 1 16,-1 3-2-16,3 0 2 15,1 0-4-15,3 4 2 16,-2-3-2-16,2 4 1 15,0-4 0-15,1 5-1 0,3 0 2 16,0-2-1 0,0 2 1-16,0 0-2 0,0 0 2 15,0 0-2-15,0-3 1 16,0 3-2-16,0 0 2 16,0 0-1-16,0 0-1 15,0 0 2-15,0 0-1 16,0 0 1-16,0 0-1 15,0 0 0-15,0 0 1 16,0 0 1-16,0 0-1 16,0 0 0-16,0 0 0 15,0 0-2-15,0 0 2 16,0 0-1-16,0 0 1 16,0 0-2-16,0 0 3 15,0 0-3-15,0 0 3 16,0 0-2-16,0 0 3 15,0 0-1-15,0 0 2 16,0 0-3-16,0-1 0 16,0 1 0-16,0 0-1 15,0 0 0-15,0 0-1 16,0 0 6-16,0 0-9 16,0 0 5-16,0 0-1 15,0 0 3-15,0 0-6 16,0 0 4-16,0 0-1 15,0 0 1-15,0 0 1 16,0 0-1-16,0 0-1 16,0 0 0-16,0-2 6 15,0 2-6-15,0 0 2 16,0 0-2-16,0 0 3 0,0 0-4 16,0 0 2-16,0 0 0 15,0 0-1-15,0 0 2 16,0 0-3-16,0 0 2 15,0 0-2-15,0 0 3 16,0 0-2-16,3 0 3 16,11 0-1-16,-1 0 3 15,4 0-4-15,-2 0 1 16,2 0 1-16,0 0 1 16,0 0-1-16,-2 2-2 15,2 4-2-15,-3 0 5 16,0 1-3-16,0-1-4 15,2-2 4-15,-2 0-1 16,3 0 1-16,-3 1-1 16,5-1 1-16,-5-2-2 15,3 2 1-15,-4-2 2 16,-1 0-2-16,-2 1 2 16,0-3-4-16,1 1 3 15,-2-1-2-15,1 2 2 16,-2-2-1-16,-2 3 1 15,-2-3-2-15,1 1 2 16,-5-1-1-16,0 5-1 16,0-5 2-16,0 2-3 15,0 2 3-15,0-2-2 16,-5-2 2-16,0 2-2 16,2 0 2-16,1-2-2 15,0 0 3-15,2 0-2 16,0 0-1-16,0 0 1 0,-2 0 0 15,-2 2 0-15,0-2-1 16,-1 4 3-16,1-4-3 16,0 2 2-16,2-2-2 15,2 0 1-15,0 0 0 16,-2 0 0-16,0 0 0 16,-2 0-2-16,-5 0 3 15,1 2-4-15,-5 1 3 16,-2 1-1-16,-1 0 0 15,0 0-3-15,1 2 2 16,1 0-1-16,1 1 1 16,0-3 0-16,7-2 0 15,1 2 1-15,2-2 3 16,2-2-6-16,1 0 6 16,0 0-4-16,0 0 4 15,0 0-1-15,0 0-3 16,0 0 2-16,0 0 0 15,0 0 3-15,1 0-3 16,2 0 1-16,1 0-2 16,-3 0 1-16,2 0 0 15,0 0-1-15,0 0 2 16,1 0-6-16,-2 0-5 16,2 0-2-16,0 2-7 15,-1 1 1-15,1-2 3 16,3-1-4-16,2 0-11 15,4 0-22-15,-1 0-34 16,3 0-42-16,-3 0-63 16,-2 0-85-16,-3 0-228 0</inkml:trace>
          <inkml:trace contextRef="#ctx0" brushRef="#br0" timeOffset="-2809.1635">63 473 582 0,'0'0'9'0,"-3"0"5"15,-1 0 9-15,4 0 80 16,-6 0-18-16,3 0-48 16,2 0-3-16,-4 0 5 15,4 0-2-15,-2 4 1 16,2-2-8-16,-4 0 2 16,-2 2-5-16,-1 1 0 15,1-2-6-15,0 2-5 0,2-4-3 16,1 3-1-16,4-3-1 15,0-1-4-15,0 0 3 16,0 0 1-16,0 0 6 16,0 0-8-16,0 0 2 15,0 0 3-15,0 0 5 16,0 0 3-16,0 0-3 16,0 0-8-16,0 0 1 15,4-1-1-15,1-6-7 16,2 1 5-16,-4-1-1 15,1 1-3-15,0 0-3 16,3-5 7-16,-1 5-2 16,1-4 1-16,-1-1-2 15,4-1 2-15,-2-1-2 16,5 1-2-16,1-7 1 16,0 1-7-16,6-5 4 15,0-2-2-15,3-5 3 16,2-1-4-16,1 2 2 15,-4-2-1-15,1 2-1 16,-2 4 1-16,-2 2-1 16,-4 3 4-16,2 2-3 15,-4 0 1-15,0 3-1 16,-5 6 0-16,-2-2 3 16,-2 3 0-16,0 2-4 15,-4 1 3-15,2 5-2 16,1 0 1-16,-3-2-2 15,0 2 5-15,0 0-3 16,0 0 2-16,0-2 0 16,0 2-3-16,0 0 1 0,0 0-1 15,0 0 2-15,0 0-2 16,0 0 3-16,0 0-1 16,0 0 0-16,0 0 4 15,0 0 0-15,0 0-2 16,0 0 0-16,0 0 1 15,0 0-3-15,0 0 1 16,0 0-3-16,0 0 3 16,0 0-3-16,0 0 2 15,0 0 3-15,0 0-1 16,0 0 0-16,0 0 1 16,0 0 0-16,0 0-1 15,0 0 1-15,0 0-5 16,0 0 2-16,0 0-3 15,0 0 3-15,0 0-2 16,0 0 0-16,0 0 1 16,0 0-1-16,0 0 0 15,0 0 1-15,0 0-1 16,0 0 2-16,0 0-3 16,0 0 3-16,0 0-2 15,0 0 2-15,-7 0 0 16,1 6-3-16,0 0 2 15,-1-1-1-15,-3 1 1 16,2 5 0-16,-5-3-2 16,-1 4 2-16,-3 5-1 15,-6 8 1-15,-1 2-1 16,-2 1 0-16,0 6 0 16,3 1 1-16,0-4-1 0,3 0 0 15,5-6 2 1,-1-2-2-16,9-6 0 0,0-4-1 15,1-1 2-15,2-6 0 16,0 0 0-16,0 2-3 16,-1 1 4-16,0 2-3 15,-2-3 2-15,-3 4-2 16,4 1 1-16,-1-3 0 16,3-2 0-16,-1 1 0 15,4-5-1-15,-3 0 2 16,4-2-3-16,0 0 3 15,0 0 1-15,0-2-4 16,-3 2 1-16,3 1 4 16,-2-3-4-16,2 0 2 15,0 0-1-15,0 0-1 16,0 0 1-16,0 0-1 16,0 0 1-16,0 0-2 15,0 0 0-15,0 0 0 16,0 0 4-16,0 0-3 15,0 0 2-15,0 0-1 16,0 0 0-16,0 0 0 16,0 0 0-16,0 0 1 15,0 0-3-15,0 0 5 16,0 0-4-16,0 0 2 16,0 0-3-16,0 0 4 15,0 0-3-15,0 0 1 16,0 0 1-16,0 0-1 15,0 0 1-15,0 0-2 0,0 0 2 16,0 0-2 0,0 0 2-16,0 0-1 0,0 0 2 15,0 0-3-15,0 0 1 16,0 0 0-16,0 0 2 16,0 0 0-16,0 0-1 15,0 0 1-15,0 0-1 16,0 0 1-16,0 0-2 15,0 0 2-15,0 0-4 16,0 0 4-16,0 0-4 16,0 0 2-16,0 0-3 15,0 0-6-15,0 0-19 16,0 0-30-16,-2-5-13 16,2-1-32-16,0 0-47 15,0 0-69-15,0-1-76 16</inkml:trace>
        </inkml:traceGroup>
        <inkml:traceGroup>
          <inkml:annotationXML>
            <emma:emma xmlns:emma="http://www.w3.org/2003/04/emma" version="1.0">
              <emma:interpretation id="{D81BE545-1CF5-46B3-BBFC-5EDBA7FCDA09}" emma:medium="tactile" emma:mode="ink">
                <msink:context xmlns:msink="http://schemas.microsoft.com/ink/2010/main" type="inkWord" rotatedBoundingBox="10692,9073 11095,8851 11121,8898 10718,9119"/>
              </emma:interpretation>
              <emma:one-of disjunction-type="recognition" id="oneOf1">
                <emma:interpretation id="interp1" emma:lang="" emma:confidence="0">
                  <emma:literal>n</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N</emma:literal>
                </emma:interpretation>
                <emma:interpretation id="interp5" emma:lang="" emma:confidence="0">
                  <emma:literal>r</emma:literal>
                </emma:interpretation>
              </emma:one-of>
            </emma:emma>
          </inkml:annotationXML>
          <inkml:trace contextRef="#ctx0" brushRef="#br0" timeOffset="1151.0658">-44 319 309 0,'0'0'25'16,"0"0"-6"-16,0 0 17 16,0 0-17-16,0 0 7 15,0 0 3-15,0 0 5 16,0 0 18-16,0 0 2 16,0 0-16-16,6-2 10 15,-2-3 19-15,-1 4-1 16,-1-1 3-16,-2 2-18 15,0-3-10-15,0 3-14 16,0 0 0-16,0 0-1 16,0-1 3-16,2 1-5 15,0 0-7-15,1-3 0 16,-1 1 10-16,6 0-5 16,-3-4-9-16,4 4 5 15,-1-7 7-15,5 3-5 16,0-4-8-16,1-5-2 15,7 3-3-15,-1-5-2 16,-2-1-2-16,4 1 2 16,0-2-2-16,0 5-5 15,-3-3 4-15,1 3 1 16,-1-1-5-16,2 7 1 16,-3-3 4-16,-2 5-3 15,-3 0 5-15,-2 2-3 16,-5 2 0-16,-2 0 0 15,2 2-1-15,-6 0-1 0,0 0 0 16,0 0 1 0,4 0-1-16,-4 0 1 0,4 0-1 15,-1 0 2 1,-2 0-2-16,2 0 2 0,-3 0-2 16,0 0-1-16,0 0 3 15,0 0-2-15,0 0 7 16,0 0 0-16,0 0-1 15,0 0-1-15,0 0 0 16,0 0-2-16,0 0-1 16,0 0-1-16,0 0 1 15,0 0-2-15,0 0 1 16,0 0-1-16,0 0 4 16,0 0 0-16,0 0-3 15,0 0 2-15,-7 0-4 16,-1 0 3-16,2 7-3 15,-2-4 3-15,-1 1-4 16,1 2-2-16,-1-1-16 16,2-2-22-16,-4 2-37 15,1-1-42-15,-3-2-133 16,-6 4-189-16</inkml:trace>
        </inkml:traceGroup>
      </inkml:traceGroup>
    </inkml:traceGroup>
  </inkml:traceGroup>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8:09:49.484"/>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7DFDFDA3-82DB-4DE2-BA8B-8AC91AE362B4}" emma:medium="tactile" emma:mode="ink">
          <msink:context xmlns:msink="http://schemas.microsoft.com/ink/2010/main" type="writingRegion" rotatedBoundingBox="10836,6918 22443,3625 23941,8903 12333,12196"/>
        </emma:interpretation>
      </emma:emma>
    </inkml:annotationXML>
    <inkml:traceGroup>
      <inkml:annotationXML>
        <emma:emma xmlns:emma="http://www.w3.org/2003/04/emma" version="1.0">
          <emma:interpretation id="{D9BAE2F3-A17E-4673-BBA9-2978598FAE0E}" emma:medium="tactile" emma:mode="ink">
            <msink:context xmlns:msink="http://schemas.microsoft.com/ink/2010/main" type="paragraph" rotatedBoundingBox="10841,6977 22430,3601 23089,5864 11500,9240" alignmentLevel="1"/>
          </emma:interpretation>
        </emma:emma>
      </inkml:annotationXML>
      <inkml:traceGroup>
        <inkml:annotationXML>
          <emma:emma xmlns:emma="http://www.w3.org/2003/04/emma" version="1.0">
            <emma:interpretation id="{863F651C-161B-4108-BEA8-06719FB953D7}" emma:medium="tactile" emma:mode="ink">
              <msink:context xmlns:msink="http://schemas.microsoft.com/ink/2010/main" type="line" rotatedBoundingBox="10841,6977 22430,3601 23089,5864 11500,9240"/>
            </emma:interpretation>
          </emma:emma>
        </inkml:annotationXML>
        <inkml:traceGroup>
          <inkml:annotationXML>
            <emma:emma xmlns:emma="http://www.w3.org/2003/04/emma" version="1.0">
              <emma:interpretation id="{08EDDD0A-379D-404D-9FB8-FF90AA8BD2DC}" emma:medium="tactile" emma:mode="ink">
                <msink:context xmlns:msink="http://schemas.microsoft.com/ink/2010/main" type="inkWord" rotatedBoundingBox="11031,7630 14150,6722 14619,8331 11500,9240"/>
              </emma:interpretation>
              <emma:one-of disjunction-type="recognition" id="oneOf0">
                <emma:interpretation id="interp0" emma:lang="" emma:confidence="1">
                  <emma:literal/>
                </emma:interpretation>
              </emma:one-of>
            </emma:emma>
          </inkml:annotationXML>
          <inkml:trace contextRef="#ctx0" brushRef="#br0">467-481 1084 0,'1'0'14'16,"2"36"73"-16,1 18 77 0,-1 19-70 16,6 12-46-16,-1 9 3 15,5-3 0-15,1-12-13 16,-1-8-11-16,1-20-12 16,-1-11-4-16,-3-15-7 15,-2-7 0-15,-4-5-6 16,-1-9 1-16,-3-1-17 15,0-3-37-15,0 0-47 16,0 0-46-16,0-11-176 16,-7 0-418-16</inkml:trace>
          <inkml:trace contextRef="#ctx0" brushRef="#br0" timeOffset="-400.023">0 0 627 0,'111'-139'167'0,"-111"136"-110"15,0 3 9-15,0 12 62 0,-9 24 10 16,-9 16-34 0,-5 16-33-16,-4 15-1 0,-2 7-3 15,2 1-16 1,4-6-17-16,6-9-13 0,4-16-2 16,8-17-4-16,0-12-2 15,4-14-6-15,1-5-2 16,0-7-4-16,0-5-2 15,0 0 2-15,0 0 1 16,0 0-4-16,0 0 1 16,0-11-4-16,0-3 4 15,-3-7 1-15,2 0-1 16,-2-6 1-16,3-4 1 16,0-11-5-16,0-13 1 15,13-10 3-15,5-14 2 16,8-9-3-16,-2-5-1 15,4 2 4-15,-5 8-4 16,-4 13 3-16,-3 21 1 16,-6 16-1-16,-4 16 1 15,-2 11-7-15,3 6 9 16,-1 0-7-16,2 0 3 16,5 17 3-16,1 2-2 15,3 7-4-15,3 5 5 16,1 11-1-16,5 8 0 15,-2 4 3-15,-1 7 0 16,-1 1 5-16,-1-4-6 16,-2-6-2-16,-2-6 1 15,-3-9 0-15,-3-6-4 16,-5-10 6-16,-2-7-5 16,2-8 3-16,-3-1-2 0,-2-5 0 15,-1 0-1-15,0-5-2 16,0-9 2-16,0-3 0 15,-13-1 2-15,-15 0 1 16,-16 17-2-16,-7 1 1 16,-10 0 5-16,0 8 7 15,2 17 6-15,11-2-7 16,6 0-7-16,16-9-5 16,8-3 2-16,14-5-1 15,4-6-6-15,7 0-36 16,22-6-39-16,5-13-66 15,1-4-106-15,2-3-223 16</inkml:trace>
          <inkml:trace contextRef="#ctx0" brushRef="#br0" timeOffset="-1220.0703">0 0 348 0,'0'12'-3'16,"0"-4"0"-16,0-2 3 16,0-1 0-16,0 1-11 15,0-6-15-15,0 4-9 16,0-4-135-16</inkml:trace>
          <inkml:trace contextRef="#ctx0" brushRef="#br0" timeOffset="-1066.062">0 0 627 0</inkml:trace>
          <inkml:trace contextRef="#ctx0" brushRef="#br0" timeOffset="866.0501">811-210 918 0,'0'0'58'16,"0"0"-55"-16,0 0 102 16,-1 0 20-16,-2 0-59 0,3 0-6 15,-2 6-10-15,0 6-17 16,2 1-7-16,0-1-5 15,0 7-4-15,-2-1-1 16,2 5-7-16,-3 2 3 16,3 4-3-16,0 1-2 15,0 1-3-15,0-2-3 16,0 0 2-16,0 0-2 16,0-4 2-16,5-2-2 15,-1-2-2-15,0-5 0 16,6-1 4-16,-3-7-3 15,2 0 0-15,1-6-1 16,0 1 1-16,1-3 0 16,-1 0-2-16,0 0 3 15,-3 0-3-15,1 0 0 16,-2-5-3-16,4-7-1 16,-2-7-2-16,5-4 4 15,0-8 2-15,1-6 2 16,4-11 1-16,1-4 0 15,-2-2-2-15,1 6 1 16,-5 11 4-16,-3 8-5 16,-1 16 1-16,-2 13-2 15,-7 13 3-15,0 27 0 16,0 3 3-16,0 7-3 16,1-3 2-16,8-7 2 15,8-15-3-15,2-14-4 16,7-11 3-16,1 0 8 0,0-17 1 15,-2-14 0 1,-2-9 3-16,-5-6 10 0,-1-4-3 16,-7-4-4-16,-1 2-10 15,-1 7-3-15,-3 5 2 16,-4 13-8-16,2 9 3 16,-3 9-1-16,0 7 2 15,0 2-2-15,0 0-8 16,0 0-10-16,0 0-9 15,0 0-44-15,0 0-52 16,0 0-111-16,1 0-204 16</inkml:trace>
          <inkml:trace contextRef="#ctx0" brushRef="#br0" timeOffset="1603.0929">1759-437 736 0,'2'-13'16'0,"-1"6"89"15,-1-6 36-15,0 4-53 16,0 3-22-16,0 6-18 16,-5 0-8-16,-10 0-2 15,-2 0-9-15,-4 9 2 16,-2 10 1-16,1 5 4 16,-2 8-10-16,-2 9-2 15,1 11-4-15,-2 6 5 16,3 6-10-16,2-3-4 15,5-3 1-15,7-8-5 16,6-10-1-16,4-14-2 16,0-9 4-16,9-11-4 15,12-6 2-15,3 0-1 16,3-23 4-16,3-6-8 16,-2-10 1-16,-1-9-1 15,-1-4 1-15,-4 4-1 16,-3 9-1-16,-11 7 3 15,-5 18 0-15,-3 14-3 16,0 4 0-16,0 31 16 16,0 9 17-16,0 0-2 15,0-3-15-15,0-5 4 16,16-11-9-16,5-13-5 16,4-12-1-16,-2 0-4 15,-5 0-7-15,-3-17-25 0,-3-1-40 16,-2-3-57-16,-7 0-64 15,-1-2-197-15,0 3-340 16</inkml:trace>
          <inkml:trace contextRef="#ctx0" brushRef="#br0" timeOffset="2155.1251">1954-476 1016 0,'0'0'13'0,"0"22"116"15,0 10 47-15,7 7-90 16,1 3-29-16,4-3-19 16,0-6 6-16,7-12-27 15,2-13-2-15,6-8-5 16,4 0-10-16,0-31 5 0,8-10-4 15,-1-7 0 1,0-8-4-16,-5-2 1 0,-4 5 1 16,-6 14 1-16,-9 15-1 15,-5 19 3 1,-9 10 0-16,0 50 30 0,-4 30 22 16,-11 28-25-16,7 22 5 15,4 14 12-15,4 6-13 16,0-10-10-16,10-14-17 15,7-21-7-15,-3-25 3 16,-3-25-1-16,-5-18-5 16,-1-19-21-16,-2-13-26 15,-3-10-54-15,0-4-82 16,-8-31-264-16</inkml:trace>
          <inkml:trace contextRef="#ctx0" brushRef="#br0" timeOffset="3292.1925">2868-846 556 0,'0'-7'26'16,"0"7"123"-16,0-1-83 16,-6-2-24-16,-4 1 10 15,-2 2-17-15,-5 0-8 16,-6 0-8-16,0 13-8 15,-7 10-4-15,-1 1 25 16,0 7 26-16,7 3 1 16,10 2 7-16,11-5-16 15,3-5-10-15,21-3-23 16,19 0-5-16,5-10-11 16,-1 1 1-16,-7-4 0 15,-10 3-1-15,-13-1 27 16,-14 3 19-16,-14 4-2 15,-30 4-6-15,-10 3-13 16,-4-1-18-16,-2 5-5 16,9-6-2-16,17-1-2 0,19-6-2 15,15-9-43 1,0-5-91-16,31-3-185 0,13 0-696 16</inkml:trace>
        </inkml:traceGroup>
        <inkml:traceGroup>
          <inkml:annotationXML>
            <emma:emma xmlns:emma="http://www.w3.org/2003/04/emma" version="1.0">
              <emma:interpretation id="{91CAB8BC-3A12-4AA1-A46C-D6855C18A371}" emma:medium="tactile" emma:mode="ink">
                <msink:context xmlns:msink="http://schemas.microsoft.com/ink/2010/main" type="inkWord" rotatedBoundingBox="15116,6612 17194,6006 17425,6797 15346,7402"/>
              </emma:interpretation>
              <emma:one-of disjunction-type="recognition" id="oneOf1">
                <emma:interpretation id="interp1" emma:lang="" emma:confidence="1">
                  <emma:literal/>
                </emma:interpretation>
              </emma:one-of>
            </emma:emma>
          </inkml:annotationXML>
          <inkml:trace contextRef="#ctx0" brushRef="#br0" timeOffset="5892.3406">3883-1110 948 0,'-3'-4'5'16,"2"-5"60"-16,1 3 39 16,0-2-13-16,0-7-35 15,14-1-31-15,8-7-16 16,14-2-4-16,8-4 11 15,8-2-1-15,8 5-8 16,2 10-4-16,-4 12-2 16,-10 4 0-16,-11 12 3 15,-13 25-5-15,-21 10 3 16,-3 7 1-16,-20 1 8 16,-18-1 19-16,-7-6 5 15,-8 0 3-15,6-8-11 16,5-7-13-16,11-12-9 15,8-7-1-15,9-9-4 16,14-5-1-16,0 0-30 0,3-19-44 16,15-2-76-16,2-4-168 15,4 2-286-15</inkml:trace>
          <inkml:trace contextRef="#ctx0" brushRef="#br0" timeOffset="6506.3806">4869-1580 732 0,'0'0'44'16,"-8"0"-10"-16,2 0 72 15,-2 0-32-15,-1 0-23 16,-1 0-16-16,0 6-10 15,-1 0-6-15,0 1 4 16,-5 2 4-16,3-3 1 16,-1 2-3-16,1 2-6 15,-5 5-4-15,1 1 4 16,-6 9 5-16,1 11 0 16,-5 16 2-16,0 8 20 0,3 8-13 15,2 3 0-15,5-7-8 16,13-10 1-16,4-17-2 15,0-22-7-15,21-15-2 16,12-12-3-16,7-36-8 16,8-12-2-16,1-13-1 15,0-1-1-15,-8 9-2 16,-4 13-2-16,-9 21 2 16,-10 23 5-16,-8 8-5 15,-7 31 9-15,-3 17 17 16,0 3-2-16,0-1-15 15,2-10-6-15,6-11-1 16,2-12-30-16,4-16-86 16,3-1-110-16,-3-1-216 15</inkml:trace>
          <inkml:trace contextRef="#ctx0" brushRef="#br0" timeOffset="5372.3122">3931-1172 1027 0,'1'-2'53'15,"4"2"2"-15,-5 14 51 16,1 29-19-16,-1 18 2 16,3 16-31-16,1 12-12 15,2 1-14-15,2-6 4 16,2-11-14-16,-1-12-9 16,-1-18-7-16,1-16-3 15,-4-11-3-15,-5-5 0 16,0-7 1-16,0-4-14 15,0 0-30-15,0 0-45 16,-14-10-47-16,1-9-76 16,-1-6-116-16</inkml:trace>
          <inkml:trace contextRef="#ctx0" brushRef="#br0" timeOffset="7581.4396">5408-1694 485 0,'8'-5'6'16,"-2"2"121"-16,-2 0-28 15,-4 1-43-15,0 1-10 16,0 1-5-16,0-3-8 16,0 1-4-16,0 2-5 15,0-1 0-15,0-4 6 16,0 5-4-16,-4-2-7 16,-2 2-10-16,-3-2 0 15,-7 2 4-15,0 0-3 16,-9 0-4-16,-6 2 0 15,-6 12 0-15,-6 3 3 16,2 6 4-16,4-2 3 16,-1 2 13-16,17 1 7 15,11-1 4-15,10-2 1 16,10-3-18-16,29 1-19 16,14 1 1-16,5-2-9 15,-4 1 5-15,-4 1-2 16,-15 1 2-16,-17 0-2 15,-13 2 22-15,-5-3 25 16,-20 6 0-16,-20 0-7 16,-8 2-11-16,-6-1-11 15,4 0-14-15,6-7 3 16,12-3-6-16,15-9 3 16,13-8-8-16,4 0-30 15,14-12-72-15,17-15-70 0,4-2-166 16,7-5-388-1</inkml:trace>
          <inkml:trace contextRef="#ctx0" brushRef="#br0" timeOffset="8172.4739">5846-1798 456 0,'-4'0'178'0,"-2"0"-85"16,-2-3-50-16,3 3 23 15,-3 0-10-15,-1 0-10 16,-2 0-3-16,-2 0-12 15,-4 0-5-15,-3 0 8 16,-4 5-5-16,-7 4 5 16,-2 3 5-16,-6 2-1 15,-1 8 7-15,5-2 8 0,12 7-13 16,13 4-5 0,10 5-18-16,21-3-12 0,26 7-5 15,11-8-1-15,9 3 1 16,-9-7-1-16,-16-6 0 15,-19 3 5-15,-21-2 6 16,-2 2 0-16,-32 4 6 16,-7-1-10-16,-4-2-7 15,1-3 0-15,6-4-52 16,9-2-57-16,10-11-145 16,12-2-404-16</inkml:trace>
        </inkml:traceGroup>
        <inkml:traceGroup>
          <inkml:annotationXML>
            <emma:emma xmlns:emma="http://www.w3.org/2003/04/emma" version="1.0">
              <emma:interpretation id="{002AA571-9DA0-4F0E-BE9A-F692715C3519}" emma:medium="tactile" emma:mode="ink">
                <msink:context xmlns:msink="http://schemas.microsoft.com/ink/2010/main" type="inkWord" rotatedBoundingBox="17716,4974 19391,4486 19831,5994 18155,6482"/>
              </emma:interpretation>
              <emma:one-of disjunction-type="recognition" id="oneOf2">
                <emma:interpretation id="interp2" emma:lang="" emma:confidence="1">
                  <emma:literal/>
                </emma:interpretation>
              </emma:one-of>
            </emma:emma>
          </inkml:annotationXML>
          <inkml:trace contextRef="#ctx0" brushRef="#br0" timeOffset="11869.6943">7340-3192 1063 0,'0'0'25'0,"0"18"-19"16,0 22 94 0,0 9 18-16,0 16-60 0,0 10-38 15,0 13 4-15,0 0-4 16,0 6-4-16,0-3 3 16,0-1-9-16,4 1 2 15,5-2-1-15,-5-1-7 16,0-3-1-16,-1 0 15 15,-2-8 1-15,-1-8-7 16,0-9-4-16,0-14-1 16,0-15 3-16,0-8-3 15,0-12 4-15,0-11-7 16,0 0-1-16,9-33 4 16,12-16-1-16,6-19-3 15,9-18-4-15,6-5 2 16,6 6 1-16,-4 12 0 15,-3 23-1-15,-7 29-1 16,-11 21-1-16,-10 29 11 16,-10 32 21-16,-3 14-5 15,0 4-3-15,0-5-5 16,0-12 0-16,2-11-4 16,4-15-11-16,3-16 1 15,3-10-4-15,-2-10 0 16,3 0-14-16,-3-10-25 15,3-17-36-15,0-7-60 16,-8-3-54-16,2 0-201 16,-7 1-293-16</inkml:trace>
          <inkml:trace contextRef="#ctx0" brushRef="#br0" timeOffset="12345.7223">7887-2099 1140 0,'3'2'13'0,"8"-2"62"16,9 0 61-16,3 0-84 16,5-7-28-16,6-9-15 15,-3-7-3-15,1-4-8 16,-8 0 7-16,-6-4-8 16,-2 0 8-16,-12 1-6 15,-4 5 2-15,-4 11-3 16,-28 10 2-16,-14 4 2 15,-8 27 0-15,-9 23 24 16,1 16 39-16,11 7 4 16,13 0-6-16,19-7-21 15,19-7-9-15,5-22-10 16,36-19-18-16,21-13 2 16,16-5-5-16,11-23 0 15,5-17-14-15,-8-1-7 16,-9-3-25-16,-20 1-46 15,-25 7-114-15,-23 1-277 0</inkml:trace>
          <inkml:trace contextRef="#ctx0" brushRef="#br0" timeOffset="11302.6559">6597-2043 1149 0,'37'-23'29'16,"21"2"-19"-16,22-5 113 15,17-6 2-15,8 1-44 16,-3-3-24-16,-10 6-15 16,-16 5-31-16,-25 2-13 15,-20 8-8-15,-18 3-56 16,-13 4-52-16,0-3-80 16,-10 3-145-16,-17-2-200 15</inkml:trace>
          <inkml:trace contextRef="#ctx0" brushRef="#br0" timeOffset="11094.6469">6852-2910 912 0,'2'-14'80'0,"1"4"-39"16,1 5 19-16,-3 5 28 15,6 0-2-15,2 25-1 16,1 15-34-16,0 14-24 16,4 18 4-16,-3 21 5 15,-1 16-5-15,-3 15-2 16,-7 12-6-16,0 0-5 15,0 0-7-15,0-16-2 16,0-10 4-16,0-20 4 16,7-15-3-16,6-19-4 15,-3-14-10-15,1-13 3 16,-2-11-1-16,-5-5-2 16,-4-7-7-16,0-6-16 0,0 0-25 15,-16 0-29-15,-8-4-19 16,-5-15-33-16,-7-4-103 15,1-4-119-15</inkml:trace>
        </inkml:traceGroup>
        <inkml:traceGroup>
          <inkml:annotationXML>
            <emma:emma xmlns:emma="http://www.w3.org/2003/04/emma" version="1.0">
              <emma:interpretation id="{8E263C9B-8E0E-4BDF-B7CA-07AB703AA148}" emma:medium="tactile" emma:mode="ink">
                <msink:context xmlns:msink="http://schemas.microsoft.com/ink/2010/main" type="inkWord" rotatedBoundingBox="20250,4918 22613,4229 22924,5298 20561,5987"/>
              </emma:interpretation>
              <emma:one-of disjunction-type="recognition" id="oneOf3">
                <emma:interpretation id="interp3" emma:lang="" emma:confidence="1">
                  <emma:literal/>
                </emma:interpretation>
              </emma:one-of>
            </emma:emma>
          </inkml:annotationXML>
          <inkml:trace contextRef="#ctx0" brushRef="#br0" timeOffset="13473.785">9157-2652 834 0,'0'0'63'0,"0"0"72"16,0 6-10-16,0 13-46 16,-3 4-26-16,3 4-13 15,0 2-14-15,0 4-4 16,0 3-2-16,0 1-2 15,0 6-4-15,0 5 6 16,0 2-3-16,0 0-10 16,0-4-2-16,-5-5 3 15,-1-5 0-15,3-12-4 16,2-5 1-16,1-8-1 16,0-7-1-16,0-4 0 15,0 0 0-15,5-15 4 16,14-16-5-16,3-11 1 15,5-12-3-15,3-6 3 0,-1 0 1 16,-5 10-1-16,-9 13-2 16,-3 18-8-16,-8 19 10 15,-4 19-2-15,0 28 8 16,0 10-2-16,0-3-6 16,0-6 12-16,15-16 13 15,15-17-16-15,6-15-3 16,5 0 9-16,0-31 11 15,1-13-11-15,-9-4-8 16,-6-3 10-16,-6-8 5 16,-7-1-8-16,-4-2-11 15,-1 2-6-15,-5 8-1 16,-1 10-4-16,-2 16-2 16,-1 19 3-16,0 7-13 15,0 7-10-15,0 13-36 16,4-2-55-16,5 1-57 15,4-8-116-15,4-10-194 16</inkml:trace>
          <inkml:trace contextRef="#ctx0" brushRef="#br0" timeOffset="13964.8134">9928-2704 833 0,'0'0'60'0,"0"0"102"16,-7 10-11-16,-16 29-76 15,-8 14-7-15,-1 11-12 16,2 5-17-16,7-3-10 16,15-9-4-16,8-20 0 15,15-18-18-15,26-19-1 16,10 0-6-16,5-30 3 16,-2-11-3-16,-10-9 1 15,-8-2-1-15,-12-4-2 16,-11-2 3-16,-13 0-3 15,0 6 1-15,-22 8 1 16,-18 15 2-16,-14 25-3 16,-6 4 12-16,-5 35 21 15,3 24 14-15,11 3-20 16,13-4-18-16,18-8-4 16,15-11-4-16,5-18-12 15,19-15-33-15,21-6-34 16,2 0-61-16,5-19-153 15,-2 1-390-15</inkml:trace>
          <inkml:trace contextRef="#ctx0" brushRef="#br0" timeOffset="14394.8377">10302-2797 820 0,'0'27'50'15,"0"8"98"-15,0 8-51 16,0 5-52-16,0 3-28 16,8-11 11-16,3-2-18 15,-1-13-5-15,0-6 0 16,-3-11-1-16,-2-6 1 15,-2-2 25-15,-3 0 14 16,0-16-23-16,0-7-5 16,0-8 14-16,0-5 14 15,0-5-11-15,-3-3 6 16,-9 1-13-16,5 1-9 16,-2 9-10-16,2 6 8 15,7 8-1-15,0 9 2 16,11 1 0-16,25 1-10 15,9 0-7-15,10-7 4 16,5 1-7-16,-9 1-11 16,-6 1-46-16,-13-1-108 15,-15 4-242-15,-10 2-383 16</inkml:trace>
          <inkml:trace contextRef="#ctx0" brushRef="#br0" timeOffset="14886.864">10838-3529 1154 0,'-17'79'37'15,"-4"17"-26"-15,-2 18 126 16,12 5-32-16,4-3-51 16,7-8-6-16,0-13 17 15,3-16-22-15,8-19-23 16,2-12-6-16,-2-18-4 15,-4-12-6-15,2-13-7 16,-2-5-1-16,-2 0-47 16,-2-22-63-16,-1-9-80 15,-2-9-342-15</inkml:trace>
          <inkml:trace contextRef="#ctx0" brushRef="#br0" timeOffset="15492.9013">11381-2964 649 0,'0'-18'73'0,"0"-4"42"15,0 2-11-15,0 1-13 16,-17 3-24-16,-14 9-21 16,-12 7 13-16,-10 0-18 15,-14 34-1-15,-1 20 26 16,4 13 7-16,6 7-19 15,18 1-7-15,18-5-16 16,17-11-14-16,5-18-1 16,16-16-14-16,19-19 1 15,8-6 3-15,-2-1-3 16,3-30-4-16,-4-14 3 16,-5-9-7-16,-4-10 0 15,-4-15-5-15,-4-10-5 16,-5-7 5-16,-1-8-9 15,-5 0-5-15,-4 17 18 16,-5 21 6-16,-3 22-3 16,0 36 6-16,0 15 24 0,-11 58 6 15,6 27 27 1,5 16-12-16,0 12 6 0,5-1-1 16,22-11-17-16,4-17-19 15,-1-20-9-15,-1-23-7 16,-6-15 2-16,-12-16-6 15,-6-11-28-15,-5-6-67 16,0 0-105-16,-27-13-192 16</inkml:trace>
        </inkml:traceGroup>
      </inkml:traceGroup>
    </inkml:traceGroup>
    <inkml:traceGroup>
      <inkml:annotationXML>
        <emma:emma xmlns:emma="http://www.w3.org/2003/04/emma" version="1.0">
          <emma:interpretation id="{88A77AB5-E1F8-4E09-9A96-CFF9B4F50D8A}" emma:medium="tactile" emma:mode="ink">
            <msink:context xmlns:msink="http://schemas.microsoft.com/ink/2010/main" type="paragraph" rotatedBoundingBox="15106,7307 20453,5791 20845,7171 15498,8688" alignmentLevel="2"/>
          </emma:interpretation>
        </emma:emma>
      </inkml:annotationXML>
      <inkml:traceGroup>
        <inkml:annotationXML>
          <emma:emma xmlns:emma="http://www.w3.org/2003/04/emma" version="1.0">
            <emma:interpretation id="{FEFB6B0A-1CF6-42E6-A821-38FA5DEF7689}" emma:medium="tactile" emma:mode="ink">
              <msink:context xmlns:msink="http://schemas.microsoft.com/ink/2010/main" type="line" rotatedBoundingBox="15106,7307 20453,5791 20845,7171 15498,8688"/>
            </emma:interpretation>
          </emma:emma>
        </inkml:annotationXML>
        <inkml:traceGroup>
          <inkml:annotationXML>
            <emma:emma xmlns:emma="http://www.w3.org/2003/04/emma" version="1.0">
              <emma:interpretation id="{EAD00A7A-5E07-402E-96ED-7CB86372158A}" emma:medium="tactile" emma:mode="ink">
                <msink:context xmlns:msink="http://schemas.microsoft.com/ink/2010/main" type="inkWord" rotatedBoundingBox="15234,7758 16365,7437 16629,8367 15498,8688"/>
              </emma:interpretation>
              <emma:one-of disjunction-type="recognition" id="oneOf4">
                <emma:interpretation id="interp4" emma:lang="" emma:confidence="1">
                  <emma:literal/>
                </emma:interpretation>
              </emma:one-of>
            </emma:emma>
          </inkml:annotationXML>
          <inkml:trace contextRef="#ctx0" brushRef="#br0" timeOffset="23614.3708">4647-131 944 0,'0'-47'39'16,"0"2"-5"-16,0 2 112 15,8 1-30-15,23 7-52 16,19 12-26-16,12 16 2 16,9 7-4-16,-4 7-2 15,-10 28 11-15,-16 9-8 16,-23 3-18-16,-18 1-12 16,0-2-1-16,-31-7 5 15,-10-3 5-15,-7-11-12 16,4-2-5-16,3-11-5 15,5-6-38-15,18-6-58 16,14 0-89-16,4-2-220 16</inkml:trace>
          <inkml:trace contextRef="#ctx0" brushRef="#br0" timeOffset="23262.3547">4743-161 1192 0,'2'19'15'0,"2"29"-5"15,0 15 129-15,-1 11-58 16,1 9-37-16,2 1-5 16,2-4-13-16,-2-9-6 15,7-6-1-15,-5-11 1 16,2-11-10-16,-3-10-6 15,-2-6-2-15,-5-10-3 16,0-9-19-16,0-2-58 16,-8-6-63-16,-9 0-88 15,-2 0-193-15</inkml:trace>
          <inkml:trace contextRef="#ctx0" brushRef="#br0" timeOffset="22916.3302">3920-40 567 0,'4'-11'238'0,"-4"8"-129"16,0-1-37-16,3 4 7 15,-3 0 1-15,1 0-10 16,3 0-6-16,1 10-6 16,-1 2-13-16,2 7-14 15,1-1-4-15,-3 5-5 16,2 2-3-16,-4 3 1 16,1 4-4-16,0 4 5 15,-2 1-7-15,2 5 1 16,2-5-10-16,-1-3 1 15,1-5-1-15,5-9-1 16,2-5-4-16,-2-8 0 16,7-6 3-16,0-1-2 15,3 0 1-15,1-17-2 16,3-9 1-16,-3-8-2 16,6-3 2-16,-1-6-3 15,-2-5 0-15,1-5-3 16,-2-2 1-16,0-6-1 15,-2 1-3-15,-4 4 4 16,-6 7-1-16,-4 11 6 16,-2 10 0-16,-5 14 2 15,0 10-7-15,0 4 9 16,0 16 2-16,-9 26 7 16,3 14-7-16,-1 7 1 15,7 3-1-15,0-4-1 16,7-14 4-16,13-12-1 15,6-18 2-15,-2-5-6 16,-2-9-4-16,0-4 0 0,-4 0 1 16,-5 0-14-1,-5 0-35-15,-3-11-47 0,-1 3-60 16,-4 0-172-16,0 8-197 16</inkml:trace>
        </inkml:traceGroup>
        <inkml:traceGroup>
          <inkml:annotationXML>
            <emma:emma xmlns:emma="http://www.w3.org/2003/04/emma" version="1.0">
              <emma:interpretation id="{602D6296-73CB-4FBD-9B11-086C5D7282C1}" emma:medium="tactile" emma:mode="ink">
                <msink:context xmlns:msink="http://schemas.microsoft.com/ink/2010/main" type="inkWord" rotatedBoundingBox="17139,6814 18075,6548 18366,7576 17431,7842"/>
              </emma:interpretation>
              <emma:one-of disjunction-type="recognition" id="oneOf5">
                <emma:interpretation id="interp5" emma:lang="" emma:confidence="1">
                  <emma:literal/>
                </emma:interpretation>
              </emma:one-of>
            </emma:emma>
          </inkml:annotationXML>
          <inkml:trace contextRef="#ctx0" brushRef="#br0" timeOffset="24636.4297">5938-470 1104 0,'-3'-11'66'15,"3"4"-63"-15,9-4 96 16,26-4 1-16,13-1-39 16,12-3-16-16,7-2-13 15,3 1-2-15,-7-2-14 16,-5 4-9-16,-16 5-6 15,-10 5 0-15,-14 2-9 16,-5 2-46-16,-10 2-45 0,-3 2-63 16,0 0-140-16,0 0-97 15</inkml:trace>
          <inkml:trace contextRef="#ctx0" brushRef="#br0" timeOffset="24397.4167">6179-1179 1005 0,'0'0'23'16,"1"17"22"-16,-1 33 71 16,0 21-22-16,0 24-32 15,0 17-29-15,0 8 10 16,0 4-13-16,-4-13-7 16,4-11-12-16,-1-15-5 15,1-18-3-15,0-12-6 16,0-16 3-16,0-8-4 15,0-13 6-15,0-5-6 16,0-9-17-16,0-4-28 16,0 0-51-16,0 0-53 15,0-17-90-15,-6-4-100 16</inkml:trace>
          <inkml:trace contextRef="#ctx0" brushRef="#br0" timeOffset="24980.4513">6695-672 913 0,'-30'28'66'0,"-2"11"64"16,0 8 5-16,4 12-43 15,10-3-20-15,18-7-30 16,0-13-26-16,31-21-12 15,17-15 0-15,10-17-8 16,0-24 0-16,-4-18-9 16,-11-3-5-16,-16-3 12 15,-20 3 7-15,-7 2-2 16,-20 8 1-16,-26 16 5 16,-14 16 8-16,-7 20 6 15,0 0-2-15,8 31 0 16,15 10-12-16,18 1-1 15,22-5-22-15,4-7-124 16,30-26-386-16</inkml:trace>
        </inkml:traceGroup>
        <inkml:traceGroup>
          <inkml:annotationXML>
            <emma:emma xmlns:emma="http://www.w3.org/2003/04/emma" version="1.0">
              <emma:interpretation id="{618E68EA-1F68-4848-9E2E-BDE6EB629F9F}" emma:medium="tactile" emma:mode="ink">
                <msink:context xmlns:msink="http://schemas.microsoft.com/ink/2010/main" type="inkWord" rotatedBoundingBox="18988,6206 20453,5791 20779,6940 19314,7356"/>
              </emma:interpretation>
              <emma:one-of disjunction-type="recognition" id="oneOf6">
                <emma:interpretation id="interp6" emma:lang="" emma:confidence="1">
                  <emma:literal/>
                </emma:interpretation>
              </emma:one-of>
            </emma:emma>
          </inkml:annotationXML>
          <inkml:trace contextRef="#ctx0" brushRef="#br0" timeOffset="26139.5174">7808-1002 935 0,'0'-31'154'16,"8"7"-100"-16,23 0 77 16,19 3-11-16,17-6-37 15,13 2-30-15,8 0-18 16,-7 2-10-16,-10 3-9 15,-17 5-13-15,-24 4-9 16,-22 5-32-16,-8 2-50 16,-11 0-121-16,-13-4-212 15,-8-4-49-15</inkml:trace>
          <inkml:trace contextRef="#ctx0" brushRef="#br0" timeOffset="25954.5064">8138-1733 1000 0,'0'-17'84'0,"0"17"-48"16,-3 2 51-16,-17 46 8 16,5 29-16-16,-2 22-8 15,4 24-23-15,7 8-3 16,3-2-11-16,3-9-12 15,0-14-5-15,13-20-12 16,0-18 0-16,-3-16-5 16,-2-17 2-16,-3-12-4 15,-4-10-1-15,-1-7-18 0,0-6-21 16,0 0-20 0,0 0-31-16,-4-12-14 0,-19-7-72 15,-4-2-89-15,-8 0-80 16,-1-2 224-16</inkml:trace>
          <inkml:trace contextRef="#ctx0" brushRef="#br0" timeOffset="26676.554">8410-1894 834 0,'11'-4'141'16,"-5"4"-94"-16,-3 0 41 15,-2 9 20-15,-1 17-27 0,0 12-27 16,0 8-1-1,0 14 5-15,0 8-20 16,0 12-13-16,0 6-3 0,0-2-6 16,-1 1-4-1,-3 0-7-15,-1-6-1 0,3-4-3 16,-3-7 1-16,1-2 0 16,3-7 3-16,-5-4 0 15,-1-14 6-15,1-8-2 16,-1-10 5-16,4-8-1 15,3-7 1-15,0-8 4 16,0 0-8-16,3-29 9 16,24-19 1-16,13-19-8 15,11-7-10-15,4-6-1 16,-1 12-3-16,-4 18 4 16,-4 27-4-16,-14 23 3 15,-13 17 6-15,-3 33 18 16,-12 10 13-16,-2 2-18 15,-2-5-2-15,0-14-14 16,0-9-1-16,0-18-2 16,0-10-1-16,0-6-19 15,0 0-48-15,0-10-44 16,0-8-32-16,0-10-113 16,0-1-283-16,1-4 163 15</inkml:trace>
          <inkml:trace contextRef="#ctx0" brushRef="#br0" timeOffset="27227.5797">9047-1087 343 0,'-5'4'396'0,"1"-2"-148"15,0 2-180-15,4-4 51 16,0 0 6-16,3 0-60 16,15 0-26-16,9 0-8 15,4-18-16-15,6-10-2 16,1-3-8-16,-1-4-2 16,-7-2 0-16,-7-3-2 15,-11 2 2-15,-12 6-4 16,0 10 3-16,-29 16-2 15,-21 6 2-15,-11 23 2 16,-4 27 19-16,-2 16 33 16,12 5 11-16,18 6-7 15,20-9-15-15,17-9-2 16,27-16-20-16,28-18-13 16,13-19-7-16,12-6 4 15,0-6-9-15,-9-19-21 16,-15-4-35-16,-22 3-75 15,-26 3-129-15,-8 6-357 0,-28 10 168 16</inkml:trace>
        </inkml:traceGroup>
      </inkml:traceGroup>
    </inkml:traceGroup>
    <inkml:traceGroup>
      <inkml:annotationXML>
        <emma:emma xmlns:emma="http://www.w3.org/2003/04/emma" version="1.0">
          <emma:interpretation id="{E3328650-8780-4DB4-BD9D-B5E593BE4026}" emma:medium="tactile" emma:mode="ink">
            <msink:context xmlns:msink="http://schemas.microsoft.com/ink/2010/main" type="paragraph" rotatedBoundingBox="16193,8116 22051,6610 22520,8435 16662,9941" alignmentLevel="2"/>
          </emma:interpretation>
        </emma:emma>
      </inkml:annotationXML>
      <inkml:traceGroup>
        <inkml:annotationXML>
          <emma:emma xmlns:emma="http://www.w3.org/2003/04/emma" version="1.0">
            <emma:interpretation id="{52026474-2D98-4F5F-BDEA-EC03F28DABF0}" emma:medium="tactile" emma:mode="ink">
              <msink:context xmlns:msink="http://schemas.microsoft.com/ink/2010/main" type="line" rotatedBoundingBox="16193,8116 22051,6610 22520,8435 16662,9941"/>
            </emma:interpretation>
          </emma:emma>
        </inkml:annotationXML>
        <inkml:traceGroup>
          <inkml:annotationXML>
            <emma:emma xmlns:emma="http://www.w3.org/2003/04/emma" version="1.0">
              <emma:interpretation id="{9300A91D-B9C2-4538-B2E9-58FCE0EE1757}" emma:medium="tactile" emma:mode="ink">
                <msink:context xmlns:msink="http://schemas.microsoft.com/ink/2010/main" type="inkWord" rotatedBoundingBox="16221,8223 18207,7713 18521,8934 16535,9444"/>
              </emma:interpretation>
              <emma:one-of disjunction-type="recognition" id="oneOf7">
                <emma:interpretation id="interp7" emma:lang="" emma:confidence="1">
                  <emma:literal/>
                </emma:interpretation>
              </emma:one-of>
            </emma:emma>
          </inkml:annotationXML>
          <inkml:trace contextRef="#ctx0" brushRef="#br0" timeOffset="31248.8157">6967 338 1102 0,'0'12'142'0,"0"28"-131"15,0 10 102-15,0 4-14 16,6 4-49-16,4-4-13 16,5-10-17-16,0-9-11 15,-1-12-7-15,-4-7 3 16,-3-5-4-16,-3-5-8 15,-3-1-41-15,-1-5-79 16,0 0-101-16,0 0-259 16,-8-5 54-16</inkml:trace>
          <inkml:trace contextRef="#ctx0" brushRef="#br0" timeOffset="28786.6712">5133 787 853 0,'0'-10'185'16,"0"8"-134"-16,0 2 40 16,0 6 24-16,0 31-38 15,0 15-25-15,-3 17-16 0,-4 14-9 16,7 4-5-16,0 1-1 16,0-10 1-16,0-7 3 15,0-17 0-15,9-15 7 16,8-14-7-16,5-13-1 15,7-12-5-15,6 0-5 16,12-9 0-16,4-23-5 16,7-3-2-16,0 0-7 15,-1-1 8-15,-5 7 3 16,-11 6-8-16,-8 9-2 16,-10 3-1-16,-11 5 1 15,-3 4-4-15,-9 2-2 16,0 0-9-16,0 0-16 15,-14 4-1-15,-8 7-15 16,-5-3-12-16,3-1-41 16,-7-4-56-16,-3 0-60 15,-1-3-30-15,-5 0-17 16,0 0 46-16,-5-15 113 16</inkml:trace>
          <inkml:trace contextRef="#ctx0" brushRef="#br0" timeOffset="29170.6937">5044 945 917 0,'0'-42'141'0,"2"-6"-89"16,30-1 61-16,13-8 0 15,17-5-25-15,15-4-31 16,2 5-27-16,-11 14-21 16,-11 11-4-16,-20 18-5 15,-24 18-28-15,-13 4-80 16,-23 25-106-16,-12 13-228 16,-5 1 63-16</inkml:trace>
          <inkml:trace contextRef="#ctx0" brushRef="#br0" timeOffset="29000.6871">5150 1142 335 0,'-13'-16'503'0,"12"3"-345"16,1 1-83-16,0-3 48 16,28-4-13-16,15-6-29 15,8-6-18-15,11-4-17 16,-1 2-16-16,-4-1-4 16,-11 10-21-16,-11 7-2 0,-17 9-3 15,-17 8-2-15,-1 0-16 16,-18 10-36-1,-18 15-14-15,-7 6-52 0,-13 0-88 16,-5 3-55-16,2-7-112 16,2-7 151-16</inkml:trace>
          <inkml:trace contextRef="#ctx0" brushRef="#br0" timeOffset="30028.746">5900 824 398 0,'-2'-8'519'16,"1"4"-415"-16,1 4-72 16,0 0 83-16,0 12-19 15,0 24-55-15,0 7 4 16,0 16-13-16,0 3-1 16,0 4-13-16,0-1-6 15,0-7-6-15,0-6-3 16,0-12-2-16,0-9 3 15,0-11-1-15,0-5 16 16,0-9-7-16,0-4-6 16,0-2-5-16,3 0 0 15,1-14 0-15,5-15 1 16,-1-13-2-16,2-14 0 16,3-10-1-16,4-11 0 0,1 0 3 15,1 2-4-15,2 10 0 16,-3 10 2-16,9 13 1 15,-1 13 0-15,1 10-1 16,1 15 3-16,2 4 3 16,1 0 4-16,-1 29 1 15,-3 6 5-15,-5 9-6 16,-2-3 5-16,-3 3-1 16,-4-9 5-16,-3-1 2 15,-2-9-5-15,-2-7-10 16,-3-5-3-16,-2-1-2 15,-1-1-2-15,0-3 2 16,0-2-5-16,0 0-16 16,-4-1-35-16,-10-5-63 15,0 0-101-15,-3 0-168 16,3-13-123-16</inkml:trace>
          <inkml:trace contextRef="#ctx0" brushRef="#br0" timeOffset="30896.794">6430 613 1238 0,'0'-5'16'16,"8"3"86"-16,22-4 25 16,11-3-53-16,9-3-6 15,7-2-28-15,-6-3-21 16,-5 5-14-16,-10 1-1 15,-16 5-12-15,-8 4-28 16,-7 2-42-16,-5 0-72 16,0 0-64-16,0 0-122 15,-13 6-103-15,-1 0 234 16</inkml:trace>
          <inkml:trace contextRef="#ctx0" brushRef="#br0" timeOffset="30680.7815">6424-40 410 0,'2'-13'567'15,"-2"8"-501"-15,0 5 3 16,3 0 68-16,-2 27-63 16,2 16-29-16,1 13-13 15,2 17-4-15,1 8-12 16,0 10 2-16,1 1 6 15,4-3-9-15,-5-4-3 16,1-6 0-16,4-10 2 16,-5-13 5-16,1-8 1 15,4-13 0-15,2-6-10 16,3-10-2-16,3-7 5 16,7-5 6-16,-2-3-4 15,2-4 3-15,0 2-10 16,-9-2-2-16,4 0-4 15,-12 0-1-15,1 0-2 16,-4 0 2-16,-3 0-7 16,-4 1-15-16,0 2-18 15,0-3-22-15,-11 0-31 0,-12 0-36 16,-5 0-53 0,-3 0-89-16,-2-10-67 0,0-14 48 15</inkml:trace>
        </inkml:traceGroup>
        <inkml:traceGroup>
          <inkml:annotationXML>
            <emma:emma xmlns:emma="http://www.w3.org/2003/04/emma" version="1.0">
              <emma:interpretation id="{CB28F6C3-81BA-42FF-AD0E-F3E0C24E32F9}" emma:medium="tactile" emma:mode="ink">
                <msink:context xmlns:msink="http://schemas.microsoft.com/ink/2010/main" type="inkWord" rotatedBoundingBox="18379,7554 22051,6610 22520,8435 18848,9379"/>
              </emma:interpretation>
            </emma:emma>
          </inkml:annotationXML>
          <inkml:trace contextRef="#ctx0" brushRef="#br0" timeOffset="31840.8516">7187-360 955 0,'0'-8'49'0,"0"8"-32"16,0 0 117-16,1 6 19 15,8 23-73-15,-5 10-27 16,5 7-32-16,-4 2-8 15,4 2 6-15,-5 0-3 16,0 2-1-16,3 4 0 16,-5 2-4-16,-2 9 3 15,0 1 1-15,0 3 4 16,0 1-1-16,0-4 0 16,0-3-7-16,0-11 2 15,0-8 9-15,17-9-10 16,5-9-6-16,7-14 2 15,5-3-3-15,3-9 7 16,2-2-3-16,-3 0-3 16,-2 0 0-16,-7 0-3 15,-9 0-2-15,-5 0-2 16,-7 0 2-16,-6 0-13 16,0 0-21-16,-17 0-38 15,-6 0-37-15,-13 0-84 16,1 0-125-16,4 0-138 15,-5 0 147-15</inkml:trace>
          <inkml:trace contextRef="#ctx0" brushRef="#br0" timeOffset="32055.8606">7219 411 1280 0,'8'-14'4'15,"24"-2"142"-15,16-2-25 0,6-3-61 16,3-2-5-16,-6 5-28 16,-7 0-18-16,-14 7-4 15,-15 11-8-15,-8 0-32 16,-7 0-55-16,0 0-94 16,-11 14-184-16,1 1-244 15</inkml:trace>
          <inkml:trace contextRef="#ctx0" brushRef="#br0" timeOffset="32569.8918">7636 188 1207 0,'-11'0'28'0,"5"17"-17"16,6 2 132-16,0 6-66 15,0 4-22-15,10 2-14 16,7 4-10-16,-3 2-10 15,3-1-2-15,-3-5-4 16,1-4-11-16,2-8 0 16,5-17-2-16,10-2-3 15,7-14 1-15,7-26 2 16,9-14-4-16,-4-4-7 0,-6 0-1 16,-7 12 9-16,-13 15 1 15,-13 23 2-15,-12 8-3 16,0 54 15-16,-12 35 27 15,-15 32-4-15,-5 24-7 16,1 13 4-16,4 0 6 16,5-11-17-16,12-25-9 15,7-28-9-15,3-32-2 16,0-28-4-16,21-28-20 16,0-6-43-16,-5-29-59 15,-3-25-119-15,-9-12-407 16</inkml:trace>
          <inkml:trace contextRef="#ctx0" brushRef="#br0" timeOffset="33612.9544">8253-481 915 0,'3'-12'111'16,"-3"12"-77"-16,0 0 93 15,0 0-7-15,0 11-49 16,0 14-9-16,0 6-23 0,0 6 4 16,7 9-8-16,1 8-8 15,5 12-12-15,-5 7 0 16,-3 6-14-16,-5 6-1 15,0-2 3-15,0 0-1 16,0-10 7-16,0-13 21 16,-3-7-15-16,3-16-6 15,0-12-1-15,0-9 0 16,0-8-2-16,0-3-5 16,0-5 4-16,0 0 0 15,0 0 7-15,0 0 5 16,4 2-5-16,3-1-8 15,3 4 6-15,7-5 4 16,12 0 0-16,10 0-2 16,15-13-3-16,16-11 0 15,6-7-4-15,3 4 0 16,-6-3 2-16,-11 8-6 16,-17 0 1-16,-15 12-1 15,-18 2-1-15,-12 3-6 16,0 4-14-16,-3 1-23 15,-17-2-36-15,-7-3-54 16,0-1-83-16,0-2-282 16</inkml:trace>
          <inkml:trace contextRef="#ctx0" brushRef="#br0" timeOffset="33996.975">8987-181 1194 0,'0'0'74'0,"0"19"-41"15,0 18 148-15,4 11-92 16,6 6-52-16,4 6 5 16,3-6-5-16,5-8 1 15,-4-9-26-15,-2-8-8 16,-1-8-4-16,-5-9 0 15,-1-7-40-15,-4-5-53 16,-5 0-97-16,0 0-273 16,0-11-351-16</inkml:trace>
          <inkml:trace contextRef="#ctx0" brushRef="#br0" timeOffset="34917.0275">9246-258 1027 0,'2'0'105'0,"-2"0"-53"0,3 0 69 15,1 10-25-15,4 15-22 16,0 6-21-16,0 11-17 15,1 8-17-15,-1 4-1 16,-2 4 3-16,1-4-13 16,-2-4 3-16,3-9 1 15,-4-5-3-15,3-13 1 16,1-9-7-16,4-3 1 16,-5-5 0-16,0-6-5 15,1 0 3-15,1 0 1 16,-3 0-3-16,-1 0 0 15,2-6-1-15,-1-5 3 16,-2 3-1-16,1-7 2 16,0-1-3-16,4-7 3 15,2-4-1-15,3-11 9 16,5-5-2-16,2-11-2 16,2-6-3-16,2-5-3 15,-5-2 2-15,1 3-1 16,-4 12-2-16,-5 13-3 15,-1 12 1-15,-7 12 3 16,-2 7-4-16,-2 8 0 16,0 0-24-16,0 0-32 15,-13 2-30-15,4 10-59 16,2-1-95-16,7-1-167 16,0-6 31-16</inkml:trace>
          <inkml:trace contextRef="#ctx0" brushRef="#br0" timeOffset="41278.3965">9843-389 532 0,'4'-11'207'16,"-2"8"-72"-16,-1-4-24 15,-1 3-18-15,0 4-1 16,0 0-16-16,0 0-25 16,0 0-7-16,0 14-14 15,0 20 1-15,9 7 0 16,-2 13-14-16,1 8-4 16,-1 3-2-16,2-6-4 15,2-10-3-15,-5-7 0 16,0-13-5-16,2-10 2 15,-4-10 0-15,1-4 2 16,-3-5-3-16,0 0-5 16,-2 0-20-16,0 0-41 15,0-8-78-15,0-1-114 16,-6 1-134-16</inkml:trace>
          <inkml:trace contextRef="#ctx0" brushRef="#br0" timeOffset="42069.4435">10086-451 866 0,'0'0'54'0,"0"0"71"16,0 0-10-16,0 18-52 16,0 12-3-16,8 7-27 15,2 6-14-15,1 3-7 16,-2-4 7-16,-2-3-9 15,1-5-7-15,-1-10-1 16,-5-1 1-16,1-10 2 16,-2-3 4-16,2-3-2 15,-3-6-1-15,0-1-2 16,0 0 0-16,0 0-3 16,0 0 3-16,0-1-2 15,0-16 0-15,3-8-1 16,5-4 4-16,5-8-4 15,4-5 0-15,4-9 1 16,-1 2 3-16,3-1-6 0,2 4-2 16,0 7 4-1,-4 7-2-15,0 12 7 0,-3 12 5 16,-3 8 1-16,-4 3 6 16,-4 36 8-16,-3 7 1 15,1 17 1-15,-5 2-4 16,7-5-4-16,-3-10-8 15,4-13-5-15,-2-9 3 16,3-14-6-16,-1-4-2 16,-4-8-2-16,2-2 0 15,-2 0-2-15,-2 0-15 16,2 0-24-16,-1 0-42 16,-3 0-45-16,0 0-90 15,0 0-93-15,0 0-272 16</inkml:trace>
          <inkml:trace contextRef="#ctx0" brushRef="#br0" timeOffset="42904.4923">10808-613 439 0,'8'-7'11'15,"-3"-1"156"-15,-2 0-15 16,1 0-83-16,-1-3 11 16,-3 5 2-16,0-3-20 15,0 3-5-15,0 4-8 16,0-3-12-16,-3 5-8 15,-9 0-10-15,-4 0 5 16,-2 5-13-16,-2 20 13 16,-3 10 4-16,-3 15 13 15,0 13-7-15,3 3-11 16,4 0 4-16,4-1-9 16,6-13-6-16,8-17 1 15,1-14-5-15,1-14-5 16,19-7 8-16,0 0 4 15,3-24-8-15,2-11-2 16,1-7-2-16,-4-5-3 16,-6-1 0-16,1-2-2 15,-4 8 2-15,-5 11 1 16,-3 8-2-16,-5 15 3 16,0 8 15-16,0 2-1 15,0 23 4-15,0 6 11 16,0 3-9-16,8 3-13 15,8-3-5-15,3 0 1 16,4 2-4-16,0-1-2 0,-3 7 6 16,4 5-9-16,-10 8 4 15,-4-1-2-15,-7 6 3 16,-3 2-4-16,0-4 1 16,-22 1 2-16,-10-10 1 15,-8-1-1-15,-7-4 3 16,2-9-3-16,-3-1 0 15,5-14-1-15,5-6 3 16,10-9-8-16,5-5-30 16,12 0-44-16,6-14-66 15,1-10-79-15,4 3-276 16,-4 19 12-16</inkml:trace>
        </inkml:traceGroup>
      </inkml:traceGroup>
    </inkml:traceGroup>
    <inkml:traceGroup>
      <inkml:annotationXML>
        <emma:emma xmlns:emma="http://www.w3.org/2003/04/emma" version="1.0">
          <emma:interpretation id="{48775142-77EC-46B3-AE30-A082B0A9451A}" emma:medium="tactile" emma:mode="ink">
            <msink:context xmlns:msink="http://schemas.microsoft.com/ink/2010/main" type="paragraph" rotatedBoundingBox="16930,9490 22852,7996 23159,9213 17237,10707" alignmentLevel="2"/>
          </emma:interpretation>
        </emma:emma>
      </inkml:annotationXML>
      <inkml:traceGroup>
        <inkml:annotationXML>
          <emma:emma xmlns:emma="http://www.w3.org/2003/04/emma" version="1.0">
            <emma:interpretation id="{45F74734-D9D4-4198-A895-62D779277F2A}" emma:medium="tactile" emma:mode="ink">
              <msink:context xmlns:msink="http://schemas.microsoft.com/ink/2010/main" type="line" rotatedBoundingBox="16930,9490 22852,7996 23159,9213 17237,10707"/>
            </emma:interpretation>
          </emma:emma>
        </inkml:annotationXML>
        <inkml:traceGroup>
          <inkml:annotationXML>
            <emma:emma xmlns:emma="http://www.w3.org/2003/04/emma" version="1.0">
              <emma:interpretation id="{CE2CC8DD-84A1-4CD1-826B-E0C2C267B6E8}" emma:medium="tactile" emma:mode="ink">
                <msink:context xmlns:msink="http://schemas.microsoft.com/ink/2010/main" type="inkWord" rotatedBoundingBox="16936,9511 21331,8402 21632,9598 17237,10707"/>
              </emma:interpretation>
              <emma:one-of disjunction-type="recognition" id="oneOf8">
                <emma:interpretation id="interp8" emma:lang="" emma:confidence="1">
                  <emma:literal/>
                </emma:interpretation>
              </emma:one-of>
            </emma:emma>
          </inkml:annotationXML>
          <inkml:trace contextRef="#ctx0" brushRef="#br0" timeOffset="44585.5895">6787 2063 802 0,'-14'0'120'0,"-6"0"-47"16,-4 23 67-16,-4 10 12 15,-2 13-43-15,7 5-31 16,3 8-40-16,8-1-3 16,9-4-16-16,3-9 0 15,15-13-12-15,21-18-1 16,2-14-5-16,10 0 2 16,2-27-2-16,-3-8-2 15,-9-11-8-15,-7 0-18 0,-7 1 7 16,-14-3 15-1,-10 7 3-15,-3-1-1 0,-28 11 2 16,-14 8-2-16,-11 17 6 16,-9 6 0-16,1 8 6 15,8 25 2-15,8 11 10 16,16-3-13-16,14 1-3 16,14-7-6-16,4-5-7 15,7-10-51-15,13-7-84 16,11-5-207-16,0-8-396 15</inkml:trace>
          <inkml:trace contextRef="#ctx0" brushRef="#br0" timeOffset="44117.562">6341 2136 542 0,'7'-15'201'0,"-7"4"21"16,0 6-143-16,-27 5-19 15,-16 0 28-15,-12 14-16 16,-14 21-27-16,-8 17-6 15,-2 12-8-15,9 7 18 16,9 4 11-16,22-6-12 16,20-7-6-16,19-12-23 15,10-19 8-15,38-12-6 0,15-14 2 16,9-5-7 0,11-1-5-16,3-22-11 0,-3-8 0 15,-6 2 1-15,-18 4-10 16,-15 2-17-16,-14 6-45 15,-17 7-65-15,-13 8-75 16,-3 2-137-16,-18 0-312 16</inkml:trace>
          <inkml:trace contextRef="#ctx0" brushRef="#br0" timeOffset="45159.6205">7072 1980 852 0,'4'0'27'0,"-1"4"-18"16,-1 16 117-16,2 10-52 15,-4 5-27-15,3 4-6 0,-2 1-14 16,3 0 5 0,-2-7-12-16,1-4 1 0,-3-6 7 15,0-6 9-15,0-9-4 16,0-2-5-16,0-4 5 15,1-2-7-15,3 0 1 16,5-8 5-16,3-15-7 16,1-15-19-16,6-5 3 15,3-14-8-15,4 2 2 16,-2 0-2-16,7 8 1 16,-4 17-1-16,-1 18-3 15,-4 12 19-15,-8 25 19 16,-2 21 8-16,-7 14-8 15,-2-1-10-15,-1-4-1 16,-2-11-11-16,1-13-12 16,8-14-2-16,2-17-8 15,0 0-36-15,2-7-62 16,-2-16-118-16,-4-1-269 16</inkml:trace>
          <inkml:trace contextRef="#ctx0" brushRef="#br0" timeOffset="46029.6746">7932 1737 434 0,'8'-5'82'0,"-3"1"132"16,1 1-158-16,1-2 8 15,-3 1 18-15,0 4-38 16,1-6-16-16,-1 5 0 15,-4 1 1-15,0 0-3 16,0 0-5-16,0 0-6 16,0 0 6-16,0 0 1 15,-3 0-9-15,-10 0-11 0,2 0 5 16,-9 0 2-16,2 5-2 16,-5 6 3-16,-8 3-5 15,-6 3-2-15,-5 6 5 16,0 1 6-16,6 5 26 15,9 3 10-15,11-1-6 16,16-7-22-16,17-1-16 16,33-8-4-16,11 0-4 15,9-7-11-15,4 2-20 16,-7-2 3-16,-18 1 28 16,-17 4 2-16,-20-1 6 15,-12 7 0-15,-24 4 21 16,-27 3 3-16,-7 8-20 15,-4-1-11-15,-1 0 5 16,14-4-6-16,13-8 4 16,21-9-12-16,12-6-47 15,3-6-111-15,21 0-128 16,19-16-319-16</inkml:trace>
          <inkml:trace contextRef="#ctx0" brushRef="#br0" timeOffset="47065.7314">8091 1770 1181 0,'14'-1'17'0,"19"-6"111"15,18 1 27-15,11-3-52 16,8 1-29-16,1-5-26 16,-5 1-13-16,-12-1-19 15,-10 3-12-15,-18 2-5 16,-14 2-21-16,-10 1-38 16,-2 1-65-16,0 2-101 0,-17-2-194 15,1-1-263 1</inkml:trace>
          <inkml:trace contextRef="#ctx0" brushRef="#br0" timeOffset="46834.7203">8247 959 996 0,'0'0'56'0,"-4"0"-24"0,-7 15 75 15,1 18-16-15,1 17-32 16,5 17-2-16,4 13-11 16,0 16-25-16,0 6 9 15,0 6-6-15,11-6-9 16,1 0-11-16,0-11 5 15,1-8-6-15,-3-10 2 16,3-7-11-16,-3-13 7 16,1-10-3-16,-1-12-1 15,-2-8 2-15,-2-6-3 16,-2-9-14-16,1-4-15 16,-5-2-21-16,0-2-24 15,0 0-50-15,0-4-82 16,-13-12-99-16,-10-5-151 15</inkml:trace>
          <inkml:trace contextRef="#ctx0" brushRef="#br0" timeOffset="47548.7612">8704 1606 1060 0,'0'25'96'0,"-17"14"-86"15,2 11 38-15,3 9 11 16,-3 3-17-16,7 2-9 16,4-6-15-16,4-12-18 15,0-15-2-15,0-6 3 16,2-15 5-16,11-3 12 15,-1-7-1-15,-1 0-10 16,-1-11-3-16,-4-14 2 16,-2-1-4-16,0-13-1 15,-4-6 0-15,0-7 2 16,0-2-1-16,-11 3 5 16,-2 3-1-16,2 8 11 15,3 13 12-15,1 10 15 16,7 7 0-16,0 4-23 15,10-1-7-15,22-3 0 0,14-3-4 16,14-3-8 0,6-1 4-16,4-2-5 0,-12 5 0 15,-11 0-1-15,-12 1-28 16,-18 3-95-16,-17 1-123 16,0 1-272-16</inkml:trace>
          <inkml:trace contextRef="#ctx0" brushRef="#br0" timeOffset="48514.8152">9212 1515 847 0,'0'-5'116'16,"0"5"-5"-16,0 0 53 16,0 2-55-16,-10 19-19 15,1 6-23-15,-3 13-24 16,2 7-7-16,-2 5-8 15,6 5-7-15,2-3-7 16,1-5 4-16,3-7-11 16,0-9 0-16,0-10-8 15,17-8 2-15,1-12-2 16,6-3 3-16,-1 0-3 16,4-14 6-16,-3-15-8 15,6-4-3-15,-6-9 1 16,1-10-7-16,-2-8 2 15,-5-5-2-15,0 1 1 0,-6 4-5 16,-2 12 10 0,-7 13 2-16,-3 18 5 0,0 17-1 15,0 6 8-15,-3 30-1 16,-5 7 6-16,6 9 0 16,2-2 4-16,0-2 1 15,13-11-5-15,7-8-4 16,3-7-4-16,1-10 0 15,-6-6-5-15,-1-6 3 16,-10 0-17-16,2 0-55 16,-6 0-60-16,-3-4-95 15,0-9-345-15</inkml:trace>
          <inkml:trace contextRef="#ctx0" brushRef="#br0" timeOffset="48974.8448">9979 1280 873 0,'-32'3'83'0,"-9"35"32"15,-10 14 63-15,4 12-61 16,4 5-47-16,12 0-14 16,17-7-12-16,14-14 16 15,7-17-14-15,31-15-30 16,17-16-7-16,6 0 6 16,9-7-10-16,-2-23-5 15,-6-3-2-15,-9-5-10 16,-12 3-46-16,-18-2-61 15,-19 1-96-15,-4 1-222 16</inkml:trace>
        </inkml:traceGroup>
        <inkml:traceGroup>
          <inkml:annotationXML>
            <emma:emma xmlns:emma="http://www.w3.org/2003/04/emma" version="1.0">
              <emma:interpretation id="{75AABC5C-C50B-4B81-B051-371FE5F09E1F}" emma:medium="tactile" emma:mode="ink">
                <msink:context xmlns:msink="http://schemas.microsoft.com/ink/2010/main" type="inkWord" rotatedBoundingBox="21288,8391 22852,7996 23140,9140 21576,9534"/>
              </emma:interpretation>
              <emma:one-of disjunction-type="recognition" id="oneOf9">
                <emma:interpretation id="interp9" emma:lang="" emma:confidence="1">
                  <emma:literal>for</emma:literal>
                </emma:interpretation>
                <emma:interpretation id="interp10" emma:lang="" emma:confidence="0">
                  <emma:literal>too</emma:literal>
                </emma:interpretation>
                <emma:interpretation id="interp11" emma:lang="" emma:confidence="0">
                  <emma:literal>tor</emma:literal>
                </emma:interpretation>
                <emma:interpretation id="interp12" emma:lang="" emma:confidence="0">
                  <emma:literal>ton</emma:literal>
                </emma:interpretation>
                <emma:interpretation id="interp13" emma:lang="" emma:confidence="0">
                  <emma:literal>foo</emma:literal>
                </emma:interpretation>
              </emma:one-of>
            </emma:emma>
          </inkml:annotationXML>
          <inkml:trace contextRef="#ctx0" brushRef="#br0" timeOffset="49574.879">10090 1194 1193 0,'18'-8'11'16,"18"2"127"-16,12-7 28 16,14 1-71-16,11-7-29 15,6-4-29-15,2 0-9 16,-5-2-8-16,-13 1-19 16,-17-1 2-16,-14 2-20 15,-21 4-57-15,-11 2-116 16,-2 5-215-16</inkml:trace>
          <inkml:trace contextRef="#ctx0" brushRef="#br0" timeOffset="49358.8676">10450 380 1314 0,'-27'102'3'0,"4"12"10"0,6 6 78 16,10-1-35-16,7-5-17 16,0-10-16-16,16-8-5 15,-1-7-3-15,5-13 19 16,-6-8-14-16,1-15-11 16,-6-9-5-16,-1-13-3 15,-4-12 1-15,-4-5-4 16,0-5-30-16,0-7-60 15,-17-2-48-15,-9 0-137 16,-5 0-224-16</inkml:trace>
          <inkml:trace contextRef="#ctx0" brushRef="#br0" timeOffset="50210.9183">10987 1036 658 0,'0'-2'251'15,"0"2"-154"-15,-18 0 53 16,-14 20-13-16,-3 16-28 15,-5 12-25-15,3 11-15 16,9-1-21-16,8 0-13 16,16-9-3-16,4-9-1 15,24-16-12-15,23-17-13 16,11-7 4-16,7-6-8 16,2-23 0-16,-5-9 2 15,-7-3-3-15,-12-4-4 16,-16-4 4-16,-16 2-3 0,-11 1-8 15,-5 4 6-15,-37 11 0 16,-16 14 3-16,-15 17-2 16,-8 0-1-16,1 34 2 15,8 8 5-15,14 1-5 16,18 0 4-16,21-9 0 16,19-13-4-16,0-9 0 15,28-8-67-15,6-4-86 16,3 0-138-16,0-15-218 15</inkml:trace>
          <inkml:trace contextRef="#ctx0" brushRef="#br0" timeOffset="50747.9463">11347 924 1109 0,'3'0'39'0,"0"0"82"15,-3 0-8-15,4 10-48 16,-1 15-21-16,-2 9-19 16,-1 9-6-16,0 9-1 0,0-2-4 15,5 4-11 1,3-8 6-16,2-9-10 0,3-6 5 16,-2-9-3-16,0-11 0 15,-2-4 2-15,-2-7-4 16,-1 0 3-16,-4 0-3 15,-2-7 1-15,0-13 2 16,0-7-1-16,0-6-1 16,-4-5 2-16,-4-5 8 15,-4-3-2-15,5 4 12 16,3 5 0-16,0 8 4 16,1 10 16-16,3 12-2 15,0 0-20-15,18 4-11 16,14 2-6-16,7-1 1 15,11-3-5-15,2-4-41 16,-8 2-84-16,-8-6-114 16,-19 1-324-16</inkml:trace>
        </inkml:traceGroup>
      </inkml:traceGroup>
    </inkml:traceGroup>
  </inkml:traceGroup>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8:10:44.252"/>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702F0633-A754-45B9-9650-F5FA1DA570D4}" emma:medium="tactile" emma:mode="ink">
          <msink:context xmlns:msink="http://schemas.microsoft.com/ink/2010/main" type="writingRegion" rotatedBoundingBox="7767,8274 10584,8274 10584,10751 7767,10751"/>
        </emma:interpretation>
      </emma:emma>
    </inkml:annotationXML>
    <inkml:traceGroup>
      <inkml:annotationXML>
        <emma:emma xmlns:emma="http://www.w3.org/2003/04/emma" version="1.0">
          <emma:interpretation id="{1FB8CB01-2E11-46FC-A7AE-30DC699DFBB4}" emma:medium="tactile" emma:mode="ink">
            <msink:context xmlns:msink="http://schemas.microsoft.com/ink/2010/main" type="paragraph" rotatedBoundingBox="7767,8274 10584,8274 10584,10751 7767,10751" alignmentLevel="1"/>
          </emma:interpretation>
        </emma:emma>
      </inkml:annotationXML>
      <inkml:traceGroup>
        <inkml:annotationXML>
          <emma:emma xmlns:emma="http://www.w3.org/2003/04/emma" version="1.0">
            <emma:interpretation id="{C0BD9CC3-6B35-4016-827F-4497B4B38A01}" emma:medium="tactile" emma:mode="ink">
              <msink:context xmlns:msink="http://schemas.microsoft.com/ink/2010/main" type="line" rotatedBoundingBox="7767,8274 10584,8274 10584,10751 7767,10751"/>
            </emma:interpretation>
          </emma:emma>
        </inkml:annotationXML>
        <inkml:traceGroup>
          <inkml:annotationXML>
            <emma:emma xmlns:emma="http://www.w3.org/2003/04/emma" version="1.0">
              <emma:interpretation id="{B43DB037-B1D1-4306-81D8-696139EAB88D}" emma:medium="tactile" emma:mode="ink">
                <msink:context xmlns:msink="http://schemas.microsoft.com/ink/2010/main" type="inkWord" rotatedBoundingBox="7878,8274 10584,8274 10584,10499 7878,10499"/>
              </emma:interpretation>
              <emma:one-of disjunction-type="recognition" id="oneOf0">
                <emma:interpretation id="interp0" emma:lang="" emma:confidence="1">
                  <emma:literal/>
                </emma:interpretation>
              </emma:one-of>
            </emma:emma>
          </inkml:annotationXML>
          <inkml:trace contextRef="#ctx0" brushRef="#br0">-1 2221 593 0,'0'-4'14'16,"0"4"110"-16,0 0-39 16,0-2-43-16,0 2 7 15,0 0-15-15,0 0-11 16,0 0-6-16,0 0 5 15,0 0 2-15,0 0 6 16,0 0-5-16,0 0 2 16,0 0-1-16,0 0-9 15,0 0 1-15,0 0-1 16,0 0-3-16,0 0-4 16,0 0-3-16,0 0 0 15,0 0-3-15,0 0-2 16,0 0 1-16,0 0-1 15,0 0 2-15,0 0 3 16,0 0-3-16,0 0 1 16,0 0 1-16,0 0 4 15,0 0-2-15,0 0 0 16,0 0-4-16,0 0 1 16,0 0-3-16,0 0 0 15,0 0 0-15,0 0-2 16,0 0 1-16,0 0-1 0,0 0 1 15,0 0-2 1,0 0 2-16,0 0-2 0,0 0 3 16,0 0-1-16,0 0 0 15,1 0 2-15,3-3-2 16,-1 1-1-16,-1 2 0 16,2 0 0-16,-4 0 0 15,0 0 1-15,0 0-2 16,0 0 3-16,0 0-4 15,0 0 3-15,0 0-1 16,0 0 1-16,0 0-1 16,1 0 0-16,2 0-1 15,-1 0 3-15,0 0-1 16,3 0-2-16,-1 0 2 16,-4-1-3-16,1-2 4 15,2 3-5-15,-3 0 6 16,0-2-5-16,0 2 6 15,0 0-2-15,2 0 6 16,-2 0-4-16,0 0-3 16,0 0 3-16,0 0-1 15,4 0-3-15,-1 0 1 16,-2 0-2-16,1 0 2 16,0 0 3-16,-2 0-2 15,2 0 2-15,1 0 1 16,-2 0 4-16,3 0 6 15,3 0-2-15,-1 0-4 16,3 0-1-16,3 0 7 16,2 0-7-16,5 0-3 15,4 0 1-15,4 0 5 16,4 0-4-16,7 0-4 16,-1 0 1-16,7 0-1 0,5 0 0 15,0 0-4-15,2 0 3 16,1-2-2-16,2-8 0 15,3 2-1-15,-2-3 3 16,2-1-2-16,1-1 3 16,-4 1-4-16,-1-5 0 15,4 0 1-15,-2-1 1 16,5-1-2-16,-2-4 1 16,2-2 3-16,-2 2-3 15,0-2 1-15,-4 2-1 16,-2 3 0-16,-7-3 0 15,-2 6 4-15,-5-2-6 16,-2 1 2-16,-2 4 1 16,-7-6 1-16,-3 6-2 15,-3-3-2-15,-8 0 4 16,-3 3-5-16,-6-3 2 16,-1 3 1-16,-3-3 0 15,0 3-2-15,-7-3 3 16,-10-1 0-16,-6 1-2 15,-5-2 1-15,-2 1-1 16,-3 1 1-16,-2-2-2 16,-2 5 5-16,-3-3-5 15,-2 5 2-15,1-3-2 16,0 2 2-16,1 1-4 16,2 4 3-16,6-4-3 15,4-1 4-15,5 1 0 16,6-5-1-16,0-4-1 15,6-1 1-15,0-1 1 16,5-2 0-16,2-3-3 0,0 3 2 16,4-4 3-16,0 4-3 15,0-3-2-15,0 2 4 16,0-1-3-16,5 0 4 16,4 3-3-16,-1-1 3 15,1 0-4-15,-1-1-1 16,6 1-6-16,-1 1 7 15,4-1-2-15,2-4 3 16,0 2 1-16,6 0 1 16,-1-4-2-16,3 1-1 15,2 4 3-15,4-5-1 16,1 2 1-16,1-1-1 16,-2 1 1-16,1 0-2 15,0 3 2-15,4-2-3 16,2 3 2-16,3-3 0 15,9 2 0-15,9-5 2 16,6-5-2-16,5 1 0 16,11-5 1-16,8-1 3 15,3-5-9-15,1 3 3 16,-7-3-1-16,-12 7 3 16,-9 1-2-16,-19 7 1 15,-11 8-3-15,-15 4-2 16,-2 7 5-16,-10 4 0 15,0 2 0-15,-6 6 0 16,5 0-7-16,-3 0-50 0,1 0-28 16,1 0-31-16,-4 0-85 15,1 0-175 1</inkml:trace>
        </inkml:traceGroup>
        <inkml:traceGroup>
          <inkml:annotationXML>
            <emma:emma xmlns:emma="http://www.w3.org/2003/04/emma" version="1.0">
              <emma:interpretation id="{4F764B83-65A1-45BF-931F-557B5037187E}" emma:medium="tactile" emma:mode="ink">
                <msink:context xmlns:msink="http://schemas.microsoft.com/ink/2010/main" type="inkWord" rotatedBoundingBox="7767,10260 8509,10260 8509,10751 7767,10751"/>
              </emma:interpretation>
              <emma:one-of disjunction-type="recognition" id="oneOf1">
                <emma:interpretation id="interp1" emma:lang="" emma:confidence="0">
                  <emma:literal>Z</emma:literal>
                </emma:interpretation>
                <emma:interpretation id="interp2" emma:lang="" emma:confidence="0">
                  <emma:literal>z</emma:literal>
                </emma:interpretation>
                <emma:interpretation id="interp3" emma:lang="" emma:confidence="0">
                  <emma:literal>o</emma:literal>
                </emma:interpretation>
                <emma:interpretation id="interp4" emma:lang="" emma:confidence="0">
                  <emma:literal>b</emma:literal>
                </emma:interpretation>
                <emma:interpretation id="interp5" emma:lang="" emma:confidence="0">
                  <emma:literal>6</emma:literal>
                </emma:interpretation>
              </emma:one-of>
            </emma:emma>
          </inkml:annotationXML>
          <inkml:trace contextRef="#ctx0" brushRef="#br0" timeOffset="1819.1052">478 1990 706 0,'4'-4'52'0,"-1"0"-14"0,-2 4 44 16,-1 0-10-16,0 0-17 15,0 0 4-15,0 0-14 16,-1 0-16-16,-12 0-13 15,-4 10 4-15,2 1-6 16,-10 1 1-16,3 1 1 16,-7-1-8-16,0 2 2 15,-4 1-3-15,-2 1-2 16,-5 3 0-16,-5 0 1 16,1 2 4-16,-5-3-5 15,6 4 4-15,4-4-5 16,5-3 0-16,6 0-1 15,7-7 4-15,6-2-6 16,4-1 2-16,7 2-3 16,1-7-1-16,0 0 2 15,3 0-1-15,0 0 3 16,0 0 0-16,0 0 2 16,0 0-1-16,0 0 9 15,0 0-6-15,3 0-6 16,3 0 7-16,-1 0-3 15,0 0 1-15,-1 0 1 16,0 0 3-16,-4 0-7 16,0 0 8-16,0 0-4 15,0 0 4-15,3 0 0 16,-3 0 0-16,1 0 0 0,4 0 1 16,0 0 1-16,4 0 6 15,4 0-1 1,-1 0-7-16,7 0 2 0,-2 0 0 15,3 0 2-15,5 0-7 16,1 0-1-16,-2 6-1 16,7 9 8-16,-4 6-9 15,7 5 6-15,-2 6-3 16,4-1-5-16,4-2-2 16,-1-4 1-16,5-8-2 15,-3-9 0-15,3-3 0 16,-4-5-1-16,-6 0 5 15,0 0-4-15,-11 0 0 16,-5 0-2-16,-5 0 4 16,-9 0-3-16,-2 0-1 15,-2 0-1-15,0 0-1 16,0 0 2-16,0 0 1 16,0 0 3-16,0 0-3 15,0 0 2-15,-2 0-2 16,-2-3 2-16,-5 1-1 15,-1 2 0-15,-2-2-1 16,-3 2 0-16,1 0 2 16,-3-2-1-16,3 0 0 15,-6-3-2-15,5 0 2 16,-5-8-2-16,6-6 3 16,0-6-3-16,1-6 2 15,3-8 2-15,1-7-2 16,4 0-1-16,2 5-1 0,-1 10 3 15,4 3-4-15,-2 12 8 16,2 7-4-16,-3 8 1 16,3 1-2-16,0 0 0 15,0 0-2-15,-4 0 3 16,3 6-2-16,1 0 2 16,-3 0-1-16,3-4-4 15,0 2-25-15,0-4-62 16,0 2-63-16,0 1-216 15</inkml:trace>
        </inkml:traceGroup>
      </inkml:traceGroup>
    </inkml:traceGroup>
  </inkml:traceGroup>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8:12:32.001"/>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48A522CD-0E70-423F-91F4-69B9518A42A6}" emma:medium="tactile" emma:mode="ink">
          <msink:context xmlns:msink="http://schemas.microsoft.com/ink/2010/main" type="writingRegion" rotatedBoundingBox="5451,12035 22275,10670 22851,17767 6027,19132"/>
        </emma:interpretation>
      </emma:emma>
    </inkml:annotationXML>
    <inkml:traceGroup>
      <inkml:annotationXML>
        <emma:emma xmlns:emma="http://www.w3.org/2003/04/emma" version="1.0">
          <emma:interpretation id="{685874DE-B0FA-4BBD-8506-FACCE92D1E53}" emma:medium="tactile" emma:mode="ink">
            <msink:context xmlns:msink="http://schemas.microsoft.com/ink/2010/main" type="paragraph" rotatedBoundingBox="5851,12709 5818,11988 6574,11953 6608,12674" alignmentLevel="1"/>
          </emma:interpretation>
        </emma:emma>
      </inkml:annotationXML>
      <inkml:traceGroup>
        <inkml:annotationXML>
          <emma:emma xmlns:emma="http://www.w3.org/2003/04/emma" version="1.0">
            <emma:interpretation id="{408253F7-EE93-4BE8-9FA1-D6E7E08E1012}" emma:medium="tactile" emma:mode="ink">
              <msink:context xmlns:msink="http://schemas.microsoft.com/ink/2010/main" type="line" rotatedBoundingBox="5851,12709 5818,11988 6574,11953 6608,12674"/>
            </emma:interpretation>
          </emma:emma>
        </inkml:annotationXML>
        <inkml:traceGroup>
          <inkml:annotationXML>
            <emma:emma xmlns:emma="http://www.w3.org/2003/04/emma" version="1.0">
              <emma:interpretation id="{74606B20-45EC-49C1-B036-2FAE1B60696B}" emma:medium="tactile" emma:mode="ink">
                <msink:context xmlns:msink="http://schemas.microsoft.com/ink/2010/main" type="inkWord" rotatedBoundingBox="5851,12709 5818,11988 6574,11953 6608,12674"/>
              </emma:interpretation>
              <emma:one-of disjunction-type="recognition" id="oneOf0">
                <emma:interpretation id="interp0" emma:lang="" emma:confidence="0">
                  <emma:literal>I</emma:literal>
                </emma:interpretation>
                <emma:interpretation id="interp1" emma:lang="" emma:confidence="0">
                  <emma:literal>g</emma:literal>
                </emma:interpretation>
                <emma:interpretation id="interp2" emma:lang="" emma:confidence="0">
                  <emma:literal>A</emma:literal>
                </emma:interpretation>
                <emma:interpretation id="interp3" emma:lang="" emma:confidence="0">
                  <emma:literal>B</emma:literal>
                </emma:interpretation>
                <emma:interpretation id="interp4" emma:lang="" emma:confidence="0">
                  <emma:literal>a</emma:literal>
                </emma:interpretation>
              </emma:one-of>
            </emma:emma>
          </inkml:annotationXML>
          <inkml:trace contextRef="#ctx0" brushRef="#br0">-2976-1398 366 0,'8'-12'290'0,"-4"5"-178"16,-2 1-19-16,-2 2 25 15,0 2 3-15,0 2-21 16,-6 0-30-16,-12 0-25 16,-5 14 11-16,-8 21 1 15,-8 7-9-15,-3 14-9 16,-9 11-7-16,1 3 0 16,1 3-3-16,3-2-6 15,8-11-4-15,10-10-3 16,11-15-6-16,7-6 1 15,10-13-6-15,0-9-4 16,0-7 3-16,18 0-2 16,5 0 0-16,0-15-5 15,-2-3 7-15,-3-3-5 16,-5 3 3-16,-3 1-6 16,-3 0 0-16,-6 5-3 15,2-1 2-15,-3 1 0 16,0 0 0-16,0-5 1 15,2 0 1-15,2-4 2 16,2-2-2-16,6-1-1 16,5-7-3-16,0 0 3 15,2-5-3-15,-1-2-1 16,1 5-2-16,-1 2 6 16,-2 2 0-16,-2 6 2 15,-4 9 0-15,3 1 4 16,-8 3-1-16,-1 4-2 15,4 1 0-15,-7 3 0 16,3-2 2-16,1-2 0 0,-1 4 0 16,1-3-2-1,0-1 3-15,-1 2 0 0,0 2 3 16,-1 0-1-16,1-2 0 16,1 2 8-16,-4-2-3 15,3 4 7-15,-2-2-4 16,0-2 3-16,0 4-5 15,2 0 0-15,5 0-5 16,-1 23 1-16,5 14 14 16,5 14-5-16,4 17-5 15,2 6-3-15,3 5 7 16,4-2-7-16,3-6-2 16,-3-9-6-16,0-14 8 15,-7-11-7-15,-2-10 6 16,-8-11 3-16,-6-5-5 15,-1-6-1-15,-5-4-1 16,-2 2 1-16,0-3-3 16,0 0 1-16,0 0 0 15,0 0 2-15,0 0-7 16,-2 0 7-16,-2 0-5 16,0 0 4-16,0 0-3 15,-1 0 2-15,1 0-1 16,-3 0-2-16,0 0 5 15,-4 0-4-15,-5-9 3 16,-5 1-4-16,-11-3 1 16,-9 1 2-16,-14-5 1 15,-13 0-4-15,-8 1 5 16,-10 2-3-16,3 1-1 0,3 5 6 16,17 4-5-16,14 2 3 15,18 0-6-15,17 0 3 16,14 0 0-16,2 0-4 15,27 5-8-15,4 1-19 16,7 2-48-16,-9-2-62 16,-6-2-118-16,-11 3-223 15,-9-7-32-15</inkml:trace>
        </inkml:traceGroup>
      </inkml:traceGroup>
    </inkml:traceGroup>
    <inkml:traceGroup>
      <inkml:annotationXML>
        <emma:emma xmlns:emma="http://www.w3.org/2003/04/emma" version="1.0">
          <emma:interpretation id="{FBE40AF7-2716-4ED4-AEE9-0B663DA7B2FC}" emma:medium="tactile" emma:mode="ink">
            <msink:context xmlns:msink="http://schemas.microsoft.com/ink/2010/main" type="paragraph" rotatedBoundingBox="5453,12056 22276,10691 22851,17767 6027,19132" alignmentLevel="1"/>
          </emma:interpretation>
        </emma:emma>
      </inkml:annotationXML>
      <inkml:traceGroup>
        <inkml:annotationXML>
          <emma:emma xmlns:emma="http://www.w3.org/2003/04/emma" version="1.0">
            <emma:interpretation id="{8083E412-5C5E-4F85-9236-BE9BBE15D792}" emma:medium="tactile" emma:mode="ink">
              <msink:context xmlns:msink="http://schemas.microsoft.com/ink/2010/main" type="inkBullet" rotatedBoundingBox="5512,12033 8810,11839 8976,14670 5678,14864"/>
            </emma:interpretation>
            <emma:one-of disjunction-type="recognition" id="oneOf1">
              <emma:interpretation id="interp5" emma:lang="" emma:confidence="0">
                <emma:literal>↳</emma:literal>
              </emma:interpretation>
            </emma:one-of>
          </emma:emma>
        </inkml:annotationXML>
        <inkml:trace contextRef="#ctx0" brushRef="#br0" timeOffset="-1780.1029">-2941-1406 1205 0,'-6'-4'15'15,"-6"4"-16"-15,-1 4 7 16,-4 31 32-16,-6 21 36 15,-4 28-17-15,-8 25-8 16,-2 35-7-16,-3 22 1 16,-1 25-19-16,-6 21-13 15,-2 13-2-15,-2 9 2 16,-6 1 5-16,3-9 13 16,-3-10 22-16,6-18 7 15,12-25-49-15,12-33 13 16,27-31 18-16,18-37-18 15,81-38-17-15,70-34-8 16,76-37 2-16,80-47-3 16,59-24-5-16,31-8 5 15,-1-1 10-15,-38 15 16 16,-56 26-37-16,-84 24 14 0,-79 21 2 16,-69 22-1-1,-61 9-2-15,-30 9-2 0,-61 20 6 16,-25 4-10-1,-10-4-36-15,-8-6-65 0,7-15-83 16,19-8-319-16</inkml:trace>
      </inkml:traceGroup>
      <inkml:traceGroup>
        <inkml:annotationXML>
          <emma:emma xmlns:emma="http://www.w3.org/2003/04/emma" version="1.0">
            <emma:interpretation id="{64720641-C4AE-4D49-AF05-3257062E8391}" emma:medium="tactile" emma:mode="ink">
              <msink:context xmlns:msink="http://schemas.microsoft.com/ink/2010/main" type="line" rotatedBoundingBox="8930,12861 22365,12072 22459,13676 9024,14464"/>
            </emma:interpretation>
          </emma:emma>
        </inkml:annotationXML>
        <inkml:traceGroup>
          <inkml:annotationXML>
            <emma:emma xmlns:emma="http://www.w3.org/2003/04/emma" version="1.0">
              <emma:interpretation id="{98C8403C-67D1-4FEF-A758-087180D7CBFB}" emma:medium="tactile" emma:mode="ink">
                <msink:context xmlns:msink="http://schemas.microsoft.com/ink/2010/main" type="inkWord" rotatedBoundingBox="8944,13099 10929,12983 10989,14002 9004,14119"/>
              </emma:interpretation>
              <emma:one-of disjunction-type="recognition" id="oneOf2">
                <emma:interpretation id="interp6" emma:lang="" emma:confidence="1">
                  <emma:literal/>
                </emma:interpretation>
              </emma:one-of>
            </emma:emma>
          </inkml:annotationXML>
          <inkml:trace contextRef="#ctx0" brushRef="#br0" timeOffset="-77773.5108">501-345 1101 0,'0'1'15'16,"0"33"10"-16,0 11 114 15,0 18-63-15,0 10-50 16,0 10-3-16,0 3 3 16,0-6-11-16,0-1-6 15,-3-8-1-15,-4-9-3 16,-5-5 0-16,2-9-4 15,2-6-1-15,-6-8 4 16,4-6-4-16,-2-5 1 16,8-11 4-16,-1-6 3 15,2-4-7-15,3-2-1 16,0-8 0-16,8-21 1 16,15-14-1-16,11-12-2 15,3-5 1-15,2 0-1 16,1 6-4-16,-4 9 0 15,-10 19 6-15,-3 18-3 16,-10 8 6-16,-5 12 6 16,-6 30 12-16,-2 8 18 15,0 5-11-15,0 2 4 16,0-7-4-16,0-8-13 16,0-7-8-16,7-16-2 15,-1-5-6-15,-2-5 2 16,0-8-10-16,0-1-12 0,-4 0-20 15,2 0-32-15,-2 0-33 16,0-12-90-16,0-7-194 16</inkml:trace>
          <inkml:trace contextRef="#ctx0" brushRef="#br0" timeOffset="-77572.5031">1005 160 1154 0,'0'19'45'16,"0"18"49"-16,-10 11 57 16,0 4-65-16,3-2-47 15,3-6-14-15,3-11-22 16,1-8 2-16,0-11-19 16,0-5-55-16,0-7-77 15,0-2-146-15,0 0-358 16</inkml:trace>
          <inkml:trace contextRef="#ctx0" brushRef="#br0" timeOffset="-78332.5472">-323 176 1114 0,'34'-34'11'0,"16"-6"85"16,21-6 14-16,18-4-47 16,13-2-9-16,4 0-26 15,-7 6-10-15,-14 11-14 16,-18 12 1-16,-26 13-25 16,-18 10-63-16,-20 0-118 15,-3 12-198-15</inkml:trace>
          <inkml:trace contextRef="#ctx0" brushRef="#br0" timeOffset="-78562.5604">129 1 1030 0,'0'16'87'15,"0"31"-46"-15,-3 22 58 0,-11 19 5 16,1 3-64-16,4 0-13 16,0-7-7-16,6-13-14 15,3-17-2-15,0-17-1 16,0-14-4-16,0-7-15 16,-1-7-36-16,-9-3-55 15,-10-6-50-15,0 0-115 16,-7 0-290-16</inkml:trace>
          <inkml:trace contextRef="#ctx0" brushRef="#br0" timeOffset="-71173.1329">1500 106 593 0,'10'-4'27'15,"-7"2"-1"-15,-3 2 116 16,1-3-28-16,-1 3-57 16,0 0-21-16,0 0-4 15,0 0 1-15,0 0 4 16,0 0-9-16,0 0-3 16,0 0 5-16,0 0-6 15,0 0-8-15,0 0-7 16,-1 0 4-16,-5 0-4 15,-3 0-3-15,1 0-3 16,-5 0 3-16,0 0-4 0,-4 3 1 16,-5 5-2-1,-7 3 0-15,-9 7 0 0,0 1 0 16,0 4 3-16,6 2-1 16,13-7 14-16,14-1 9 15,5-12-5-15,46-5-2 16,17 0-3-16,13-15-17 15,4 0 2-15,-6-1-2 16,-16 8 0-16,-22 8 2 16,-25 0 3-16,-11 1 18 15,-27 24 20-15,-31 9-6 16,-14-1-24-16,-1 7-8 16,0 1-4-16,9-2 5 15,16 3-15-15,16-7-29 16,18 1-65-16,11-5-132 15,3-6-673-15</inkml:trace>
        </inkml:traceGroup>
        <inkml:traceGroup>
          <inkml:annotationXML>
            <emma:emma xmlns:emma="http://www.w3.org/2003/04/emma" version="1.0">
              <emma:interpretation id="{4AFA9C02-3AB1-4B1D-BF95-440C396A4CFA}" emma:medium="tactile" emma:mode="ink">
                <msink:context xmlns:msink="http://schemas.microsoft.com/ink/2010/main" type="inkWord" rotatedBoundingBox="11682,13426 12200,13396 12223,13789 11705,13820"/>
              </emma:interpretation>
              <emma:one-of disjunction-type="recognition" id="oneOf3">
                <emma:interpretation id="interp7" emma:lang="" emma:confidence="1">
                  <emma:literal/>
                </emma:interpretation>
              </emma:one-of>
            </emma:emma>
          </inkml:annotationXML>
          <inkml:trace contextRef="#ctx0" brushRef="#br0" timeOffset="-66193.8398">2437 29 582 0,'0'20'164'15,"0"14"-101"-15,-10 12 135 16,0 4-121-16,3-2-31 16,3-5-2-16,4-7-1 15,0-11-12-15,0-7-12 0,2-7-9 16,8-9-4 0,-1-2-7-16,1 0 2 0,-6 0-23 15,-4 0-61-15,0-8-199 16</inkml:trace>
          <inkml:trace contextRef="#ctx0" brushRef="#br0" timeOffset="-65380.7953">2907 33 552 0,'-4'-2'12'0,"-3"2"47"15,1 0 5-15,-2 0-42 16,-1 0 17-16,1 0-2 16,-3 0-4-16,-2 0 10 15,-6 0 4-15,-2 2-9 16,-4 6-3-16,-7 5 13 15,4 2 2-15,1-1-6 16,9-1 2-16,6 3-8 16,12-8-16-16,7 3-14 15,25 0-3-15,3-2-3 16,2 4 1-16,-6 2-2 16,-12 2 1-16,-12 3 33 15,-7 3 27-15,-13 2-4 16,-25-2-2-16,-5 2-20 15,-1 0-25-15,4-2-9 16,6-5-2-16,16-1-4 16,17-4-75-16,1-7-171 15,8-6-422-15</inkml:trace>
        </inkml:traceGroup>
        <inkml:traceGroup>
          <inkml:annotationXML>
            <emma:emma xmlns:emma="http://www.w3.org/2003/04/emma" version="1.0">
              <emma:interpretation id="{ACA80285-C0FC-493C-9B44-A8EB008B752F}" emma:medium="tactile" emma:mode="ink">
                <msink:context xmlns:msink="http://schemas.microsoft.com/ink/2010/main" type="inkWord" rotatedBoundingBox="12942,12732 14667,12630 14726,13639 13002,13741"/>
              </emma:interpretation>
              <emma:one-of disjunction-type="recognition" id="oneOf4">
                <emma:interpretation id="interp8" emma:lang="" emma:confidence="1">
                  <emma:literal/>
                </emma:interpretation>
              </emma:one-of>
            </emma:emma>
          </inkml:annotationXML>
          <inkml:trace contextRef="#ctx0" brushRef="#br0" timeOffset="-64168.7232">3667-664 1061 0,'0'0'8'16,"0"0"50"-16,0 0 48 15,0 0-52-15,0 13-9 16,0 5-4-16,4 4-17 16,8 4-4-16,-1 3-2 15,2 9 0-15,-5 5-7 0,-2 9-3 16,-2 9 4-16,-4 10-3 16,0 6 0-16,0 4 1 15,0 6-3-15,-4-6-2 16,-6-4-2-16,9-6 5 15,-2-15-4-15,3-12 13 16,0-11-9-16,0-14 2 16,0-9 3-16,8-10-1 15,2 0-3-15,6-13-4 16,2-18 6-16,5-12 1 16,5-17-7-16,11-5-5 15,2-4-1-15,4 9-1 16,-2 8 1-16,-7 21 2 15,-6 23-1-15,-7 8 3 16,-9 21-4-16,-1 26 10 16,-8 7 6-16,0 0 21 15,-1-1 1-15,2-12-10 16,1-8-12-16,-2-10-10 16,3-6-5-16,-3-9-1 15,-1-8-1-15,-2 0-24 16,2 0-54-16,-4-6-77 15,0-13-95-15,0-4-281 16</inkml:trace>
          <inkml:trace contextRef="#ctx0" brushRef="#br0" timeOffset="-63716.6986">4472-116 699 0,'0'0'251'0,"-7"12"-184"16,-15 26 95-16,-5 11-30 15,1 9-60-15,8-2-8 16,9-3-5-16,9-12-22 16,0-16-20-16,26-20-10 15,13-5-1-15,2-11-5 16,3-20 4-16,-7-9-5 16,-7-3 0-16,-12-1-1 15,-8-2 1-15,-10 9 0 16,0 6 1-16,-32 12 1 15,-14 15 0-15,-6 4 5 16,-6 24-4-16,5 20 16 16,7 4 4-16,7-2-11 15,17-7-13-15,20-12-2 16,2-16-55-16,14-11-74 16,19 0-161-16,7-11-535 15</inkml:trace>
          <inkml:trace contextRef="#ctx0" brushRef="#br0" timeOffset="-62878.6497">4848-204 875 0,'0'-2'89'15,"0"2"-45"-15,0 0 105 16,0 0-38-16,0 11-60 15,0 4-20-15,0 7 3 16,0 3-3-16,0 8-12 16,-2 1-5-16,0 5 2 15,-3-2 1-15,1 1 5 16,-2 2-3-16,2-8 0 16,1-1 0-16,2-3-2 0,-2-8-10 15,3-3-8 1,0-6 2-16,0-3-1 0,0-4 4 15,0 1-4-15,7-5-1 16,-3 0 2-16,5 0-4 16,-1 0 1-16,4-11-9 15,1-8 8-15,4-10-1 16,-3-5 2-16,7-5 1 16,-1-4-6-16,0 1 4 15,-5 4-1-15,1 11-1 16,-5 12-3-16,-2 15 5 15,-5 0 1-15,0 23 2 16,3 7 1-16,5 1 2 16,5-8-1-16,8-6 1 15,6-17-1-15,1 0 5 16,0-7 11-16,-2-17 6 16,-6-8 2-16,-6-1 11 15,-2-1-10-15,-6 1-10 16,3-2-8-16,-5-2-10 15,4 1 3-15,-4 1-10 16,5 10-21-16,5 6-34 16,-2 13-40-16,-1 6-100 15,7 6-355-15</inkml:trace>
        </inkml:traceGroup>
        <inkml:traceGroup>
          <inkml:annotationXML>
            <emma:emma xmlns:emma="http://www.w3.org/2003/04/emma" version="1.0">
              <emma:interpretation id="{3478B561-C8A9-44D7-823E-E7E531D99396}" emma:medium="tactile" emma:mode="ink">
                <msink:context xmlns:msink="http://schemas.microsoft.com/ink/2010/main" type="inkWord" rotatedBoundingBox="15535,12980 17145,12886 17209,13984 15599,14078"/>
              </emma:interpretation>
              <emma:one-of disjunction-type="recognition" id="oneOf5">
                <emma:interpretation id="interp9" emma:lang="" emma:confidence="1">
                  <emma:literal/>
                </emma:interpretation>
              </emma:one-of>
            </emma:emma>
          </inkml:annotationXML>
          <inkml:trace contextRef="#ctx0" brushRef="#br0" timeOffset="-61965.5964">6253-198 1049 0,'10'0'37'0,"-2"0"-19"16,5 0 129-16,1 0-42 16,3 9-31-16,1 9-9 15,4 0-21-15,3 8-18 16,-2 1-9-16,4 0-1 15,0 0-13-15,-3-6 0 16,-2-4 0-16,-5-5-4 16,-2-1-5-16,-4-8-12 15,-2 0-32-15,-1-3-25 16,-2 0-45-16,4-11-91 16,1-12-71-16,3-10-48 15</inkml:trace>
          <inkml:trace contextRef="#ctx0" brushRef="#br0" timeOffset="-61728.5796">6777-446 904 0,'0'3'124'0,"-24"44"14"15,-11 24 16-15,-4 19-72 16,-5 16-13-16,3 6-16 16,-1 1 4-16,9-1-9 15,6-10-21-15,7-15-15 16,6-10 1-16,8-12 1 15,4-15-3-15,2-13-7 16,0-10-1-16,0-12-2 16,2-9-4-16,8-6-26 15,3 0-43-15,-4-2-65 16,-5-15-135-16,-4-1-431 16</inkml:trace>
          <inkml:trace contextRef="#ctx0" brushRef="#br0" timeOffset="-61176.5512">7078-331 594 0,'-15'4'261'0,"-6"27"-161"15,-7 11 30-15,-6 10-20 16,3 9-18-16,4-1-21 16,12-6-23-16,11-15-23 15,4-14-7-15,19-19-9 16,19-6 3-16,3-6-9 16,4-23 3-16,4-10-1 15,-8-5-7-15,-6-4 1 16,-8-6 0-16,-6 4 1 15,-15 2-4-15,-6 10 6 16,0 15-1-16,-27 17 5 16,-14 6 11-16,-9 21 19 15,2 21-5-15,4 6 3 16,9-3-12-16,12-5-11 16,15-10-7-16,8-12-3 15,0-13-1-15,22-5-30 16,4 0-73-16,-1-11-99 15,-5-6-200-15</inkml:trace>
          <inkml:trace contextRef="#ctx0" brushRef="#br0" timeOffset="-60546.5124">7501-466 962 0,'0'0'54'16,"0"0"88"-16,0 16-34 15,-4 16-39-15,-6 7-15 16,-7 9-18-16,4 6-8 15,2 0-2-15,0 0-5 16,5-6 1-16,3-6-4 16,3-9-1-16,0-8-8 15,0-12-7-15,9-7 4 16,9-6-1-16,6 0-1 16,0-11 2-16,3-14-7 15,4-6 2-15,-1-10-3 16,3-9 0-16,-3-9 1 15,-2-1 1-15,2 2-3 16,-10 12 1-16,-5 13-3 16,-9 26 7-16,-6 7 1 15,0 36 16-15,0 20 31 16,0 7-24-16,0-3 20 16,0-6-22-16,0-16-16 0,14-9-8 15,7-17-4-15,2-12-55 16,0 0-83-16,-1-4-142 15,-2-21-792-15</inkml:trace>
        </inkml:traceGroup>
        <inkml:traceGroup>
          <inkml:annotationXML>
            <emma:emma xmlns:emma="http://www.w3.org/2003/04/emma" version="1.0">
              <emma:interpretation id="{CEE73972-C649-476B-A285-5FC0FEA7BEBD}" emma:medium="tactile" emma:mode="ink">
                <msink:context xmlns:msink="http://schemas.microsoft.com/ink/2010/main" type="inkWord" rotatedBoundingBox="17929,12333 20988,12153 21053,13256 17994,13435"/>
              </emma:interpretation>
              <emma:one-of disjunction-type="recognition" id="oneOf6">
                <emma:interpretation id="interp10" emma:lang="" emma:confidence="1">
                  <emma:literal/>
                </emma:interpretation>
              </emma:one-of>
            </emma:emma>
          </inkml:annotationXML>
          <inkml:trace contextRef="#ctx0" brushRef="#br0" timeOffset="-53404.1006">9525-458 876 0,'0'11'40'0,"0"26"53"16,0 9 4-16,0 8-48 15,-5 6-15-15,-2-4 7 16,2-6-6-16,5-10-14 16,0-9-3-16,0-12-3 15,0-9 2-15,0-5 4 16,5-5-3-16,2 0-3 15,3-22-11-15,0-4 2 16,2-14 7-16,3-4-8 16,-4-4-1-16,2 0 0 15,-2 2 4-15,2 5 6 16,0 4 2-16,4 10 8 16,2 4 3-16,8 4-16 15,5 2 4-15,-1 3-6 16,-2-1-6-16,-2 3-3 15,-8 4-13-15,-8 1-71 16,-8 5-100-16,-3 2-192 0</inkml:trace>
          <inkml:trace contextRef="#ctx0" brushRef="#br0" timeOffset="-52805.0662">9972-267 1082 0,'0'0'32'0,"16"0"-14"16,3 0 103-16,8 0-63 15,5-4-43-15,-1-10-7 16,3-5-3-16,-2-4-6 16,0 0 2-16,-10-2-1 15,-1-4 0-15,-8 3-3 16,-7-2 4-16,-6 8-4 16,0 1 5-16,-17 8-2 15,-11 7 0-15,-8 4 3 0,-5 6-2 16,-6 23 1-1,6 13 4-15,-3 6 24 0,12 6 9 16,6 2 7-16,15-2 7 16,8-6 5-16,3-13-28 15,10-8-15-15,21-12-10 16,9-13-3-16,2-2-1 16,1 0-5-16,-5-14-17 15,-7-3-31-15,-8-4-58 16,-10 2-104-16,-8 3-175 15</inkml:trace>
          <inkml:trace contextRef="#ctx0" brushRef="#br0" timeOffset="-52191.0309">10716-533 720 0,'4'-6'48'16,"1"0"34"-16,-5 2 50 15,0-1-45-15,0 3-40 0,0 2-1 16,-6 0-16-16,-10 0-1 16,-2 0 3-16,-5 19-1 15,-5 10 2-15,-7 13 19 16,-8 12 4-16,0 10-19 15,0 5 1-15,4-1 2 16,12-10-4-16,17-9-17 16,10-20 1-16,0-16-6 15,19-13-4-15,15 0-1 16,3-25-5-16,4-15 0 16,-2-6-8-16,-3-6 5 15,-2 4 0-15,-11 8-3 16,-8 14-1-16,-6 13 5 15,-9 13-5-15,0 13 6 16,0 22 11-16,-5 2 4 16,1 5-3-16,4-6 18 15,0-11-29-15,0-11-3 16,13-8 1-16,3-6-25 16,-5 0-21-16,0 0-54 15,-4-10-55-15,-2-5-79 16,-1 1-234-16</inkml:trace>
          <inkml:trace contextRef="#ctx0" brushRef="#br0" timeOffset="-54010.1338">9214-531 542 0,'18'-6'65'15,"6"0"-31"-15,-4 0 14 16,-2-1 35-16,-1 1 89 15,-8 2-102-15,-3-1-59 16,-2 4 25-16,-4-1 21 16,0 2-9-16,0 0-15 15,0 0-1-15,-4 0-2 16,-12 0-23-16,-4 0 1 0,-2 0-1 16,-5 8-2-16,-6 2-3 15,-2 3 2-15,-7-1-4 16,-9 5-2-16,2 3 1 15,-6 2 3-15,-2 7-2 16,-1 4 8-16,4 9 17 16,6 4 13-16,8-1-1 15,17 1-12-15,15-4-2 16,8-11 3-16,27-8-5 16,24-11 2-16,13-12 3 15,12 0-3-15,5 0-9 16,-2-18-12-16,-9-4 2 15,-19 5-2-15,-13 3-25 16,-18 4-55-16,-13 6-54 16,-7 0-113-16,0 4-294 15</inkml:trace>
          <inkml:trace contextRef="#ctx0" brushRef="#br0" timeOffset="-51652.9983">10716-526 1218 0,'14'0'38'0,"29"0"113"16,12 0-32-16,20-15-68 15,10-12-18-15,0-2-24 16,-2-2-6-16,-18 1-2 15,-17 1-19-15,-21 4-111 16,-19 11-148-16,-8 10-571 0</inkml:trace>
          <inkml:trace contextRef="#ctx0" brushRef="#br0" timeOffset="-51846.0096">11107-1207 1089 0,'-25'73'28'0,"1"18"10"15,1 11 84-15,3 5-54 16,9-3-47-16,7-7-7 15,4-7-6-15,0-17-2 16,0-13 0-16,0-12-4 16,5-13-5-16,1-12-11 15,-6-10-15-15,0-5-64 16,0-6-35-16,0-2-161 16,-16 0-329-16</inkml:trace>
          <inkml:trace contextRef="#ctx0" brushRef="#br0" timeOffset="-51124.9681">11283-406 1203 0,'24'0'1'0,"7"0"119"15,5-6-58-15,2-12-37 16,9-6-6-16,-5-3-18 15,2-6 3-15,-5-2-7 16,-8-1 4-16,-11 2-5 16,-13 8 5-16,-7 5-2 15,-12 11 3-15,-23 10-4 16,-12 12 6-16,-11 33 11 16,-3 17 41-16,9 8 24 0,13 5 4 15,15-2-22-15,21-13-28 16,3-16-10-16,32-11-13 15,19-18-5-15,11-15-8 16,8 0-27-16,-5-5-40 16,-3-15-86-16,-7-5-145 15,-12-6-619-15</inkml:trace>
        </inkml:traceGroup>
        <inkml:traceGroup>
          <inkml:annotationXML>
            <emma:emma xmlns:emma="http://www.w3.org/2003/04/emma" version="1.0">
              <emma:interpretation id="{722F5DD1-C69E-46B3-B6F2-F269AC507DC6}" emma:medium="tactile" emma:mode="ink">
                <msink:context xmlns:msink="http://schemas.microsoft.com/ink/2010/main" type="inkWord" rotatedBoundingBox="21753,12805 22406,12767 22435,13260 21782,13298"/>
              </emma:interpretation>
              <emma:one-of disjunction-type="recognition" id="oneOf7">
                <emma:interpretation id="interp11" emma:lang="" emma:confidence="1">
                  <emma:literal>a</emma:literal>
                </emma:interpretation>
                <emma:interpretation id="interp12" emma:lang="" emma:confidence="0">
                  <emma:literal>A</emma:literal>
                </emma:interpretation>
                <emma:interpretation id="interp13" emma:lang="" emma:confidence="0">
                  <emma:literal>n</emma:literal>
                </emma:interpretation>
                <emma:interpretation id="interp14" emma:lang="" emma:confidence="0">
                  <emma:literal>or</emma:literal>
                </emma:interpretation>
                <emma:interpretation id="interp15" emma:lang="" emma:confidence="0">
                  <emma:literal>¢</emma:literal>
                </emma:interpretation>
              </emma:one-of>
            </emma:emma>
          </inkml:annotationXML>
          <inkml:trace contextRef="#ctx0" brushRef="#br0" timeOffset="-50004.901">12847-591 839 0,'1'-8'18'15,"-1"4"29"-15,0-2 85 16,0 4-53-16,0 2-36 15,0 0-8-15,0 0 3 16,-3 0-11-16,-12 0-16 16,-5 9 3-16,-10 13 19 15,-5 7-2-15,-7 8 8 16,-3 13 13-16,-6 8-10 16,6 9-11-16,8-5 4 15,11-4-1-15,14-6-12 16,12-14-6-16,0-18-7 15,22-11-4-15,17-9-4 16,2-15 3-16,4-18-2 16,-1-13-1-16,-2-3 1 15,-3-8-3-15,-8 3 3 16,-7 9-3-16,-8 11 3 16,-9 15-3-16,-7 19 6 15,0 9 19-15,0 28 33 16,0 11-18-16,8 0-21 15,15-3-1-15,8-9-14 16,7-13 2-16,11-17-24 16,0-6-56-16,2 0-119 15,-1-8-258-15</inkml:trace>
        </inkml:traceGroup>
      </inkml:traceGroup>
      <inkml:traceGroup>
        <inkml:annotationXML>
          <emma:emma xmlns:emma="http://www.w3.org/2003/04/emma" version="1.0">
            <emma:interpretation id="{5B05F069-D6BF-4F4E-A149-D4438B12FF18}" emma:medium="tactile" emma:mode="ink">
              <msink:context xmlns:msink="http://schemas.microsoft.com/ink/2010/main" type="line" rotatedBoundingBox="9031,14181 22083,13121 22231,14948 9180,16007"/>
            </emma:interpretation>
          </emma:emma>
        </inkml:annotationXML>
        <inkml:traceGroup>
          <inkml:annotationXML>
            <emma:emma xmlns:emma="http://www.w3.org/2003/04/emma" version="1.0">
              <emma:interpretation id="{A5BCF94F-7351-4427-A9E7-6FDEE0ADF241}" emma:medium="tactile" emma:mode="ink">
                <msink:context xmlns:msink="http://schemas.microsoft.com/ink/2010/main" type="inkWord" rotatedBoundingBox="9056,14483 11467,14287 11553,15354 9142,15549"/>
              </emma:interpretation>
              <emma:one-of disjunction-type="recognition" id="oneOf8">
                <emma:interpretation id="interp16" emma:lang="" emma:confidence="1">
                  <emma:literal/>
                </emma:interpretation>
              </emma:one-of>
            </emma:emma>
          </inkml:annotationXML>
          <inkml:trace contextRef="#ctx0" brushRef="#br0" timeOffset="-48407.8104">-190 1687 1144 0,'31'-14'12'0,"9"-3"92"16,14-4 43-16,13-2-64 16,3 0-26-16,3 0-10 15,-7 5-19-15,-9 3-18 16,-13 5-7-16,-11 5-23 15,-15 5-83-15,-9 0-122 16,-1 0-274-16</inkml:trace>
          <inkml:trace contextRef="#ctx0" brushRef="#br0" timeOffset="-48615.823">91 1067 979 0,'4'-6'67'0,"-4"6"-25"15,0 4 32-15,0 25 67 16,0 19-65-16,0 6-33 16,0 17-13-16,0 4-5 15,0 4 5-15,4 2 5 16,-4-2-15-16,2-2 0 15,-2-4 0-15,0-5 1 16,0-5 0-16,0-7-1 16,0-12-6-16,0-4-5 15,0-14 1-15,0-6-3 16,13-6-1-16,2-12-4 16,1-2 1-16,1 0-2 15,1 0-1-15,-1-11-6 16,2-6-13-16,-7-3-16 15,1-1-13-15,-7-2-9 16,-2 2-26-16,-4 1-21 16,0 3-38-16,-1 4-47 15,-21 1-21-15,-7 1-33 0,-8 5-98 16</inkml:trace>
          <inkml:trace contextRef="#ctx0" brushRef="#br0" timeOffset="-47795.7735">756 1548 787 0,'0'-2'52'16,"0"2"-16"-16,0-5 81 15,0 5-1-15,0 0-48 16,0 0-37-16,-9 0-15 16,4 0 1-16,-1 0 8 15,-1 0-7-15,-2 0 1 16,-1 5 5-16,0 7 1 15,-5 1-4-15,-1 10 0 16,-6 8 2-16,-4 10 11 16,-5 18 2-16,0 9-2 15,-1 3-4-15,7 2-9 16,9-13-1-16,12-12-10 16,4-17 1-16,13-26-9 15,21-5 1-15,13-28 2 16,2-22-3-16,5-16-4 15,0-7-5-15,-6-2-3 16,-8 13 1-16,-12 14 6 16,-2 19 1-16,-9 28 4 15,-7 1-1-15,-2 34 29 16,-2 10 6-16,-2 4-6 16,0-4-12-16,2-8-12 15,5-13-7-15,-1-6-30 16,3-17-55-16,-3 0-89 15,-1 0-209-15,-7-6-399 16</inkml:trace>
          <inkml:trace contextRef="#ctx0" brushRef="#br0" timeOffset="-47158.7368">1331 1502 425 0,'3'-4'8'15,"-3"4"42"-15,0 0 186 16,0 0-198-16,0-2 18 15,0-1 28-15,0 2-10 16,0 1-20-16,-13 0-2 16,-4 0-3-16,-3 0-14 15,-2 0-8-15,-7 12 2 16,5 1-4-16,-1-3 0 16,2 4 2-16,3 1-7 0,5-2 8 15,5-1 0-15,7-1-17 16,3 1-9-16,3-4 0 15,24-1-2-15,5 0 1 16,8 2-2-16,2 1-1 16,-3 5-9-16,-8 8 3 15,-7 2 10-15,-14 11-4 16,-10 1 9-16,-4 6 10 16,-27 3 14-16,-6-4-2 15,-2 0-16-15,4-4-12 16,12-10 1-16,9-9-22 15,10-11-85-15,4-8-143 16,4 0-360-16</inkml:trace>
          <inkml:trace contextRef="#ctx0" brushRef="#br0" timeOffset="-46489.6979">1581 980 1150 0,'3'43'12'16,"-2"22"20"-16,6 9 99 15,2 10-56-15,2 5-21 16,0-5-13-16,1-7-9 16,3-9-10-16,-5-9 3 15,0-8-4-15,-2-4-14 16,-3-5-1-16,-5-6-6 15,0-4 4-15,0-5-3 16,0-7 0-16,0-7-10 16,-5-3-39-16,-4-5-60 15,0-5-79-15,3 0-186 16,4-13-261-16</inkml:trace>
          <inkml:trace contextRef="#ctx0" brushRef="#br0" timeOffset="-46144.6748">2070 1363 1005 0,'-36'10'62'0,"-12"30"19"16,-14 11 95-16,-5 12-50 16,3 4-25-16,6-1-28 15,16-5-16-15,18-14-36 16,24-16-10-16,0-12-4 16,39-14 6-16,15-5-7 15,10 0-2-15,11-19-3 16,2-4 0-16,-4 0-10 15,-9 4-20-15,-10 2-20 16,-14 3-18-16,-18 8-72 16,-15 6-182-16</inkml:trace>
        </inkml:traceGroup>
        <inkml:traceGroup>
          <inkml:annotationXML>
            <emma:emma xmlns:emma="http://www.w3.org/2003/04/emma" version="1.0">
              <emma:interpretation id="{1E1A52D1-CC84-455F-AA95-48DA9753AFDF}" emma:medium="tactile" emma:mode="ink">
                <msink:context xmlns:msink="http://schemas.microsoft.com/ink/2010/main" type="inkWord" rotatedBoundingBox="12133,14175 13579,14058 13675,15237 12229,15354"/>
              </emma:interpretation>
              <emma:one-of disjunction-type="recognition" id="oneOf9">
                <emma:interpretation id="interp17" emma:lang="" emma:confidence="1">
                  <emma:literal/>
                </emma:interpretation>
              </emma:one-of>
            </emma:emma>
          </inkml:annotationXML>
          <inkml:trace contextRef="#ctx0" brushRef="#br0" timeOffset="-44878.6058">2900 1540 952 0,'9'-17'141'16,"14"11"-71"-16,16-2 69 16,18-5-24-16,14-4-40 15,5-1-19-15,-1-1-6 16,-11 2-29-16,-14 5-17 15,-16 1-3-15,-14 9-18 16,-13 2-52-16,-7 0-80 16,0 0-185-16,0 0-202 15,-4 0 349-15</inkml:trace>
          <inkml:trace contextRef="#ctx0" brushRef="#br0" timeOffset="-45046.6152">3398 998 899 0,'0'-7'33'16,"1"-6"33"-16,-1-4 25 15,0 0-35-15,0-3-22 16,0-3 0-16,-10-5-9 15,-11 4-7-15,-3-3-12 16,-6 1 2-16,-7 6-6 16,-2 6 1-16,-5 7-4 15,4 7 6-15,3 13-4 16,2 37 26-16,5 22 35 16,10 24 5-16,12 18-38 15,8 13-7-15,0-2-9 16,14-7 8-16,11-13 2 15,2-20-9-15,-3-14-2 0,-7-17-3 16,-4-15-6-16,-7-8-1 16,-6-6-1-16,0-5 0 15,0-6-1-15,-9-3-17 16,-9-3-16-16,-5 2-39 16,2-5-33-16,-3-5-63 15,-6 0-105-15,3-15-74 16,0-17 69-16</inkml:trace>
          <inkml:trace contextRef="#ctx0" brushRef="#br0" timeOffset="-44487.5802">3674 1352 717 0,'-21'0'224'16,"-6"19"-165"-16,-7 17 60 15,0 13 33-15,-4 16-67 16,7 1-16-16,12 3-16 15,11-9-19-15,8-13-25 16,17-23-3-16,27-20-5 16,9-4-1-16,7-28-1 15,1-16 1-15,-6-10-4 16,-8-7-9-16,-16 0 10 16,-15 3 1-16,-16 6 3 15,-4 7 1-15,-38 9-3 16,-7 19 4-16,-9 11-1 15,-3 6-1-15,7 23-1 16,13 15-1-16,15 8 0 16,15-5 2-16,11-8-39 15,6-10-113-15,25-13-246 16,8-7-181-16</inkml:trace>
          <inkml:trace contextRef="#ctx0" brushRef="#br0" timeOffset="-44034.5539">4063 1352 987 0,'0'33'40'15,"0"13"-14"-15,0 8 89 16,0 9-52-16,-3-5-49 16,3-4-3-16,0-15-6 15,0-11-5-15,3-11 1 16,7-14 0-16,-2-3-1 15,2 0 13-15,-2-16 21 16,1-13 7-16,1-7 11 16,-3-5-2-16,-6-7-16 15,2-2-12-15,-3 2 3 16,2 5-8-16,1 9-5 16,5 9-8-16,10 7 5 15,11 5 0-15,9 9 2 16,-1 2-11-16,-2-1 1 15,-12 3-70-15,-9 0-226 16,-10 5-603-16</inkml:trace>
        </inkml:traceGroup>
        <inkml:traceGroup>
          <inkml:annotationXML>
            <emma:emma xmlns:emma="http://www.w3.org/2003/04/emma" version="1.0">
              <emma:interpretation id="{6D46B8B5-E053-45DE-BAD9-C7011B36191E}" emma:medium="tactile" emma:mode="ink">
                <msink:context xmlns:msink="http://schemas.microsoft.com/ink/2010/main" type="inkWord" rotatedBoundingBox="14241,13868 16253,13705 16350,14907 14338,15070"/>
              </emma:interpretation>
              <emma:one-of disjunction-type="recognition" id="oneOf10">
                <emma:interpretation id="interp18" emma:lang="" emma:confidence="1">
                  <emma:literal/>
                </emma:interpretation>
              </emma:one-of>
            </emma:emma>
          </inkml:annotationXML>
          <inkml:trace contextRef="#ctx0" brushRef="#br0" timeOffset="-42284.4525">5754 408 981 0,'0'0'96'16,"0"0"-38"-16,2 0 76 15,-2 17-50-15,0 14-16 16,0 12-17-16,0 11-20 16,0 7-17-16,0 3 1 15,0 3-1-15,0 1-5 16,0 1-3-16,0-2-1 16,-4 1 3-16,-4 3-1 15,1-4 3-15,-3-1 1 16,4-4-4-16,2-5-6 0,1-7 1 15,2-9 0-15,1-11-1 16,0-6 0-16,0-11 3 16,0-7-6-16,1-6 5 15,12 0-4-15,5-27 10 16,8-12 0-16,6-17-7 16,11-14 0-16,4 0-2 15,1 6 2-15,4 5 0 16,-6 22-1-16,-5 20-2 15,-12 17 5-15,-10 23 1 16,-11 25 10-16,-6 8 10 16,-2 6-3-16,0-4 0 15,0-7 3-15,0-12-18 16,0-10-4-16,0-10 1 16,4-11-5-16,3-5-6 15,-1-3-36-15,-2 0-30 16,0-5-45-16,-1-13-59 15,-3-1-110-15,0-4-194 16,0 0 185-16</inkml:trace>
          <inkml:trace contextRef="#ctx0" brushRef="#br0" timeOffset="-42054.4387">6475 1040 1206 0,'6'17'113'16,"-2"22"-62"-16,0 7 79 0,1-1-62 15,-1 2-45-15,4-6-11 16,-3-10-11-16,0-8 2 16,2-10-29-16,-5-5-76 15,-2-4-128-15,0-2-329 16,0 1 125-16</inkml:trace>
          <inkml:trace contextRef="#ctx0" brushRef="#br0" timeOffset="-41456.4033">7007 924 308 0,'0'-4'73'0,"0"-1"-3"16,0 3 185-16,-2 2-182 15,-19 0-24-15,-3 0 38 16,-4 15-1-16,-1 3-23 16,2 5 12-16,6 6 1 15,11 1-28-15,10 1-13 16,0 0-13-16,27 3-12 15,8 1-6-15,2-4-2 16,-1 2 0-16,-11 1 1 16,-19-2 57-16,-6 2-33 15,-10 2-12-15,-24-7-11 16,-3-1-2-16,-3 0-21 16,4-11-77-16,0-3-165 15,6-8-305-15</inkml:trace>
          <inkml:trace contextRef="#ctx0" brushRef="#br0" timeOffset="-42874.4893">5005 1196 1163 0,'31'-12'60'15,"18"6"1"-15,23-3 35 16,10-5-22-16,13-5-40 15,-3-4-17-15,-5 0-13 16,-16 2-6-16,-26-1-65 16,-22 9-166-16,-19 1-295 15,-4-4 153-15</inkml:trace>
          <inkml:trace contextRef="#ctx0" brushRef="#br0" timeOffset="-43045.4952">5293 614 591 0,'1'-19'421'0,"-1"19"-353"16,0 12 19-16,0 41 54 15,0 19-50-15,0 24-37 16,0 14-22-16,0 6-4 16,7-3-14-16,5-13-6 15,1-13-8-15,-9-16 1 16,-1-11-1-16,-3-16-4 16,0-7-10-16,-5-8-6 15,-14-5-23-15,0-6-36 16,-4-5-57-16,-3-3-77 15,-3-10-132-15,-1 0 10 16</inkml:trace>
        </inkml:traceGroup>
        <inkml:traceGroup>
          <inkml:annotationXML>
            <emma:emma xmlns:emma="http://www.w3.org/2003/04/emma" version="1.0">
              <emma:interpretation id="{8BCCCEEF-FBEF-4925-859C-7728E3CE245C}" emma:medium="tactile" emma:mode="ink">
                <msink:context xmlns:msink="http://schemas.microsoft.com/ink/2010/main" type="inkWord" rotatedBoundingBox="17121,13524 20707,13233 20855,15060 17269,15351"/>
              </emma:interpretation>
              <emma:one-of disjunction-type="recognition" id="oneOf11">
                <emma:interpretation id="interp19" emma:lang="" emma:confidence="1">
                  <emma:literal/>
                </emma:interpretation>
              </emma:one-of>
            </emma:emma>
          </inkml:annotationXML>
          <inkml:trace contextRef="#ctx0" brushRef="#br0" timeOffset="-38961.2618">9345 811 1108 0,'6'0'122'0,"20"-4"-118"16,9-2 126-16,12-2-8 15,15-5-44-15,5-2-11 16,-2 1-31-16,-5 2-14 16,-11 1-10-16,-13 5-10 15,-14 0-14-15,-10 6-48 16,-8 0-64-16,-4 0-130 16,0 0-199-16,0 0-27 15</inkml:trace>
          <inkml:trace contextRef="#ctx0" brushRef="#br0" timeOffset="-39177.275">9560-11 1083 0,'-5'36'45'0,"-6"16"72"15,0 19-2-15,-1 10-59 16,7 14-10-16,0 6-21 16,2-8-9-16,3-4 5 15,0-5 1-15,0-7 2 16,0-9-9-16,0-6-3 16,0-5 6-16,0-7 8 15,5-9-6-15,10-8-6 16,1-6-5-16,7-9-2 15,1-6-5-15,0-4 1 16,1-4-3-16,-5 1 0 16,4-5 3-16,-8 0-3 15,1 0 0-15,-7 0-11 16,-2-9-4-16,-8-3-17 16,0-1-11-16,0 1-27 15,-4-2-32-15,-16-3-45 16,-7-2-99-16,-4 0-97 0,-4-4-42 15</inkml:trace>
          <inkml:trace contextRef="#ctx0" brushRef="#br0" timeOffset="-38722.2478">10074 655 1271 0,'0'29'100'15,"0"13"-52"-15,0 3 90 16,3 4-69-16,3-4-37 16,-1-3-19-16,4-11-14 15,6-6-10-15,-3-10-43 16,0-7-79-16,0-3-161 0,-5-4-375 16</inkml:trace>
          <inkml:trace contextRef="#ctx0" brushRef="#br0" timeOffset="-40205.3336">8014 1100 1103 0,'23'-16'121'15,"8"1"-114"-15,9-7 6 16,10-2 51-16,1-2-41 16,3-4-16-16,-3 3-4 15,-5 0-1-15,-9 4-1 16,-6 5-1-16,-12 1-4 16,-6 3-6-16,-9 3-1 15,-4 5 1-15,0-2 2 16,0 3 3-16,-17 1 5 0,-2 2 1 15,-6 2-1 1,-3 0-1-16,-8 0 2 0,-5 5-3 16,-6 13 3-16,-4 7-4 15,-6 8 3-15,-1 11 1 16,3 6 15-16,7 8 21 16,10 0 19-16,15 1 4 15,19-5-8-15,4-13-10 16,25-10-16-16,21-14-5 15,10-10-9-15,8-7-4 16,5 0-3-16,-2-17-4 16,-7-6-2-16,-11 2 0 15,-6 4-10-15,-12 0-43 16,-15 5-46-16,-4 4-66 16,-7 2-171-16,-5 0-158 15,0-1 265-15</inkml:trace>
          <inkml:trace contextRef="#ctx0" brushRef="#br0" timeOffset="-39676.3025">8825 759 599 0,'0'0'219'0,"0"0"-146"16,0 17 30-16,-1 8-12 15,-10 10-27-15,6 7-21 16,0 4-15-16,0-1 10 0,1-1-7 16,3-4-12-1,-2-11-8-15,3-4 1 0,0-8-9 16,0-9 2-16,0-4 11 15,0-4-8-15,3 0-4 16,8-9 6-16,5-12-9 16,2-14 6-16,5-6 4 15,-2-9-5-15,3-4-1 16,-1 0-3-16,2 4 0 16,-2 8 0-16,-5 9-1 15,-1 18-1-15,-2 15 1 16,0 0 5-16,-4 25 35 15,1 11-7-15,2 7-4 16,3-1 6-16,-1 1-10 16,3-7-4-16,1-2-9 15,-3-10-8-15,-3-5-3 16,-2-2 2-16,-5-7-4 16,-3-2 0-16,-4-6-11 15,0 3-39-15,0-5-64 16,0 0-95-16,-20 1-165 15,-5-1-146-15</inkml:trace>
          <inkml:trace contextRef="#ctx0" brushRef="#br0" timeOffset="-37718.1899">10355 849 1290 0,'27'-2'18'16,"12"-4"44"-16,7-1 40 16,0-3-72-16,-3 4-21 15,-3-1-3-15,-13 1-17 16,-12 2-106-16,-9 2-211 16,-5-1-386-16</inkml:trace>
          <inkml:trace contextRef="#ctx0" brushRef="#br0" timeOffset="-37926.2014">10501 35 955 0,'1'-2'80'0,"-1"2"-32"15,0 19 60-15,0 25 13 16,0 18-38-16,0 15-30 16,0 17-17-16,0 3 3 15,0 5-9-15,-4-6-4 16,-2-4-7-16,-1-9-9 16,0-10-9-16,-1-13-1 15,0-6-1-15,4-9 0 16,4-7 2-16,0-8 4 15,0-10 6-15,16-3 3 16,8-9-1-16,6-4-2 16,2-4 6-16,4 0-11 15,-2 0-2-15,-6 0-5 16,-5-4 4-16,-6-4-6 16,-12 2-12-16,-5 0-30 15,0-3-33-15,0 1-68 16,-19 0-118-16,-11 2-163 15,-3-5-24-15</inkml:trace>
          <inkml:trace contextRef="#ctx0" brushRef="#br0" timeOffset="-37174.1568">10926 676 1030 0,'-4'0'97'0,"-1"2"-54"16,3 29 105-16,-3 7-20 0,3 14-55 16,2-1-22-16,0 0-7 15,17-12-9-15,11-12-24 16,12-14-6-16,9-13-4 16,9-6 2-16,5-30 1 15,3-7-3-15,1-5 3 16,-2-5-9-16,-18 14 2 15,-7 10-3-15,-14 14-1 16,-17 15 5-16,-9 28 8 16,-9 38 22-16,-22 25 11 15,-7 24-9-15,-4 12-16 16,2 2-6-16,9-8-9 16,11-17-1-16,11-24-2 15,9-23-9-15,0-20-40 16,0-18-67-16,2-15-107 15,-2-4-396-15</inkml:trace>
        </inkml:traceGroup>
        <inkml:traceGroup>
          <inkml:annotationXML>
            <emma:emma xmlns:emma="http://www.w3.org/2003/04/emma" version="1.0">
              <emma:interpretation id="{8AE19EFD-DEEE-4397-8761-355502AB0889}" emma:medium="tactile" emma:mode="ink">
                <msink:context xmlns:msink="http://schemas.microsoft.com/ink/2010/main" type="inkWord" rotatedBoundingBox="21424,13607 22118,13550 22202,14585 21508,14641"/>
              </emma:interpretation>
              <emma:one-of disjunction-type="recognition" id="oneOf12">
                <emma:interpretation id="interp20" emma:lang="" emma:confidence="1">
                  <emma:literal>&amp;</emma:literal>
                </emma:interpretation>
                <emma:interpretation id="interp21" emma:lang="" emma:confidence="0">
                  <emma:literal>•</emma:literal>
                </emma:interpretation>
                <emma:interpretation id="interp22" emma:lang="" emma:confidence="0">
                  <emma:literal>$</emma:literal>
                </emma:interpretation>
                <emma:interpretation id="interp23" emma:lang="" emma:confidence="0">
                  <emma:literal>d</emma:literal>
                </emma:interpretation>
                <emma:interpretation id="interp24" emma:lang="" emma:confidence="0">
                  <emma:literal>a</emma:literal>
                </emma:interpretation>
              </emma:one-of>
            </emma:emma>
          </inkml:annotationXML>
          <inkml:trace contextRef="#ctx0" brushRef="#br0" timeOffset="-34596.0084">12848 722 371 0,'9'0'101'15,"-2"-2"2"-15,-3-2-63 16,-3 4 169-16,-1 0-107 16,0 0-43-16,0 0 21 15,0 0-10-15,0 10-10 16,-8 9-22-16,-5 4-10 15,2 2 0-15,-5 4-11 16,5 2 0-16,-5-2-5 16,1 2 0-16,-1-4-2 15,-2 0 2-15,-1-3 1 0,-2-4 2 16,-2 0-5-16,-4 0-4 16,-1-6-2-16,-8 3-4 15,-2-5 0-15,-6 2 0 16,2-3 0-16,-6 2-4 15,2-3-5-15,4-4 2 16,3-1 1-16,8-5 2 16,7 0-3-16,8-5 2 15,4-13 1-15,5-5 4 16,5-5-3-16,2 0 2 16,0-6-2-16,0 1 1 15,6 0 3-15,9-3-3 16,-3 5 0-16,5 0 1 15,-3 0 3-15,6 2-4 16,-2-1 2-16,4 1 1 16,4-2-2-16,1-3-2 15,5-1 4-15,3-4-3 16,-4 2-2-16,2-5 4 16,-3-2-1-16,-2 3 0 15,-3-1-2-15,-9 0 4 16,0 7-5-16,-9 4 0 15,-7 6 0-15,0 2 3 16,0 4-4-16,0 4 7 16,-12 7-3-16,-9 2 2 15,0 4-4-15,-2 2 4 16,1 0-1-16,-1 0 1 0,2 0-1 16,5 15-1-1,-1 3 3-15,4 10 2 0,5 4 3 16,2 8 2-16,6 8 12 15,0 6-5-15,0 4-1 16,1 2 11-16,15 5-1 16,0-5 9-16,2 3 5 15,6-5-12-15,0 1-13 16,-1-5 7-16,4-5-4 16,0-2 3-16,4-4-5 15,0-6-4-15,3-8-8 16,-3-2 7-16,-2-6-2 15,-5-4 4-15,-6-4 3 16,-5-5-9-16,-6-2-7 16,-3-2 1-16,1-4 1 15,-3 0-13-15,0 0-43 16,-2 0-82-16,0-2-182 16,-13-2-592-16</inkml:trace>
        </inkml:traceGroup>
      </inkml:traceGroup>
      <inkml:traceGroup>
        <inkml:annotationXML>
          <emma:emma xmlns:emma="http://www.w3.org/2003/04/emma" version="1.0">
            <emma:interpretation id="{A5E28284-41B0-4D2E-BE5F-C94B49A92787}" emma:medium="tactile" emma:mode="ink">
              <msink:context xmlns:msink="http://schemas.microsoft.com/ink/2010/main" type="line" rotatedBoundingBox="9408,15840 22586,14638 22719,16090 9540,17292"/>
            </emma:interpretation>
          </emma:emma>
        </inkml:annotationXML>
        <inkml:traceGroup>
          <inkml:annotationXML>
            <emma:emma xmlns:emma="http://www.w3.org/2003/04/emma" version="1.0">
              <emma:interpretation id="{1E72C13B-3292-406F-8044-D75C28D71021}" emma:medium="tactile" emma:mode="ink">
                <msink:context xmlns:msink="http://schemas.microsoft.com/ink/2010/main" type="inkWord" rotatedBoundingBox="9418,15949 10956,15809 11059,16935 9520,17075"/>
              </emma:interpretation>
              <emma:one-of disjunction-type="recognition" id="oneOf13">
                <emma:interpretation id="interp25" emma:lang="" emma:confidence="1">
                  <emma:literal/>
                </emma:interpretation>
              </emma:one-of>
            </emma:emma>
          </inkml:annotationXML>
          <inkml:trace contextRef="#ctx0" brushRef="#br0" timeOffset="-22139.2822">1143 3054 392 0,'0'-10'16'0,"0"1"160"16,0 1-82-16,-5 2-44 16,-12 1 18-16,-2 5 12 15,-11 0-7-15,-10 11-11 16,-4 25 4-16,-5 11 3 15,-5 20 8-15,4 10-5 16,10 4-32-16,13-4-10 16,19-6 1-16,8-20 4 15,7-17-17-15,28-15-14 16,11-19 2-16,3 0-1 16,4-11-4-16,-6-14 0 15,-5-6-2-15,-11 2-5 16,-12-5-14-16,-6 1-21 15,-9 2-19-15,-4-4-21 16,0-1-64-16,-12 1-91 16,-7-2-69-16,-5 1-21 0</inkml:trace>
          <inkml:trace contextRef="#ctx0" brushRef="#br0" timeOffset="-21878.2706">1059 2548 853 0,'9'0'135'16,"-7"28"-25"-16,3 51 38 16,-1 30-17-16,2 21-61 15,3 9-1-15,3-1-29 16,3-20-2-16,5-18-9 16,-1-23-10-16,-1-23-9 15,1-18-6-15,-1-16 2 16,-5-9-7-16,-1-11 4 15,-6 0-10-15,1 0-21 16,-5-17-45-16,-2-8-55 16,0-6-94-16,0-4-173 15,0-1-96-15</inkml:trace>
          <inkml:trace contextRef="#ctx0" brushRef="#br0" timeOffset="-21156.2285">1643 3018 346 0,'9'-14'73'16,"-9"6"207"-16,0-3-194 15,0 5-28-15,-9 6 9 16,-11 0-3-16,-10 0-10 15,-5 8-9-15,-9 20-13 16,-1 7 14-16,-5 9 17 16,6 12-3-16,4 2-10 15,14 1-6-15,13-8-8 16,13-5 9-16,0-15-15 16,28-12-19-16,9-12-6 15,4-7-1-15,3 0 0 16,-4-18-3-16,-8-8-2 15,-2-5-14-15,-12-5-23 16,-3-1-30-16,-11-9 7 16,-4-8-28-16,0-7-2 15,0-11 19-15,-10-14 14 16,-4-9 16-16,2-3 37 16,4-2 4-16,5 8 10 15,0 20 20-15,3 21 13 16,0 31 16-16,0 20 33 15,0 41-8-15,3 38-7 16,13 17-16-16,5 12 1 16,5 7-3-16,0-13 15 15,6-13-20-15,-5-16-19 16,-8-17-1-16,-2-10-3 0,-4-15-16 16,-7-6-13-16,-6-8 3 15,0-3-7-15,0-5-11 16,0-7-43-16,0-1-65 15,-10-1-80-15,0 0-245 16,1 0-166-16</inkml:trace>
          <inkml:trace contextRef="#ctx0" brushRef="#br0" timeOffset="-22759.3193">533 3040 431 0,'13'0'91'0,"1"-5"-17"16,-1 2-200-16,0-2 279 15,-1-1 28-15,-7 6-62 16,-4-5-100-16,-1 4-13 16,0-4 8-16,0 1 30 15,0 0 6-15,0 2-19 16,0 0-10-16,-13 0-7 15,-1 2-9-15,-3 0 1 16,-1 0 0-16,-2 0 2 16,0 0-5-16,2 0 4 15,-5 0 2-15,2 4 1 16,1 0 3-16,-1 2-1 16,-4 0 3-16,0 5-1 15,-2 6 1-15,0 8-7 16,4 14 6-16,-2 11 8 15,6 11 32-15,7 7-17 16,3 0-17-16,9-2-11 16,0-13-3-16,4-13-2 15,18-15 1-15,9-14-5 16,4-11 2-16,6-11 2 16,3-26-2-16,2-14 0 15,-2-9-1-15,-8-4 3 0,-1-1-4 16,-13 5 3-16,-3 12-4 15,-11 17 4-15,-6 13-2 16,-2 18 0-16,0 13 28 16,-2 34 2-16,-6 8 14 15,6 10-8-15,2 2-2 16,0-11-12-16,14-7-5 16,9-11-8-16,0-13-3 15,-6-8-3-15,1-9-4 16,-5-3 1-16,-3-5 0 15,-6 0-12-15,-4 0-46 16,0-3-40-16,0-5-88 16,-4 2-189-16,-16-1-212 15</inkml:trace>
        </inkml:traceGroup>
        <inkml:traceGroup>
          <inkml:annotationXML>
            <emma:emma xmlns:emma="http://www.w3.org/2003/04/emma" version="1.0">
              <emma:interpretation id="{F78528D5-141C-4955-8FE5-765411B4E01F}" emma:medium="tactile" emma:mode="ink">
                <msink:context xmlns:msink="http://schemas.microsoft.com/ink/2010/main" type="inkWord" rotatedBoundingBox="12203,15599 12942,15532 13055,16775 12316,16842"/>
              </emma:interpretation>
              <emma:one-of disjunction-type="recognition" id="oneOf14">
                <emma:interpretation id="interp26" emma:lang="" emma:confidence="1">
                  <emma:literal/>
                </emma:interpretation>
              </emma:one-of>
            </emma:emma>
          </inkml:annotationXML>
          <inkml:trace contextRef="#ctx0" brushRef="#br0" timeOffset="-20304.1786">3002 2867 846 0,'7'0'269'0,"-7"7"-188"15,0 35 8 1,0 17 32-16,0 9-37 0,0 9-29 16,0-4-23-16,0-8-10 15,0-16-15-15,3-13-6 16,6-11 0-16,-2-9-4 16,-6-3-41-16,-1-7-39 15,0-6-69-15,0 0-115 16,-4 0-121-16,-4-12 16 15</inkml:trace>
          <inkml:trace contextRef="#ctx0" brushRef="#br0" timeOffset="-19705.1441">3202 3075 940 0,'2'-21'123'15,"23"4"-37"-15,15-6 60 16,14-3-21-16,14-2-52 16,5-3-16-16,-3 1-17 15,-3 5-22-15,-19 5-17 16,-9 3-4-16,-20 13-56 16,-15 4-91-16,-4 0-223 15,0 0-362-15</inkml:trace>
          <inkml:trace contextRef="#ctx0" brushRef="#br0" timeOffset="-19898.1564">3408 2159 1030 0,'-10'88'87'0,"-7"30"-67"16,7 24 79-16,3 5 6 16,3-1-46-16,4-13-28 15,0-19-20-15,0-20-1 16,2-19-11-16,4-13 2 16,-2-14 0-16,1-11-4 15,-1-12 4-15,-4-8-6 0,0-7-20 16,0-10-29-16,0 0-52 15,0 0-60-15,0-12-61 16,-6-11-82-16,-9-2 65 16</inkml:trace>
        </inkml:traceGroup>
        <inkml:traceGroup>
          <inkml:annotationXML>
            <emma:emma xmlns:emma="http://www.w3.org/2003/04/emma" version="1.0">
              <emma:interpretation id="{44BE76F6-67F1-4762-A6AE-10BD67DE2B93}" emma:medium="tactile" emma:mode="ink">
                <msink:context xmlns:msink="http://schemas.microsoft.com/ink/2010/main" type="inkWord" rotatedBoundingBox="13717,15447 15544,15280 15658,16521 13831,16687"/>
              </emma:interpretation>
              <emma:one-of disjunction-type="recognition" id="oneOf15">
                <emma:interpretation id="interp27" emma:lang="" emma:confidence="1">
                  <emma:literal/>
                </emma:interpretation>
              </emma:one-of>
            </emma:emma>
          </inkml:annotationXML>
          <inkml:trace contextRef="#ctx0" brushRef="#br0" timeOffset="-18578.0794">4519 2675 735 0,'13'-8'166'16,"-9"1"-134"-16,0 7 38 16,-4 0 12-16,0 0-35 15,0 7-4-15,0 11 8 16,0 7 1-16,0 6-3 16,0 4-9-16,0 9-3 15,0 6-5-15,0 0-2 16,0 4-10-16,0 0-9 15,0 0-9-15,0-6 10 16,0-5-9-16,-1-6 2 16,-2-7-7-16,3-7 4 15,0-6 0-15,0-9-3 16,0-4 2-16,0-4 0 16,10 0 2-16,1-19-2 15,5-12 1-15,5-10-3 16,2-13 3-16,2-11-6 15,2-6-4-15,-4 5-13 16,-2 13-1-16,-8 19 17 16,-3 23-1-16,-6 11 8 15,-2 36-3-15,0 18 15 16,3 6-8-16,6 0 1 16,6-15 10-16,10-13-8 15,3-19-4-15,7-13 11 0,1-9 8 16,-4-24 9-1,-3-7-22-15,-5-3-2 0,-5-3-3 16,-11-4-3-16,-2 2 0 16,-3-1-4-16,-5 1-3 15,0 6-23-15,0 9-22 16,0 17-32-16,0 13-14 16,0 3-47-16,0 15-145 15,4 12-203-15</inkml:trace>
          <inkml:trace contextRef="#ctx0" brushRef="#br0" timeOffset="-18201.0569">5384 2619 1118 0,'-13'68'62'15,"-7"15"-1"-15,3 7 58 16,7-7-30-16,3-9-57 16,7-15-21-16,0-18-6 15,0-16-4-15,9-12-5 0,-1-9-23 16,5-4-37-16,-9 0-45 16,-2 0-110-1,-2-17-146-15,0-8-19 0</inkml:trace>
          <inkml:trace contextRef="#ctx0" brushRef="#br0" timeOffset="-17595.0207">5508 2741 1052 0,'49'-20'104'0,"13"-3"-53"15,17-8 107-15,4-3-68 16,-5 3-42-16,-13 2-5 16,-13 6-33-16,-25 7-7 15,-23 5-38-15,-4 9-80 16,-22-2-161-16,-18 4-319 16,-1-6 324-16</inkml:trace>
          <inkml:trace contextRef="#ctx0" brushRef="#br0" timeOffset="-17788.0337">5752 1960 783 0,'0'29'176'0,"-11"26"-120"16,-5 23 31-16,1 17 38 15,1 13-63-15,5 5-24 16,5-3-16-16,4-4-5 16,0-15-7-16,0-12-7 15,8-8 7-15,4-15-4 16,-1-6-2-16,-3-11-6 16,1-9 2-16,-3-7-4 15,-4-9-23-15,-2-6-31 0,0-4-46 16,-4-4-40-1,-17 0-93-15,-6 0-112 0,-6-8 153 16</inkml:trace>
          <inkml:trace contextRef="#ctx0" brushRef="#br0" timeOffset="-17004.9872">5962 1914 651 0,'1'-2'256'0,"-1"2"-210"0,0 0 72 16,0 0 6-1,0 2-64-15,0 13-10 0,0 6 0 16,0 4-12-16,0-1-15 16,0-1-7-16,0 2-3 15,0-2 1-15,0-2 1 16,0 2-5-16,0 0-5 15,0 2 1-15,0-1-3 16,0 3 3-16,0 0-6 16,0 3-1-16,0 1 3 15,0 4 0-15,0 1-3 16,0 8 3-16,0 7-1 16,0 3 1-16,-4 7-1 15,3-1 4-15,-3 4 6 16,4-6 0-16,0-6 2 15,0-8-4-15,0-13 6 16,0-8-6-16,4-13 9 16,10-10-4-16,9 0 8 15,4-27-7-15,7-12-6 16,5-7 7-16,2 2-13 16,3 9 2-16,-3 12 12 15,-5 19 41-15,-9 4 3 16,-5 27-16-16,-7 8-14 15,-7 7-15-15,-1-5-15 16,-3-7-17-16,-2-12-47 16,-2-12-98-16,0-6-155 15,0 0-652-15</inkml:trace>
        </inkml:traceGroup>
        <inkml:traceGroup>
          <inkml:annotationXML>
            <emma:emma xmlns:emma="http://www.w3.org/2003/04/emma" version="1.0">
              <emma:interpretation id="{DD2D843B-8760-4A0E-8421-D58D4140DA58}" emma:medium="tactile" emma:mode="ink">
                <msink:context xmlns:msink="http://schemas.microsoft.com/ink/2010/main" type="inkWord" rotatedBoundingBox="16632,15824 16991,15791 17026,16171 16667,16204"/>
              </emma:interpretation>
              <emma:one-of disjunction-type="recognition" id="oneOf16">
                <emma:interpretation id="interp28" emma:lang="" emma:confidence="1">
                  <emma:literal/>
                </emma:interpretation>
              </emma:one-of>
            </emma:emma>
          </inkml:annotationXML>
          <inkml:trace contextRef="#ctx0" brushRef="#br0" timeOffset="-15777.9143">7595 2443 452 0,'11'-8'166'0,"-9"0"0"16,-2 2-108-16,0 1 15 15,0 0 5-15,0 3-25 16,0 0 3-16,0 2-8 16,0 0-9-16,-9 0-12 0,-5 0-4 15,-3 6 3-15,-1 7-1 16,-4 1-10-16,4 4 8 15,-3 4-1-15,-2 2-9 16,0 7 9-16,5 7 4 16,-3 3 5-16,6 3-10 15,3 0-4-15,7-5 2 16,5-10 0-16,0-6 1 16,0-10-10-16,16-13-4 15,4 0 4-15,5-8 2 16,4-20-12-16,0-7 1 15,-2-7-2-15,2-1 1 16,-4-3-5-16,-3 7 7 16,-7 9-6-16,-2 18 6 15,-2 12-3-15,-8 7 8 16,1 32 50-16,1 6-16 16,-1 3-5-16,4-2-6 15,1-10-12-15,1-16-17 16,2-9-5-16,3-11-18 15,-3 0-43-15,-3-7-106 16,-6-11-229-16,-3-3-440 16</inkml:trace>
        </inkml:traceGroup>
        <inkml:traceGroup>
          <inkml:annotationXML>
            <emma:emma xmlns:emma="http://www.w3.org/2003/04/emma" version="1.0">
              <emma:interpretation id="{74622A49-32C2-4AED-8899-0BF8BAE11CD3}" emma:medium="tactile" emma:mode="ink">
                <msink:context xmlns:msink="http://schemas.microsoft.com/ink/2010/main" type="inkWord" rotatedBoundingBox="17777,15275 22604,14835 22719,16090 17891,16530"/>
              </emma:interpretation>
              <emma:one-of disjunction-type="recognition" id="oneOf17">
                <emma:interpretation id="interp29" emma:lang="" emma:confidence="1">
                  <emma:literal/>
                </emma:interpretation>
              </emma:one-of>
            </emma:emma>
          </inkml:annotationXML>
          <inkml:trace contextRef="#ctx0" brushRef="#br0" timeOffset="-14133.8173">9299 2301 1151 0,'0'28'96'0,"-9"29"-90"16,-5 14 43-16,8 14 55 15,4 4-39-15,2 1 0 16,0-10-27-16,21-15-14 16,1-11-10-16,-3-12-10 15,-2-11-5-15,-4-8 2 16,-8-5-2-16,0-4 1 15,-5-5-20-15,0-3-40 16,0-4-78-16,-13-2-122 16,-3 0-196-16,-6-4 11 15</inkml:trace>
          <inkml:trace contextRef="#ctx0" brushRef="#br0" timeOffset="-13743.7975">9252 2329 1060 0,'33'-30'30'0,"19"1"12"16,20 1 106 0,13 8-63-16,5 7-42 0,-10 13-9 15,-10 0-9-15,-23 21-5 16,-28 16-16-16,-19 11-1 16,-22 4-2-16,-29 2 3 15,-16-2 3-15,-5-2-4 16,1-4 0-16,9-13 0 15,12-8 2-15,17-10-6 16,18-15 1-16,15 0-31 16,8-13-58-16,24-16-121 15,7-11-256-15,-1 1 39 16</inkml:trace>
          <inkml:trace contextRef="#ctx0" brushRef="#br0" timeOffset="-13113.7614">9812 2461 850 0,'0'4'250'16,"0"-4"-242"-16,24 0 53 15,11-2 45-15,8-19-76 16,8-4-16-16,0-6-12 16,-1 0 1-16,-4 0-6 15,-10-3 5-15,-8 3-5 16,-9 0 3-16,-4 4-1 15,-15 4-2-15,0 4 3 16,-15 9-7-16,-21 6 5 16,-9 4 2-16,-9 10 1 15,-3 20-2-15,2 7 4 16,5 12 23-16,11 5 40 16,13 1 8-16,13-1-10 15,13-8-4-15,0-9-18 16,34-8-17-16,10-17-15 15,7-10-8-15,6-2 1 16,-2 0-3-16,1-10-8 16,-10-9-15-16,-7-1-66 15,-12 1-98-15,-12-4-257 16,-15 2-194-16</inkml:trace>
          <inkml:trace contextRef="#ctx0" brushRef="#br0" timeOffset="-14611.847">8842 2329 355 0,'6'-10'16'0,"1"2"59"15,-6 2 200-15,-1-3-228 16,0 6-20-16,0-2 32 16,0 3-5-16,-5 2-20 15,-15 0-6-15,-7 0-13 16,-7 13-7-16,-9 7-1 16,-5 10 17-16,3 1 20 15,4 5 27-15,10-4 24 16,18 1-33-16,13-5-19 15,23-10-6-15,30-10-20 0,18-3-15 16,9-5 1 0,-4 0-1-16,-6 2-1 0,-19 4 2 15,-24 4-2-15,-16 7 18 16,-11 5 17-16,-30 6 11 16,-22 7-7-16,-11 1-21 15,-2 1-15-15,-1 0 0 16,5-1-4-16,12-12 2 15,14-5-5-15,17-8 6 16,18-7-17-16,0-4-14 16,26 0-38-16,17-17-39 15,-2-8-88-15,0-4-156 16,-1 0-159-16</inkml:trace>
          <inkml:trace contextRef="#ctx0" brushRef="#br0" timeOffset="-12477.7232">10801 2128 334 0,'9'-8'107'16,"-5"2"224"-16,-4 0-249 15,0 1-23-15,0 5 47 16,-24 0-28-16,-12 0-24 16,-15 23-10-16,-7 6 3 15,-4 13 10-15,-5 8 6 0,9 4 13 16,9 4-12 0,17-1-19-16,17-4-3 0,15-7 4 15,3-15-25-15,32-8-10 16,18-13 9-16,7-10-12 15,4 0-5-15,3-14-2 16,-3-11 2-16,-10 0-6 16,-11-4-23-16,-7 4-39 15,-18-2-78-15,-9 6-140 16,-9 0-310-16,0 4 242 16</inkml:trace>
          <inkml:trace contextRef="#ctx0" brushRef="#br0" timeOffset="-12131.7046">11246 2064 1247 0,'0'48'86'16,"0"8"-47"-16,0 4 120 15,0 0-65-15,0-6-50 16,13-9-20-16,8-13-20 0,-2-9 0 15,1-10-7-15,-3-10-16 16,-3-3-63-16,-7 0-90 16,-3 0-232-16,-4-16-317 15</inkml:trace>
          <inkml:trace contextRef="#ctx0" brushRef="#br0" timeOffset="-10964.6342">11691 2197 1028 0,'15'0'56'0,"16"-3"16"16,10 0 105-16,10-2-75 15,0-1-26-15,3 0-2 16,-6-3-48-16,-11 6-16 16,-6-4-7-16,-10 3-4 15,-7 4-10-15,-2-2-51 16,-12 2-93-16,0 0-126 16,0 0-180-16,0 0 103 15</inkml:trace>
          <inkml:trace contextRef="#ctx0" brushRef="#br0" timeOffset="-11196.6472">12210 1748 448 0,'0'-25'249'15,"0"0"-175"-15,-8-4-20 16,-11 2 8-16,-8 2 3 16,-4 4-8-16,-6 5-23 15,-1 5-8-15,1 7-3 16,2 4-5-16,4 0 7 16,4 2-6-16,2 12 3 15,1 6 15-15,10 0-8 16,1 4 1-16,8 4 0 15,-1 3 7-15,2 7-6 16,0 10 3-16,-3 6-10 16,-2 10 0-16,2 4-9 15,0 5-1-15,5 2-1 16,2-2 0-16,0-5-10 16,0-4 3-16,6-7-5 0,4-5-1 15,3-10 1 1,-2-7 0-16,-1-10-1 0,-1-5-1 15,-1-3 4-15,-4-6-4 16,-1-3 1-16,1-4-2 16,-4-2-1-16,3 0-8 15,-3-2-24-15,0 0-26 16,0 0-6-16,-3 0-32 16,-8-10-64-16,-9-2-62 15,2-8-84-15,-1 0 107 16</inkml:trace>
          <inkml:trace contextRef="#ctx0" brushRef="#br0" timeOffset="-10719.6217">12420 1998 1098 0,'0'37'136'16,"0"11"-125"-16,0 8 80 15,-1 2 24-15,-2-4-72 16,3-11-33-16,0-8-8 16,0-9 0-16,11-9-9 15,3-11-40-15,-1-4-84 16,0-2-169-16,-5 0-199 16,2-8 226-16</inkml:trace>
          <inkml:trace contextRef="#ctx0" brushRef="#br0" timeOffset="-10420.6033">13120 1978 608 0,'-54'0'370'0,"-12"26"-298"16,-4 21 101-16,12 16 4 15,11 3-67-15,27 1-21 16,20-12-38-16,23-10-34 16,32-20-6-16,23-17-8 0,9-8 3 15,6-2-38 1,-8-21-52-16,-11-5-98 0,-20 0-315 15,-23-8-148-15</inkml:trace>
        </inkml:traceGroup>
      </inkml:traceGroup>
      <inkml:traceGroup>
        <inkml:annotationXML>
          <emma:emma xmlns:emma="http://www.w3.org/2003/04/emma" version="1.0">
            <emma:interpretation id="{861FD71F-12AC-45AF-BE70-6F5C2200DEF5}" emma:medium="tactile" emma:mode="ink">
              <msink:context xmlns:msink="http://schemas.microsoft.com/ink/2010/main" type="line" rotatedBoundingBox="9612,16876 14583,16616 14679,18445 9708,18706"/>
            </emma:interpretation>
          </emma:emma>
        </inkml:annotationXML>
        <inkml:traceGroup>
          <inkml:annotationXML>
            <emma:emma xmlns:emma="http://www.w3.org/2003/04/emma" version="1.0">
              <emma:interpretation id="{2F04138A-E8EE-484C-88B1-8D1A23D71971}" emma:medium="tactile" emma:mode="ink">
                <msink:context xmlns:msink="http://schemas.microsoft.com/ink/2010/main" type="inkWord" rotatedBoundingBox="9612,16876 13608,16667 13686,18155 9690,18364"/>
              </emma:interpretation>
              <emma:one-of disjunction-type="recognition" id="oneOf18">
                <emma:interpretation id="interp30" emma:lang="" emma:confidence="1">
                  <emma:literal/>
                </emma:interpretation>
              </emma:one-of>
            </emma:emma>
          </inkml:annotationXML>
          <inkml:trace contextRef="#ctx0" brushRef="#br0" timeOffset="-8050.4632">1262 4250 403 0,'-22'35'417'0,"1"17"-347"16,3 6 4-16,4 7 5 15,2 1-38-15,9-6-26 16,1-7-7-16,2-16-4 0,0-12-2 16,0-9-2-16,0-9 2 15,5-7-2-15,2 0 3 16,-1-11-1-16,1-12 1 16,-3-8 7-16,-1-4 16 15,0-7-6-15,-3-3 14 16,0-1 0-16,0 2-5 15,0 7-12-15,0-1 6 16,10 10 13-16,8 5 2 16,8 0-6-16,5 4-16 15,5 0-5-15,-1 2-4 16,-2 3-3-16,-4 4-3 16,-5 3 0-16,-4 3-22 15,-10 4-63-15,-4 0-97 16,-3 0-127-16,-3 9-167 15,0-3 294-15</inkml:trace>
          <inkml:trace contextRef="#ctx0" brushRef="#br0" timeOffset="-7581.4388">1857 4135 862 0,'0'25'180'0,"-1"12"-69"16,-8 11 37-16,3 9-47 15,4-2-28-15,2 0-21 16,0-9-21-16,0-9-22 16,4-12-2-16,6-7-4 15,-2-3-2-15,1-6-11 16,-5-5-41-16,-1-1-62 16,-3 0-90-16,0-3-169 15,0 2-271-15</inkml:trace>
          <inkml:trace contextRef="#ctx0" brushRef="#br0" timeOffset="-7060.4071">2265 4270 914 0,'-31'57'103'16,"4"3"-12"-16,7 6 48 15,16-5-48-15,4-13-35 16,17-17-30-16,23-19-16 16,12-12-4-16,4-5-4 15,-4-23-1-15,-2-12 1 16,-11-1-7-16,-9-3-1 15,-19 1 6-15,-11-3 1 16,0 4 0-16,-14 5-3 16,-23 6 2-16,-7 12-2 15,-5 10-1-15,-1 9 4 16,6 9-5-16,13 16 3 16,14 6-1-16,17 0-50 15,0-3-125-15,21-10-80 16,10-5-167-16,2-12 188 15</inkml:trace>
          <inkml:trace contextRef="#ctx0" brushRef="#br0" timeOffset="-8526.4918">370 4478 799 0,'0'-20'112'0,"0"-6"-26"16,10 0 34-16,23-4-6 0,19-2-31 16,15 0-38-16,14 3-14 15,4 6-8-15,2 8-16 16,-10 13-6-16,-12 2 1 15,-22 13-3-15,-22 18-1 16,-20 6 2-16,-1 3-6 16,-38 3 7-16,-17-1 2 15,-9-2 1-15,-4-3 1 16,1-3 3-16,6-9 2 16,13-11-4-16,17-4-5 15,17-10 2-15,14 0-4 16,0-10-16-16,30-11-31 15,2 0-78-15,4 1-69 16,-5 1-165-16,-1 7-52 16</inkml:trace>
          <inkml:trace contextRef="#ctx0" brushRef="#br0" timeOffset="-9046.5265">501 4368 1226 0,'4'52'31'0,"0"17"27"16,6 14 42-16,3 6-31 15,1-8-39-15,7-11-20 16,0-15-4-16,-1-16-1 16,-6-16-2-16,-1-6-15 15,-9-11-29-15,-4-1-57 16,0-5-88-16,-9 0-116 15,-14 0-215-15</inkml:trace>
          <inkml:trace contextRef="#ctx0" brushRef="#br0" timeOffset="-6500.3741">2807 4121 368 0,'0'13'379'0,"0"24"-211"15,0 15-96-15,0 8 17 16,0 4-19-16,0-5-24 16,0-12-10-16,3-9-23 15,11-15-8-15,0-10-3 16,-6-8 11-16,1-5 17 15,-8 0 9-15,2-1-14 16,-3-23 0-16,0 0 0 16,0-12 2-16,0-1-6 15,0-5-6-15,0-4 2 16,-3 3-6-16,1 7 1 16,2-1-4-16,0 12 8 0,0 2-2 15,7 7-3 1,22 3-9-16,11-1-1 0,8 2-1 15,3-5-3-15,3 4 2 16,-7 5-17-16,-14-2-70 16,-15 4-128-16,-14 1-294 15,-4 1 53-15</inkml:trace>
          <inkml:trace contextRef="#ctx0" brushRef="#br0" timeOffset="-6061.3529">3569 3995 1062 0,'0'34'76'16,"0"14"75"-16,0 9 15 16,0-2-86-16,0-1-31 0,0-6-18 15,13-12-16-15,0-11-15 16,-3-9 5-16,-2-3-10 16,-3-7-22-16,-3-2-50 15,-2-4-69-15,0 0-154 16,0 0-309-16</inkml:trace>
          <inkml:trace contextRef="#ctx0" brushRef="#br0" timeOffset="-5117.2977">3890 4065 1216 0,'0'0'52'0,"22"0"90"15,17 4-10-15,15 0-61 16,8-4-13-16,6 0-19 15,-6 0-21-15,-5-6-14 16,-14-3 0-16,-9 1-37 16,-17 2-68-16,-12 2-97 15,-5-4-262-15,0-1-206 16</inkml:trace>
          <inkml:trace contextRef="#ctx0" brushRef="#br0" timeOffset="-5349.3116">4014 3288 1029 0,'0'46'80'0,"0"20"0"15,0 17 41-15,0 17-35 16,0 6-26-16,0 2-14 15,10-9-19-15,3-7 8 16,-2-8-4-16,1-10-5 16,-1-8-8-16,-1-5-5 15,3-12-2-15,1-7 9 16,9-8 1-16,-1-14 2 16,5-1 5-16,0-4-5 15,2-7 0-15,-5-2-6 16,-2 0-3-16,-3-2-10 15,1-4-3-15,-5 0-2 16,-3 0 1-16,-7 0-2 16,-1 0-19-16,-4 0-33 15,0-5-27-15,0-8-45 16,-18-8-69-16,-7-4-183 16,-2-6-169-16</inkml:trace>
        </inkml:traceGroup>
        <inkml:traceGroup>
          <inkml:annotationXML>
            <emma:emma xmlns:emma="http://www.w3.org/2003/04/emma" version="1.0">
              <emma:interpretation id="{49B40744-91D7-4418-A879-4D945380D429}" emma:medium="tactile" emma:mode="ink">
                <msink:context xmlns:msink="http://schemas.microsoft.com/ink/2010/main" type="inkWord" rotatedBoundingBox="13870,17368 14620,17329 14679,18445 13929,18484"/>
              </emma:interpretation>
              <emma:one-of disjunction-type="recognition" id="oneOf19">
                <emma:interpretation id="interp31" emma:lang="" emma:confidence="0">
                  <emma:literal>7.</emma:literal>
                </emma:interpretation>
                <emma:interpretation id="interp32" emma:lang="" emma:confidence="1">
                  <emma:literal>1 J</emma:literal>
                </emma:interpretation>
                <emma:interpretation id="interp33" emma:lang="" emma:confidence="0">
                  <emma:literal>Y.</emma:literal>
                </emma:interpretation>
                <emma:interpretation id="interp34" emma:lang="" emma:confidence="0">
                  <emma:literal>y.</emma:literal>
                </emma:interpretation>
                <emma:interpretation id="interp35" emma:lang="" emma:confidence="0">
                  <emma:literal>7</emma:literal>
                </emma:interpretation>
              </emma:one-of>
            </emma:emma>
          </inkml:annotationXML>
          <inkml:trace contextRef="#ctx0" brushRef="#br0" timeOffset="-4566.2655">4593 3992 1073 0,'-4'-2'55'16,"-1"2"56"-16,2 0 59 0,3 23-64 16,0 8-39-16,0 0-11 15,13 5-20-15,13-7-11 16,2-6-9-16,6-9-10 15,7-14-3-15,5 0 2 16,3-14-4-16,6-26 0 16,1-3-10-16,-4-5 2 15,-12 11-14-15,-9 5 15 16,-13 17 5-16,-13 15-1 16,-5 23 7-16,-7 33 28 15,-22 28 4-15,-5 24-4 16,-7 12 2-16,6 12-8 15,4 0 11-15,8-11-23 16,9-13-1-16,11-19-4 16,3-25-2-16,0-18-5 15,0-17-7-15,0-12 1 16,7-17-8-16,-1 0-18 16,-2 0-21-16,-1-17-35 15,-3 2-87-15,0-1-114 16,-3 0-370-16</inkml:trace>
          <inkml:trace contextRef="#ctx0" brushRef="#br0" timeOffset="-4395.2546">5357 4527 1710 0,'0'22'12'15,"0"-5"-6"-15,0-9 1 0,0-8-56 16,-19 0-132-16,-13-31-774 16</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7:52:46.414"/>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71A8F0C2-EDF0-4882-97F5-7139D5B028B6}" emma:medium="tactile" emma:mode="ink">
          <msink:context xmlns:msink="http://schemas.microsoft.com/ink/2010/main" type="writingRegion" rotatedBoundingBox="14955,4129 22028,3280 22170,4458 15096,5307"/>
        </emma:interpretation>
      </emma:emma>
    </inkml:annotationXML>
    <inkml:traceGroup>
      <inkml:annotationXML>
        <emma:emma xmlns:emma="http://www.w3.org/2003/04/emma" version="1.0">
          <emma:interpretation id="{31A1B996-7AE3-4C2E-9B72-0F5AB06E59E9}" emma:medium="tactile" emma:mode="ink">
            <msink:context xmlns:msink="http://schemas.microsoft.com/ink/2010/main" type="paragraph" rotatedBoundingBox="14955,4129 22028,3280 22170,4458 15096,5307" alignmentLevel="1"/>
          </emma:interpretation>
        </emma:emma>
      </inkml:annotationXML>
      <inkml:traceGroup>
        <inkml:annotationXML>
          <emma:emma xmlns:emma="http://www.w3.org/2003/04/emma" version="1.0">
            <emma:interpretation id="{03559EB2-43AE-4E88-9BAC-62595D8DF3D6}" emma:medium="tactile" emma:mode="ink">
              <msink:context xmlns:msink="http://schemas.microsoft.com/ink/2010/main" type="line" rotatedBoundingBox="14955,4129 22028,3280 22170,4458 15096,5307"/>
            </emma:interpretation>
          </emma:emma>
        </inkml:annotationXML>
        <inkml:traceGroup>
          <inkml:annotationXML>
            <emma:emma xmlns:emma="http://www.w3.org/2003/04/emma" version="1.0">
              <emma:interpretation id="{A1A49536-B9C0-4B40-8A73-CDB5FC989382}" emma:medium="tactile" emma:mode="ink">
                <msink:context xmlns:msink="http://schemas.microsoft.com/ink/2010/main" type="inkWord" rotatedBoundingBox="14967,4232 16304,4071 16388,4767 15051,4928">
                  <msink:destinationLink direction="with" ref="{6EF3526D-759F-4751-87AB-5FAD7B0E5A1E}"/>
                </msink:context>
              </emma:interpretation>
              <emma:one-of disjunction-type="recognition" id="oneOf0">
                <emma:interpretation id="interp0" emma:lang="" emma:confidence="1">
                  <emma:literal/>
                </emma:interpretation>
              </emma:one-of>
            </emma:emma>
          </inkml:annotationXML>
          <inkml:trace contextRef="#ctx0" brushRef="#br0">-286 141 939 0,'-3'0'89'15,"2"0"-67"-15,1-3 105 0,4-1-11 16,20-4-47 0,18-8-37-16,15-5-15 0,18-5 11 15,13-3-6-15,5-2 1 16,2 0-8-16,-13 3-4 15,-14 8-10-15,-20 3 3 16,-17 9-3-16,-18 2 0 16,-13 5-3-16,0 1-5 15,-11 0-33-15,-12 4-6 16,-2 6-44-16,-3 3-87 16,4 1-135-16,3 0-311 15</inkml:trace>
          <inkml:trace contextRef="#ctx0" brushRef="#br0" timeOffset="-462.0264">81 26 477 0,'10'-12'93'0,"-5"5"147"16,-2 2-80-16,-1 3-61 15,-2 0-6-15,0 2 2 16,0 0-10-16,0 0-26 16,0 0-13-16,0 4-11 15,0 14-14-15,0 13-2 0,-5 11 14 16,-4 11-8-1,-6 4-10-15,-1 2-3 0,1-1-1 16,-1-6-5-16,5-9-3 16,2-7-4-16,5-11 5 15,3-6-1-15,1-8-1 16,0-7-1-16,0-4-6 16,4 0 0-16,3-1-21 15,-1-12-26-15,-2-1-29 16,-2-3-47-16,-2 0-100 15,0 1-173-15</inkml:trace>
          <inkml:trace contextRef="#ctx0" brushRef="#br0" timeOffset="904.0542">422 143 668 0,'1'-6'56'0,"-1"2"-1"16,0 1 37-16,0 0 1 15,0 2-15-15,0 1-29 16,-3 0-13-16,-4 0-2 16,-1 0 2-16,-4 0-8 15,2 3-7-15,-1 4-5 16,1 3-2-16,-2 2-2 16,1 4 11-16,-2 2-2 15,2 4-5-15,-2 4-8 16,0-1 1-16,0 4 4 15,1 2-5-15,0 2-1 16,0 0 2-16,5-2 2 16,-1-2-1-16,2-4-6 15,5-5-5-15,1-6 3 16,0-5-2-16,0-5 2 16,7-2-4-16,2-2 4 15,3 0-2-15,0-6 1 16,0-6-2-16,1-3-6 15,2-2-1-15,-3-2-2 16,4-2 0-16,-1-2-6 16,0-1-2-16,-2 0-6 0,1-2 6 15,-4 0 7-15,0 4 6 16,-5 2 3-16,-2 4 2 16,-2 4 1-16,-1 6 1 15,0 3 0-15,0 3 3 16,0 3 11-16,0 15 4 15,0 6-4-15,-3 6-6 16,3 3 7-16,0-2 7 16,0-2-11-16,0-6-8 15,2-5-2-15,3-5-2 16,1-4 0-16,-1-5-2 16,1-3 0-16,2-1 0 15,-3 0-33-15,0 0-45 16,-2 0-93-16,0-7-248 15</inkml:trace>
          <inkml:trace contextRef="#ctx0" brushRef="#br0" timeOffset="1687.1003">767 110 475 0,'3'-3'11'15,"-3"0"72"-15,0 0 37 16,0 2-57-16,0-2-16 16,0 3-2-16,0 0-7 15,0 0-2-15,-6 0-10 16,-4 0-12-16,-5 0-3 15,0 3 5-15,-5 7 15 16,0 1-2-16,-1 2 5 16,-1 4 7-16,4 0-3 15,4 2 1-15,2-2-9 16,7-1-13-16,5-3-4 16,0-2-9-16,15-4-3 15,4-4 2-15,4 0-4 16,-2-2-13-16,-1 2-8 15,-6 1 16-15,-5 6 6 0,-8 3 0 16,-1 3-2 0,0 5 5-16,-15-1 13 0,-1 4 20 15,-3-1 14-15,-1-1-8 16,2-1-7-16,1-3-12 16,2 0-15-16,3-5-3 15,3-4-3-15,5-1-3 16,1-4-2-16,3-4-11 15,0 0-34-15,0 0-91 16,4-4-106-16,2-7-207 16</inkml:trace>
          <inkml:trace contextRef="#ctx0" brushRef="#br0" timeOffset="2264.1329">840-234 837 0,'0'0'49'0,"0"0"-40"16,0 0 56-16,0 16 51 15,0 10-61-15,-3 8-6 16,0 11-4-16,-1 7-16 16,2 3-1-16,-1 2 1 15,0-2-3-15,2-6-14 16,-2-3 3-16,0-6 16 15,-1-4-18-15,-1-5 3 16,0-4-3-16,0-4 0 16,0-4-2-16,2-5-4 15,2-3-6-15,1-3-1 16,0-4 1-16,0-3-3 16,0-1-39-16,0 0-103 15,1-3-134-15,5-8-209 16</inkml:trace>
          <inkml:trace contextRef="#ctx0" brushRef="#br0" timeOffset="2746.1645">1057 137 654 0,'3'-8'129'0,"0"0"-127"16,-3 4 24-16,0 1 107 16,0 3-30-16,-8 0-44 15,-9 0-4-15,-3 13 0 16,-5 3-11-16,-1 4-18 15,-1 1-6-15,0 0 3 16,5-1-1-16,4-1-2 16,5-5-9-16,5-2-8 15,8-5 2-15,0-3 6 16,9-1 2-16,9 0 2 16,6-2 0-16,2 2-5 15,4 0 1-15,-1 1 5 16,-3 2 2-16,-5 2 10 15,-5 3-2-15,-10-2-15 16,-3 4-2-16,-3-3-3 16,0 0-2-16,0-3-2 15,-3-2 0-15,0-4-9 16,0-1-51-16,0 0-86 16,3 0-133-16,0-6-502 15</inkml:trace>
        </inkml:traceGroup>
        <inkml:traceGroup>
          <inkml:annotationXML>
            <emma:emma xmlns:emma="http://www.w3.org/2003/04/emma" version="1.0">
              <emma:interpretation id="{062F6B8A-88B5-440B-8ECF-610A2F392035}" emma:medium="tactile" emma:mode="ink">
                <msink:context xmlns:msink="http://schemas.microsoft.com/ink/2010/main" type="inkWord" rotatedBoundingBox="16742,4425 17024,4391 17044,4552 16762,4586"/>
              </emma:interpretation>
              <emma:one-of disjunction-type="recognition" id="oneOf1">
                <emma:interpretation id="interp1" emma:lang="" emma:confidence="1">
                  <emma:literal/>
                </emma:interpretation>
              </emma:one-of>
            </emma:emma>
          </inkml:annotationXML>
          <inkml:trace contextRef="#ctx0" brushRef="#br0" timeOffset="3768.2179">1461 133 437 0,'0'0'226'0,"0"0"-30"16,0 0-123-16,0 0 25 16,0 0 2-16,0 0-13 15,12 0-20-15,5 0-15 16,5 0-9-16,4-6-6 15,7-3-5-15,1 0-11 16,1-2 3-16,-6 3-10 16,-1-1-7-16,-8 2-8 15,-6 3 1-15,-9 2 0 16,-2 1-9-16,-3 1-33 0,0 0-39 16,-5 0-50-16,-8 0-66 15,-4 4-128-15,-2 5-78 16</inkml:trace>
          <inkml:trace contextRef="#ctx0" brushRef="#br0" timeOffset="4128.2423">1491 253 595 0,'0'0'135'0,"0"0"-22"15,4 0 18-15,5 0-32 16,2 0-31-16,2 0-3 15,6-3-13-15,4-5-4 16,2 2-16-16,1-3-6 16,-2 2-9-16,0-2-10 15,-5 3-6-15,-6 2 0 16,-3 2-17-16,-3 0-51 16,-4 2-97-16,-3 0-183 15,2 0-449-15</inkml:trace>
        </inkml:traceGroup>
        <inkml:traceGroup>
          <inkml:annotationXML>
            <emma:emma xmlns:emma="http://www.w3.org/2003/04/emma" version="1.0">
              <emma:interpretation id="{3A9F1816-EC53-49A6-A38B-2270FA4EEF65}" emma:medium="tactile" emma:mode="ink">
                <msink:context xmlns:msink="http://schemas.microsoft.com/ink/2010/main" type="inkWord" rotatedBoundingBox="17416,3834 22028,3280 22170,4458 17557,5011"/>
              </emma:interpretation>
              <emma:one-of disjunction-type="recognition" id="oneOf2">
                <emma:interpretation id="interp2" emma:lang="" emma:confidence="1">
                  <emma:literal/>
                </emma:interpretation>
              </emma:one-of>
            </emma:emma>
          </inkml:annotationXML>
          <inkml:trace contextRef="#ctx0" brushRef="#br0" timeOffset="6813.3959">2272-220 368 0,'5'-8'64'16,"-1"-2"-13"-16,1 3-135 16,-1 1 167-16,-2 0 82 15,0 4-90-15,-2-1-50 16,0 3 33-16,0-2 15 15,0 2 7-15,0 0-20 16,0 0-15-16,0 0-11 16,0 18-12-16,0 7 16 15,0 18 5-15,0 13 3 16,-10 6 0-16,-2 11-17 16,3-1 1-16,-1-3-4 15,3-10-10-15,1-10-8 16,3-8 7-16,1-12-1 15,2-7-4-15,0-10-2 16,0-4 2-16,0-4 3 16,0-3-1-16,5-1 0 15,1 0 0-15,-2 0 1 16,0 0-1-16,2 0-2 16,0 0-3-16,0 0-1 15,6-2 0-15,1-6-3 16,3 1 0-16,6-1-1 15,4-2 0-15,6-2-3 16,8 0 4-16,4-4 0 16,3 0-2-16,0-1-1 15,-6 0 4-15,-6 4-5 16,-13 2 5-16,-6 5-3 16,-10 0-3-16,-6 4-2 0,0 2-7 15,-9 0-16-15,-7 0-14 16,-3 0-36-16,-4 0-51 15,0 0-79-15,-3 0-84 16,4 0-127-16,-2 0 233 16</inkml:trace>
          <inkml:trace contextRef="#ctx0" brushRef="#br0" timeOffset="7497.4358">2188-167 847 0,'0'-10'53'16,"0"-1"-24"-16,13-2 103 15,11-1-1-15,8-2-46 16,14-4-28-16,7-3 3 15,9 1 3-15,4-1-10 16,-4 2-12-16,-13 4-20 16,-11 8-14-16,-13 3-6 15,-17 4-8-15,-8 2-38 16,-5 0-53-16,-17 6-96 16,-2 5-141-16,-4 5-183 15</inkml:trace>
          <inkml:trace contextRef="#ctx0" brushRef="#br0" timeOffset="7181.4199">2272 74 750 0,'0'-3'160'0,"8"-3"-128"15,11-2 81-15,9-3 20 16,9-7-31-16,8 0-29 16,3-3-4-16,0 0-19 15,-2-1-20-15,-6 3-10 16,-8 4-13-16,-11 3-5 16,-7 4-1-16,-9 3-1 15,-5 3-7-15,0 0-35 16,-12 2-46-16,-9 0-44 15,-5 0-76-15,-6 0-104 16,-5 3-138-16,2 4 220 0</inkml:trace>
          <inkml:trace contextRef="#ctx0" brushRef="#br0" timeOffset="5893.3422">2330-51 206 0,'-3'4'-30'0</inkml:trace>
          <inkml:trace contextRef="#ctx0" brushRef="#br0" timeOffset="8648.5008">3056-81 408 0,'0'-3'275'15,"0"3"-164"-15,-3 0-47 16,-8 5 56-16,-7 13-22 0,-3 7-11 16,-1 9-18-1,-6 7-28-15,2 5 3 0,0 3 4 16,2-2-13-16,5-3-5 15,2-4-8-15,4-6-3 16,4-8-3-16,5-7-4 16,4-6-2-16,0-6-3 15,0-6-4-15,5-1-3 16,7 0 1-16,-1-10-12 16,2-5-26-16,-3-5-44 15,-1-4-125-15,-7 3-201 16,-2 3-123-16</inkml:trace>
          <inkml:trace contextRef="#ctx0" brushRef="#br0" timeOffset="8171.4774">2797-40 818 0,'0'-3'236'0,"0"3"-219"16,0 0 0-16,0 0 106 15,0 0-41-15,0 6-43 16,7 9 22-16,4 4-20 16,5 3-6-16,0 3-13 15,8-1-12-15,0 2 0 16,3 0-2-16,0-3-1 15,-1 0-1-15,-1-6 2 16,-2-1-3-16,-4-6-3 16,-5 1-3-16,-4-6 3 0,-3-2-1 15,-3 2-4-15,-1-5 3 16,-3 0-3-16,0 0-12 16,0 0-18-16,0 0-22 15,0 0-47-15,0-6-96 16,0-3-68-16,3 0-41 15,-1 3-43-15,1-3 269 16</inkml:trace>
          <inkml:trace contextRef="#ctx0" brushRef="#br0" timeOffset="9552.5543">3379-154 377 0,'0'-3'53'0,"0"2"148"16,0-2-80-16,0 1-61 15,-2 1 1-15,-2-1 5 16,-1 2-18-16,3 0-13 16,-3 0-4-16,-1 0 0 15,-1 0-3-15,0 3-3 16,-3 8-4-16,0 3 8 16,0 2 12-16,-1 2-9 15,-1 7-13-15,1 1-7 16,-2 4 2-16,2 0 6 15,-2 3-7-15,0 0-1 16,0-4 3-16,1 0-5 16,3-5-5-16,0-2-3 15,6-3 6-15,2-6 0 16,1-1-2-16,0-3-5 16,1-2-1-16,10-2 2 15,-1 0-3-15,1-4 2 16,-1-1-1-16,0 0 1 15,-1 0-1-15,2 0 0 16,-1-4-5-16,1-7-1 16,2-8-3-16,2-3 1 0,-3-4 4 15,1-9 3-15,1-3-4 16,-1-2-3-16,-1 4-5 16,-4 6-6-16,-3 9 16 15,0 8 1-15,-5 12 3 16,0 1 4-16,0 9 0 15,0 15-2-15,0 2 5 16,0 6 8-16,0-1-1 16,0-3 4-16,4-3-13 15,8-6-3-15,-1-5-2 16,2-4 2-16,3-5-4 16,-1 0 7-16,1-5-8 15,1 0 5-15,-3 0-5 16,-1 0-11-16,-2-5-55 15,-3-2-110-15,-6 0-77 16,-2 1-165-16</inkml:trace>
          <inkml:trace contextRef="#ctx0" brushRef="#br0" timeOffset="10512.6092">3575-147 655 0,'0'0'192'0,"0"0"-183"16,0 0 16-16,0 3 101 16,0 11-51-16,0 8-30 15,0 7-10-15,0 3 1 16,-4 6-13-16,-1 1 1 15,-1-2-7-15,2-4 4 16,1-4-10-16,1-8-10 16,1-5 2-16,1-7 0 15,0-3 2-15,0-3-8 16,0-3 3-16,0 0 1 16,0-4 2-16,6-12 1 15,0-5-4-15,3-4 1 16,2-6 0-16,-1-5 0 15,1-1-5-15,0 0 3 16,0 1 0-16,-1 5-1 16,-2 4 2-16,1 6 1 15,-3 4-1-15,0 4 0 16,2 1 2-16,-2 4-4 16,-2 2 3-16,2 3-1 15,-2 2 1-15,1 1-1 16,-3 0-1-16,-2 15 4 0,1 7 6 15,-1 5-2-15,0 6 1 16,0 3-2-16,0-1 0 16,0 0 2-16,0-6 0 15,0-4 7-15,0-8-2 16,0-3-7-16,0-7-4 16,0-3-2-1,0-4 0-15,0 0-1 0,4-8 1 16,5-12 4-16,0-7-4 15,3-10-1-15,-2-4-1 16,5-4 1-16,0 1-2 16,0 5 1-16,-2 8-1 15,-4 10 4-15,-1 12-1 16,-4 9 0-16,-4 0-2 16,0 23 7-16,0 8 11 15,0 6-3-15,0 2 3 16,0-1 8-16,0 0-3 15,0-6-4-15,10-3-9 16,0-8 4-16,-2-5-5 16,3-3 4-16,-4-7-14 15,-3-1 7-15,0-2-6 16,-1-3 0-16,-2 0-14 16,1-1-42-16,-2-14-69 15,0 0-146-15,-6-5-416 16</inkml:trace>
          <inkml:trace contextRef="#ctx0" brushRef="#br0" timeOffset="10988.6379">4061-191 1161 0,'0'24'8'0,"0"12"22"16,0 11 98-16,0 10-56 16,0 1-8-16,0 4-15 15,0-5-26-15,0-4-16 16,1-8 6-16,2-2-5 15,-1-3 2-15,-1-6-3 16,-1-4 1-16,2-6-4 16,-2-4-4-16,0-6 0 15,0-3-6-15,0-6-49 16,0-5-55-16,0 0-105 16,0-7-250-16</inkml:trace>
          <inkml:trace contextRef="#ctx0" brushRef="#br0" timeOffset="11463.6657">4074-204 766 0,'13'-25'205'0,"0"-3"-193"16,4 6 10-16,3-1 93 15,5 4-58-15,1 5-33 16,9 3-11-16,0 5-3 16,-1 6-3-16,-5 0-3 15,-12 14 3-15,-9 16 12 16,-8 7 20-16,-13 6-18 16,-17 2 3-16,-7-1 9 15,-1-5 17-15,-2-4-11 16,6-9-14-16,4-5-14 15,8-9-7-15,11-3-3 16,7-9-2-16,4 0-46 16,7-13-60-16,13-9-101 15,1-9-199-15,3-3-141 0</inkml:trace>
          <inkml:trace contextRef="#ctx0" brushRef="#br0" timeOffset="11909.6913">4487-721 994 0,'0'0'50'15,"-1"9"-52"-15,-4 11 138 16,-2 9 10-16,-4 9-81 15,4 11-29-15,0 9-9 16,2 7 0-16,2 2 1 16,3 1 37-16,0-4-14 15,0-4-12-15,0-12-5 16,0-9-8-16,4-11-14 16,0-12-10-16,-1-6 1 15,0-8-7-15,2-2-25 0,-2-2-67 16,0-13-132-16,-3-8-378 15</inkml:trace>
          <inkml:trace contextRef="#ctx0" brushRef="#br0" timeOffset="12744.7401">4570-238 437 0,'0'2'333'0,"5"-2"-244"16,-1 0-42-16,3 0 75 15,0 0-28-15,2 0-19 16,1 0-12-16,5 0-24 16,0 0-5-16,4-5-13 15,2 0-3-15,3-4-10 16,1-1-6-16,-2 0-4 16,-2-2 4-16,-1 0-3 15,-2-3 0-15,-2 1 0 16,-5 1-1-16,-3 1-3 15,-3-1 3-15,-2 1-3 16,-3 2 0-16,0 3 1 16,-12 3 2-16,-6 4 1 15,-8 0-5-15,-3 0 4 16,-5 13 2-16,-3 11 3 16,-2 6-1-16,2 6 14 15,2 5 18-15,8 2 17 16,9-1 8-16,15-5-10 15,3-5-9-15,18-10-9 16,22-10-1-16,14-6-9 16,13-6-12-16,5 0-7 15,-3-15-6-15,-5 0 3 16,-12-4-3-16,-18 0-60 0,-21 2-131 16,-13 0-293-1</inkml:trace>
          <inkml:trace contextRef="#ctx0" brushRef="#br0" timeOffset="14354.8361">5017-556 880 0,'-1'-10'143'0,"1"-1"-118"16,3 0 16-16,18-3 87 15,11 0-44-15,16-3-15 16,16-4 2-16,19-4-19 16,12 0-9-16,13-3 1 15,2 0-9-15,-4 2-15 16,-15 5-4-16,-16 3-9 15,-21 4-7-15,-22 6-6 16,-21 2-12-16,-11 3-39 16,-8 3-56-16,-20 0-41 15,-7 0-121-15,-1 8-204 16,0 6 43-16</inkml:trace>
          <inkml:trace contextRef="#ctx0" brushRef="#br0" timeOffset="13973.8137">5369-733 723 0,'0'0'304'0,"0"0"-242"16,-7 12-40-16,-3 14 70 16,0 13 9-16,2 9-32 15,0 10-11-15,3 6-14 16,2 3-7-16,3-3-5 16,0-5-6-16,0-8-11 15,0-10-10-15,0-8 0 16,0-10-6-16,0-9 4 15,0-5-5-15,3-5 1 16,-2-4 1-16,-1 0-37 16,0-4-50-16,0-12-75 15,0-6-145-15,0 0-225 16,-6-5 71-16</inkml:trace>
          <inkml:trace contextRef="#ctx0" brushRef="#br0" timeOffset="15208.883">5762-464 636 0,'0'-4'199'0,"0"0"-163"16,0 0 26-16,0 2 52 15,-3-1-34-15,0 3-25 16,-3 0-23-16,-2 0-16 16,3 0-3-16,0 0 2 15,-3 0 3-15,1 0-2 16,0 5 0-16,-2 2 4 16,0 5 4-16,-2 2-3 15,-3 9 7-15,-1 6 0 16,-4 10-2-16,-2 6-6 15,2 5 5-15,5 0 1 16,4-3-5-16,7-9-10 0,3-12-6 16,6-11-3-16,16-13-2 15,7-2 3-15,3-9-4 16,0-17 5-16,1-6-5 16,-3-3 0-16,-6-2 0 15,-5-2 0-15,-6 5 1 16,-5 10 0-16,-8 7 0 15,0 9 0-15,-5 8 3 16,-8 9 9-16,-3 17 23 16,3 2-1-16,5 4-6 15,5-1-2-15,3-4-4 16,0-4-4-16,15-3 1 16,5-3-3-16,1-3-5 15,3-1-2-15,-2-3 0 16,1-1-7-16,-1-4-3 15,-4 0-2-15,1-2-24 16,-3-2-40-16,-4-1-38 16,-5 2-80-16,-4-2-268 15,-3 0-274-15</inkml:trace>
          <inkml:trace contextRef="#ctx0" brushRef="#br0" timeOffset="15960.9281">6189-552 388 0,'6'-3'86'0,"-2"0"157"16,-1 2-186-16,-2-2-12 15,0 2 29-15,-1 0-8 16,2-1-15-16,-2 2-16 16,0 0-1-16,0 0-7 15,-2 0 10-15,-8 0-2 16,-9 4-25-16,-8 8-1 16,-4 6 28-16,-4 4 13 15,3 2 7-15,4 3 6 16,10-3 0-16,15-3-29 15,3-5-25-15,30-4-4 0,13-5-5 16,10-2-1-16,1 0-11 16,-3 3-3-16,-13 4 14 15,-13 4-1-15,-19 2 4 16,-6 5-1-16,-31 2 12 16,-10 1 2-16,-6 3-6 15,-2-1-5-15,6-4 0 16,9-2 2-16,14-9-4 15,16-5-3-15,4-8-13 16,24 0-61-16,8-12-74 16,7-9-100-16,4-4-204 15,-3-1 82-15</inkml:trace>
          <inkml:trace contextRef="#ctx0" brushRef="#br0" timeOffset="16627.9655">6472-1014 985 0,'-9'12'62'16,"2"3"-35"-16,-3 11 112 16,3 8-24-16,0 9-47 15,4 7-26-15,3 6-3 16,0-1-12-16,0-2-2 16,11 3 7-16,2-5-5 15,-2-3 8-15,0-2-3 16,-4-8-7-16,-2-1 0 15,-5-8-16-15,0-6-6 16,0-6-1-16,0-6 0 16,0-2-3-16,0-5 4 15,0-2-13-15,0-2-22 16,3 0-44-16,4-3-48 16,2-11-73-16,0-3-165 15,1-7-172-15</inkml:trace>
          <inkml:trace contextRef="#ctx0" brushRef="#br0" timeOffset="25155.4594">6741-530 415 0,'1'0'4'0,"1"0"6"15,-1 0 123-15,1-2-6 16,-2 2-73-16,0 0-7 16,0 0 42-16,0 0-34 15,1-1 1-15,-1-1-8 16,0 2-11-16,0-1-21 15,0-1 8-15,0 1-6 16,0 0-3-16,0 1 1 0,-1-2-1 16,-5 2-5-16,0 0-3 15,0 0 0-15,-6 0 10 16,2 0-7-16,-6 0 3 16,-1 7 5-16,-4 2 4 15,-5 1-10-15,-1 1 0 16,0 2-2-16,1-2-4 15,3-1-5-15,3-1 1 16,6-2-2-16,4-1 0 16,3-2 3-16,3-2-4 15,4-2 2-15,0 0-1 16,0 0 1-16,0 0 1 16,0 0 4-16,0 0-4 15,0 0-2-15,0 0 0 16,0 0 0-16,0 0 2 15,0 0-2-15,0 0 2 16,0 0 0-16,0 0-1 16,0 0 1-16,0 0-3 15,0 0 2-15,0 0-1 16,6 0 0-16,1 0 1 16,-2 0 1-16,1 0-1 15,-3 0 1-15,0 0 0 16,-3 0 0-16,0 0 3 15,0 0 2-15,0 0 0 16,0 0 2-16,0 0-2 16,4 0-4-16,-1 0-1 15,3 1 2-15,2 2 8 16,0 1-2-16,4 2 1 0,1 1 1 16,2 1-6-16,6 3-3 15,-2-2 2-15,4 2 0 16,-1-2-4-16,-1 0 1 15,-1-2-2-15,-2-1 1 16,-1-2 2-16,-5-1-3 16,1 0-1-16,-1-2 2 15,0 0-1-15,-2 1 0 16,-1 0-1-16,0-2 1 16,-1 0-1-16,-1 0-17 15,-1 0-32-15,-5 0-55 16,-1 0-153-16,0 0-387 15</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7:53:26.797"/>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08A40DE3-4919-4BAE-9DF7-06D4668ED5E5}" emma:medium="tactile" emma:mode="ink">
          <msink:context xmlns:msink="http://schemas.microsoft.com/ink/2010/main" type="inkDrawing" rotatedBoundingBox="7782,5590 11051,5678 11026,6636 7756,6548" hotPoints="10733,5416 10882,6147 8126,6707 7978,5976" semanticType="enclosure" shapeName="Rectangle">
            <msink:destinationLink direction="with" ref="{6EF3526D-759F-4751-87AB-5FAD7B0E5A1E}"/>
          </msink:context>
        </emma:interpretation>
      </emma:emma>
    </inkml:annotationXML>
    <inkml:trace contextRef="#ctx0" brushRef="#br0">371 80 445 0,'0'-2'10'0,"0"1"-8"16,0-2-1-16,0 1 2 16,0 1 17-16,0 1-1 15,0-3-2-15,0 2 2 16,0-3-5-16,0 1-42 15,-3-2 28-15,-1 2 54 16,-3 1 4-16,-4-1-36 16,-1 2-18-16,-2-2 1 15,-2 0 17-15,1 0 8 16,-3 1 0-16,2 2-3 16,-5 0-11-16,3 0-3 15,-1 2 5-15,4 7 6 16,-3 0 4-16,2 3-12 15,4 1-9-15,-1 0-6 0,3 1 2 16,0 1-4 0,2 0 4-16,0-1-3 0,1 1 1 15,4-2 3-15,-5 1-2 16,2 1-1-16,-1-2 2 16,0 1 4-16,1 0-1 15,0-1 0-15,0 2 0 16,0-1-2-16,3-1-2 15,0 1 3-15,-1-1-3 16,2 1 2-16,-1-1-2 16,0-3-2-16,2 1 3 15,1-1-1-15,-1 2 0 16,1-1-1-16,0 0 4 16,0 4-1-16,0-2 0 15,-1 2-1-15,1 1 4 16,0-1-3-16,0 2 2 15,0 2-4-15,0 0 3 16,0-2-4-16,0 0 1 16,0 0 2-16,0-3 1 15,0-1-1-15,0 0-3 16,0-2-1-16,1 4 0 16,3-2 2-16,0 1-2 15,3 3 1-15,-1-2 0 16,5 3 2-16,-1-4 3 15,2-1-3-15,1-2-1 16,1-1-4-16,2 0 5 16,-1 0-3-16,1-1 1 15,1-1-1-15,2 2 2 16,-1 0-5-16,2-1 4 16,0-1 1-16,2 1-3 0,0-1 1 15,2 0-1-15,3-3 3 16,1-1-4-16,2-1 4 15,3 0-2-15,1-3-1 16,3 0 1-16,0 0 2 16,3 0-4-16,0 0 4 15,0 0-1-15,2 0-3 16,-5-2 1-16,0-2-5 16,-1 0-1-16,1 0 6 15,-3-2 1-15,3 2-2 16,1-3 2-16,0 1-1 15,4 0 2-15,-1 1-2 16,1-2 2-16,2-1-1 16,-3 3 2-16,-1 0 1 15,1 0-1-15,-1 1 4 16,-1 0-3-16,-1-1-2 16,0 0 1-16,-3 3-2 15,1-1 1-15,1 0 0 16,-1 0 3-16,1 0 17 15,1-1-12-15,4-1 0 16,0-1 4-16,1 0-3 16,0-1 2-16,-2 1-1 15,1-1-2-15,-3-1-5 16,-1 0-2-16,1 0-1 16,-2 0 3-16,-1 2-6 15,-1-3 3-15,1 3 1 16,-3 1-1-16,1 0 0 15,0 1 2-15,0 0 17 0,-3 1-3 16,-2 2 2-16,-1-2-6 16,-3 1-1-16,2-1-8 15,-3 2 2-15,-2-2-5 16,1 2 1-16,0-1-1 16,-2 0 1-16,2-1-2 15,0 0 3-15,2 0-2 16,3 1-1-16,-1-2 1 15,1 1-2-15,2 1 7 16,-2-1-4-16,0 1 0 16,-7-1 6-16,0 2-4 15,-8 1 0-15,-1-2 6 16,-2 1-4-16,-2 1-3 16,0 0 3-16,-1-1-7 15,0 1 2-15,1 0-1 16,2-2 2-16,2 1-2 15,-2 0 7-15,1-1-6 16,-1 1 1-16,0 1-1 16,-1 0 2-16,-1 0-4 15,1 0 4-15,0 0-2 16,-1 0-1-16,2 0 1 16,0 0-1-16,0 0 1 15,0 0-2-15,0 0 3 16,0 0-1-16,2 0 0 15,-2 0 4-15,2 0 1 16,-3 0 5-16,0 0-2 16,-3-4-3-16,1 1 2 15,-2 2 5-15,2 0-3 16,-2-3-3-16,1 4-5 0,1-2-1 16,1 1 0-16,0-4 0 15,2 1-1-15,0 0 1 16,0-2 1-16,0-1-1 15,-2 0 1-15,0-2-1 16,-3 2 2-16,3 0-1 16,-2-2 2-16,0 3-3 15,0-3 0-15,-2 2 0 16,1-1-1-16,-2 0 1 16,-3-2-1-16,0 0 1 15,0-3 0-15,0 0 0 16,-9-1 0-16,-1-1 0 15,0-1 1-15,1-1-1 16,1 2-2-16,2 1 2 16,-1-2-2-16,2 1 3 15,-3-1-3-15,-1 1 2 16,2-1 0-16,-2-1-3 16,-1 1 5-16,-4-2-5 15,4 0 4-15,-5 0-2 16,-1 2-1-16,-1-1-1 15,-1 0 4-15,-1 2-4 16,1 3 3-16,-1-1 0 16,1 4-2-16,0 1 2 15,3 2-2-15,-1-2 1 16,-1 2 0-16,1 1 0 16,-3-3 0-16,0 2-2 15,-2-1 2-15,-6 2 0 16,-1-1-3-16,-3-2 3 0,0 3-2 15,-2 1 1-15,0-1 3 16,-1 2-4-16,-2 1-1 16,-1-1 2-16,0 2-1 15,-1-3 1-15,-3 4 1 16,1 0-4-16,-4 0 4 16,-1 0-1-16,-4 0-3 15,-3 0 3-15,0 0-1 16,-3 0 1-16,2 0-2 15,-5 0 1-15,3 0 1 16,-2 0 1-16,1 0-3 16,4 4 2-16,0-3-2 15,3 2 2-15,4-2-1 16,-1 2 2-16,2-2 1 16,1 4-5-16,-2-1 4 15,-1 0-6-15,0 2 5 16,3 0-2-16,1 1 2 15,1-2 1-15,1 3-1 16,3-3 0-16,-2 3 1 16,3-3-3-16,1 2-2 15,-1-1 4-15,2 0-3 16,1-2 5-16,2 0 0 16,0 1-3-16,-1-4 1 15,3 2 0-15,-1-3 3 16,3 1-4-16,1-1 2 15,-2 0-1-15,2 0 2 16,1 0-3-16,1 0 0 16,1 2 1-16,0-1-1 15,1 0 2-15,-2 1-1 16,3-2 0-16,-2 0 1 0,-1 0 1 16,1 0-1-16,0 0-1 15,0 0 0 1,3 0 2-16,3 1-2 0,3-1 1 15,4 0 0-15,3 0 3 16,1 0-4-16,3 0 1 16,2 0 0-16,-2 0 0 15,0-1-2-15,0-6 0 16,-2-2-17-16,1 1-40 16,-2-1-31-16,-3 1-77 15,-1 1-135-15</inkml:trace>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7:53:32.835"/>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6EF3526D-759F-4751-87AB-5FAD7B0E5A1E}" emma:medium="tactile" emma:mode="ink">
          <msink:context xmlns:msink="http://schemas.microsoft.com/ink/2010/main" type="inkDrawing" rotatedBoundingBox="10727,5464 14990,4715 15080,5229 10817,5977" semanticType="callout" shapeName="Other">
            <msink:sourceLink direction="with" ref="{A1A49536-B9C0-4B40-8A73-CDB5FC989382}"/>
            <msink:sourceLink direction="with" ref="{08A40DE3-4919-4BAE-9DF7-06D4668ED5E5}"/>
          </msink:context>
        </emma:interpretation>
      </emma:emma>
    </inkml:annotationXML>
    <inkml:trace contextRef="#ctx0" brushRef="#br0">0 1052 595 0,'2'0'12'15,"5"-3"-7"-15,0-3-61 0,-1 2 59 16,-1 0 82-16,-1-1 26 16,-1 2-93-16,2-1-15 15,-1 0 8-15,1 0 17 16,-1-1 9-16,3 0-11 15,0 0-6-15,0-1-14 16,2-1 1-16,-1 0-3 16,3-1 1-16,-1 1 4 15,4-2-2-15,-2 1 10 16,4-3-1-16,2 1-7 16,3 0-4-16,1-1 4 15,3 0-6-15,3-1 5 16,2-1-2-16,0 1-4 15,1 0 4-15,2-1-7 16,0 2 2-16,1 0-2 16,0-1 2-16,0 1 0 15,0-1-1-15,2-1 0 16,0 2 1-16,-2 0-1 16,0 1 1-16,-2 0 5 15,-3 1-6-15,-4 2 1 16,-1 3 0-16,-1-2-2 15,-5 2 1-15,3-1 1 16,-3 3 0-16,1-2-1 0,-1 1 1 16,1-2-1-1,2 2-1-15,2-1 2 0,2 0-1 16,0-1 0-16,3 1 0 16,-2-1-1-16,0-1 1 15,-1 0 2-15,1 2-2 16,-3 0-1-16,0-1 2 15,-1 2 0-15,2-1-1 16,0-1 1-16,-2-1-1 16,3 0 0-16,0 1-1 15,2-1 3-15,2 0-1 16,1 1-2-16,0-3 0 16,1 2 4-16,-4 1-5 15,1-1 2-15,0-1-1 16,-4 2 1-16,-3 0-1 15,3-1 2-15,-3 2-1 16,-2 0-2-16,0-1 2 16,0 4 2-16,-1-2-2 15,1-1-3-15,-2 3 5 16,2-2-3-16,-2 1 3 16,1 1-3-16,-1-1 0 15,-1 1 1-15,1 1 1 16,1 0 0-16,-2-2-3 15,0 2 2-15,-2 0 0 16,-1 0 1-16,-1 0-2 16,-4 0 2-16,-1 0-1 15,-1 0 1-15,0 0-1 16,0 0-2-16,1 0 3 16,-1 3-2-16,2 2 2 15,-1-2-1-15,0-1 0 0,-1 1 0 16,-1 1 1-16,-1 1-2 15,2-1 2-15,-3 0-1 16,0 0 1-16,0 4-2 16,0-3 1-16,3 2 1 15,-2-1-1-15,1 1 0 16,1 1 0-16,0-1 0 16,-2 0-1-16,2 0 2 15,-1 1-1-15,-2 0 1 16,-2 0-2-16,2-1 1 15,0 0-1-15,0 0 2 16,-1 1-1-16,1-1 0 16,0 0 1-16,-2 0-1 15,1 0 2-15,-1 2 1 16,3 1 4-16,-4-3 0 16,2 0-1-16,-1 0-3 15,-1-1-1-15,0-1-2 16,0 0 2-16,0 1-2 15,2-2 2-15,1 1-4 16,0 0 4-16,0-1-3 16,4 1 3-16,1 0-1 15,2 0-2-15,1-3 3 16,0 1-2-16,1-2 1 16,0 2-1-16,0-2 2 15,0 3-2-15,0-1 1 16,3-2 1-16,-1 2-1 0,0-2-1 15,2-1 0 1,-2 1 3-16,2 1 3 0,-3-1 5 16,2 2-2-16,1-1 8 15,-1-1-1 1,3 1-9-16,0-2 3 0,4 0 3 16,-1 0-5-16,3 0-4 15,2 0 0-15,-2-3-2 16,0-3 5-16,0 2-2 15,-3 0 0-15,-1 1-1 16,-3-2 0-16,0 1 1 16,0-1-1-16,1-3 0 15,1 1 2-15,1-2 0 16,2 1 0-16,0-1 4 16,2-2-4-16,-1 2 0 15,1 0 1-15,0-3-1 16,-2 1 2-16,-2 1-3 15,2-2-4-15,-3 1 0 16,0-2 0-16,1 1 0 16,-1-2-1-16,3 0 1 15,-1-1 0-15,4-4-4 16,1 1 4-16,-1-3-1 16,8 0 0-16,1-5 1 15,5 2-3-15,1-2 3 16,3 1-2-16,1-1 4 15,4-1-1-15,2 1-2 16,1-2 1-16,1 1 8 16,1 0 15-16,1 1-11 15,1 0-10-15,-2 0 19 16,0 5 0-16,0 0-19 0,-1 1 19 16,-8 3-19-16,-2 1 12 15,-3 3-11-15,-11 5-1 16,-2-2 13-16,-6 3-16 15,-6 0 4-15,-5 3-5 16,-4 3 4-16,-2-3-2 16,-3 4-1-16,0-1 3 15,0 1-2-15,0 0 0 16,0-2-2-16,0 0 1 16,0 2-12-16,0-1-11 15,-1-1-10-15,-5 1-28 16,-1 0-17-16,-6-1-37 15,-2 2-81-15,-3 0-138 16</inkml:trace>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7:53:35.030"/>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8BEF2BE2-027B-4FEF-A1B4-2B105323E218}" emma:medium="tactile" emma:mode="ink">
          <msink:context xmlns:msink="http://schemas.microsoft.com/ink/2010/main" type="writingRegion" rotatedBoundingBox="10758,5527 11221,5527 11221,5800 10758,5800"/>
        </emma:interpretation>
      </emma:emma>
    </inkml:annotationXML>
    <inkml:traceGroup>
      <inkml:annotationXML>
        <emma:emma xmlns:emma="http://www.w3.org/2003/04/emma" version="1.0">
          <emma:interpretation id="{91A07AED-F6C2-4E6E-8C95-E5CAEC81AF92}" emma:medium="tactile" emma:mode="ink">
            <msink:context xmlns:msink="http://schemas.microsoft.com/ink/2010/main" type="paragraph" rotatedBoundingBox="10758,5527 11221,5527 11221,5800 10758,5800" alignmentLevel="1"/>
          </emma:interpretation>
        </emma:emma>
      </inkml:annotationXML>
      <inkml:traceGroup>
        <inkml:annotationXML>
          <emma:emma xmlns:emma="http://www.w3.org/2003/04/emma" version="1.0">
            <emma:interpretation id="{684E837D-F3AB-4B97-83BF-F5E458BFEC47}" emma:medium="tactile" emma:mode="ink">
              <msink:context xmlns:msink="http://schemas.microsoft.com/ink/2010/main" type="line" rotatedBoundingBox="10758,5527 11221,5527 11221,5800 10758,5800"/>
            </emma:interpretation>
          </emma:emma>
        </inkml:annotationXML>
        <inkml:traceGroup>
          <inkml:annotationXML>
            <emma:emma xmlns:emma="http://www.w3.org/2003/04/emma" version="1.0">
              <emma:interpretation id="{6F61D1F8-D227-4BA4-9185-BF2945C5A89A}" emma:medium="tactile" emma:mode="ink">
                <msink:context xmlns:msink="http://schemas.microsoft.com/ink/2010/main" type="inkWord" rotatedBoundingBox="10758,5527 11221,5527 11221,5800 10758,5800"/>
              </emma:interpretation>
              <emma:one-of disjunction-type="recognition" id="oneOf0">
                <emma:interpretation id="interp0" emma:lang="" emma:confidence="1">
                  <emma:literal/>
                </emma:interpretation>
              </emma:one-of>
            </emma:emma>
          </inkml:annotationXML>
          <inkml:trace contextRef="#ctx0" brushRef="#br0">319 5 599 0,'0'-1'26'15,"0"1"65"-15,0 0 2 16,0 0-39-16,0 0-11 16,0 0-10-16,0 0-1 15,0 0-6-15,0 0 4 16,0 0-6-16,0 0 2 16,0 0 2-16,0 0 0 15,0 0-8-15,0 0 0 0,0 0 6 16,0-2-5-1,0 2-11-15,-3-2 0 0,0 2 2 16,-1 0 1-16,2 0 5 16,-2 0-7-16,0 0-1 15,-3 0 5-15,-3 0-6 16,-2 7-6-16,-3 2-1 16,-4 7 4-16,-2 3 0 15,-3 6 13-15,-5 4 3 16,2 1 1-16,0 0-7 15,3-3 2-15,-1-3-9 16,7-4-1-16,2-6-1 16,3-2-2-16,7-6-3 15,1-2-2-15,4-3 2 16,1-1-4-16,0 0 3 16,0 0-3-16,6 0 3 15,0-1-1-15,0-3-1 16,-3 0-1-16,-2 3 6 15,-1 1-7-15,0 0 3 16,0 0 0-16,0 0 3 16,0 0-2-16,0 0-2 15,0 0 2-15,0 0-2 16,0 0 2-16,0-1-2 16,0 1 2-16,0 0-2 15,0 0 2-15,0 0-1 16,0 0 0-16,0 0 0 15,0 0 0-15,0 0 1 16,0 0-1-16,0 0 0 16,0 0-1-16,0-2 2 15,0 1-2-15,5 0 1 0,0-2 1 16,1 3-1-16,2-3 0 16,-2 1 0-16,3-1 0 15,0 1-3-15,2-1 6 16,4 0-3-16,3-1 3 15,3-2 1-15,3 2-2 16,7-3 0-16,0 1 2 16,0-1-3-16,0 1-2 15,-1 0 3-15,-4 2-5 16,-4-2 6-16,-3 3-6 16,-4-1 5-16,-4 1-4 15,-4 2 4-15,-3 0-2 16,-1-1 1-16,-1 2-3 15,-2 0 3-15,0 0-1 16,1 0 1-16,2 0 0 16,1 0-2-16,1 0 2 15,-1 0-1-15,1 0 2 16,1 0-4-16,-2 0 3 16,-1 0-2-16,0 0-1 15,0 0 0-15,-3 0 5 16,0 0-5-16,0 0 2 15,0 0 2-15,-3 0-5 16,-3 0 4-16,-2 0-5 16,1 0 5-16,1 0-2 15,3 0 1-15,1 0 0 16,0 0 3-16,-1 0-6 16,2 0 3-16,-4 0 3 15,-1-3-4-15,1 0-1 0,-2 0 4 16,0-1-1-1,1 1-2-15,0 1 0 0,3-1 1 16,-3 1 2-16,4-1-3 16,0-1 2-16,-3-3-1 15,2-2-1-15,-1 1 2 16,-2-5-2-16,3 1 3 16,-1 0-5-16,-1 2 3 15,2 0 0-15,-2 1 3 16,2 4-7-16,1 0 5 15,-1 2-1-15,3 2 1 16,-2-1-1-16,2 2 0 16,0 0-4-16,0 0-12 15,0-1-28-15,0 1-24 16,0 0-44-16,0-1-58 16,0 1-159-16</inkml:trace>
        </inkml:traceGroup>
        <inkml:traceGroup>
          <inkml:annotationXML>
            <emma:emma xmlns:emma="http://www.w3.org/2003/04/emma" version="1.0">
              <emma:interpretation id="{A78E574F-55C1-40AD-B36B-1258A0A0AD35}" emma:medium="tactile" emma:mode="ink">
                <msink:context xmlns:msink="http://schemas.microsoft.com/ink/2010/main" type="inkWord" rotatedBoundingBox="10949,5649 11031,5649 11031,5695 10949,5695"/>
              </emma:interpretation>
              <emma:one-of disjunction-type="recognition" id="oneOf1">
                <emma:interpretation id="interp1" emma:lang="" emma:confidence="0">
                  <emma:literal>•</emma:literal>
                </emma:interpretation>
                <emma:interpretation id="interp2" emma:lang="" emma:confidence="0">
                  <emma:literal>I</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623.0358">273 122 501 0,'0'0'75'0,"-3"1"25"16,-3-1 3-16,2 3-47 16,-4 0-11-16,-1 2-3 15,1 0-4-15,0-1-21 16,2 1-2-16,-1-1-7 15,1 0-3-15,0 0 0 16,2-1 7-16,1-1 0 16,1-1 1-16,0 1-7 15,2-2-5-15,0 0 1 16,0 0-4-16,2-3-59 16,4-9-120-16</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7:54:40.793"/>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A662006D-D907-49E4-9254-19D8B1F5C092}" emma:medium="tactile" emma:mode="ink">
          <msink:context xmlns:msink="http://schemas.microsoft.com/ink/2010/main" type="writingRegion" rotatedBoundingBox="17435,4280 23039,3785 23340,7198 17736,7692"/>
        </emma:interpretation>
      </emma:emma>
    </inkml:annotationXML>
    <inkml:traceGroup>
      <inkml:annotationXML>
        <emma:emma xmlns:emma="http://www.w3.org/2003/04/emma" version="1.0">
          <emma:interpretation id="{588E0EB0-A3FB-47EF-BE6F-71B25502639E}" emma:medium="tactile" emma:mode="ink">
            <msink:context xmlns:msink="http://schemas.microsoft.com/ink/2010/main" type="paragraph" rotatedBoundingBox="17454,4318 23024,3721 23286,6165 17716,6763" alignmentLevel="1"/>
          </emma:interpretation>
        </emma:emma>
      </inkml:annotationXML>
      <inkml:traceGroup>
        <inkml:annotationXML>
          <emma:emma xmlns:emma="http://www.w3.org/2003/04/emma" version="1.0">
            <emma:interpretation id="{AAE3C91C-A099-474C-BC7B-78D495551613}" emma:medium="tactile" emma:mode="ink">
              <msink:context xmlns:msink="http://schemas.microsoft.com/ink/2010/main" type="line" rotatedBoundingBox="17454,4318 23024,3721 23170,5082 17600,5680"/>
            </emma:interpretation>
          </emma:emma>
        </inkml:annotationXML>
        <inkml:traceGroup>
          <inkml:annotationXML>
            <emma:emma xmlns:emma="http://www.w3.org/2003/04/emma" version="1.0">
              <emma:interpretation id="{FFB6D73C-6043-475D-AB44-10913F82A560}" emma:medium="tactile" emma:mode="ink">
                <msink:context xmlns:msink="http://schemas.microsoft.com/ink/2010/main" type="inkWord" rotatedBoundingBox="17487,4632 18932,4477 19044,5525 17600,5680"/>
              </emma:interpretation>
              <emma:one-of disjunction-type="recognition" id="oneOf0">
                <emma:interpretation id="interp0" emma:lang="" emma:confidence="1">
                  <emma:literal/>
                </emma:interpretation>
              </emma:one-of>
            </emma:emma>
          </inkml:annotationXML>
          <inkml:trace contextRef="#ctx0" brushRef="#br0">383 118 927 0,'0'-2'7'0,"0"-1"71"0,0 2 59 15,0-1-50-15,0 2-33 16,0 0-17-16,1 0-10 16,2 0-12-16,2 7-2 15,1 10 8-15,-2 9 18 16,0 4-14-16,1 4-15 16,-2 3-3-16,0-3-5 15,0-2 0-15,0-5-4 16,-2-5 7-16,2-7-8 15,-1-4 4-15,-1-6 2 16,-1-1-6-16,5-4 5 16,-2 0-1-16,3 0 0 15,1-7-3-15,2-9 4 16,1-6-2-16,3-1 3 16,-2-6 1-16,3-2 2 15,-2-2 9-15,-1 0 8 16,3 0-10-16,-4 0-8 15,1 3 0-15,-3 2-4 16,3 2 0-16,-6 2-1 16,3 6 1-16,-3 0-3 15,-1 5-2-15,-1 7-37 16,-1 3-32-16,-2 3-54 16,0 0-106-16,0 0-75 15,0 11-152-15</inkml:trace>
          <inkml:trace contextRef="#ctx0" brushRef="#br0" timeOffset="583.035">644 199 819 0,'0'1'18'16,"0"2"39"-16,8-3 75 15,5 0-63-15,3 0-42 16,2 0-1-16,-1 0-8 15,1-6-9-15,-5-1-5 16,1-1 0-16,-3-3-1 16,-1 0-3-16,1-2 2 15,-4-1-1-15,-4-1 2 16,0 1-3-16,-3 0 4 16,0 3-1-16,0 2 2 15,-7 3 2-15,-7 5 7 16,-5 1-3-16,3 0-8 15,-5 10 3-15,2 7 6 16,-1 7 8-16,1 7 8 16,5 0-3-16,3 3-7 15,3-2 2-15,8-1-4 16,0-7 0-16,0-6-1 16,17-5-9-16,4-9 2 15,2-1 3-15,7-3-4 16,0 0-2-16,-4-10-5 15,0-4 3-15,-4 0-7 16,-9 0-17-16,1 0-24 0,-8 0-37 16,-4 1-64-1,-2 4-156-15,0-1-220 0</inkml:trace>
          <inkml:trace contextRef="#ctx0" brushRef="#br0" timeOffset="-690.0397">1 73 741 0,'6'-17'104'0,"9"-1"-31"16,7-1 72-16,6-1-20 0,9-2-46 16,6 0-8-1,-1 2-33-15,-4 3-15 0,-6 2-24 16,-8 8 4-16,-13 3-8 15,-7 4-65-15,-4 0-92 16,0 0-163-16,-8 14-282 16</inkml:trace>
          <inkml:trace contextRef="#ctx0" brushRef="#br0" timeOffset="-905.0517">5 221 941 0,'0'0'58'0,"0"0"34"16,13-1 27-16,12-3-46 16,6-5-33-16,7-1 0 15,5-3-15-15,-4-3-13 16,-1 2-10-16,-11 1 1 15,-9 3-4-15,-6 3-9 16,-9 3-18-16,-3 1-23 16,-1 3-38-16,-18 0-33 15,-5 0-41-15,-5 0-55 16,0 3-165-16</inkml:trace>
          <inkml:trace contextRef="#ctx0" brushRef="#br0" timeOffset="-1197.0701">80 25 698 0,'6'-11'10'16,"-5"3"143"-16,1 4-75 15,-2 2-13-15,0 1 12 16,0 1-2-16,0 0-19 16,0 10-22-16,-2 12-13 15,-7 14 9-15,-4 11 3 16,-1 10-3-16,-2 5 1 16,2-4-3-16,4-2-8 15,2-13-3-15,5-11-3 16,3-10-4-16,0-11-7 15,13-8 0-15,9-3 7 16,7-3 8-16,8-13-14 16,3-4-3-16,-2-1 0 15,-1 1 2-15,-4 4-2 16,-9 2-2-16,-5 6 2 16,-10 0-1-16,-3 7 0 15,-6 1 0-15,0 0-1 16,-9 0-32-16,-12 0-4 15,-2 4-48-15,-2 1-61 16,-2-1-132-16,4-3-76 16</inkml:trace>
          <inkml:trace contextRef="#ctx0" brushRef="#br0" timeOffset="943.0553">999 154 820 0,'-10'28'-8'15,"3"-3"12"-15,0-1 30 16,4-5 0-16,3-5-27 16,0-4-5-16,0-7 2 15,0-3 31-15,3 0-7 16,2-3-18-16,1-10 16 15,-1-4 26-15,-3-4 11 16,1-5 7-16,-1 1-6 16,-2 2-12-16,0 3-10 15,0 1-19-15,1 5 17 16,2 2 12-16,2 4-24 16,3-1-14-16,6-1-1 15,4 1-3-15,0 1-6 16,-1-1 1-16,1 3-5 15,-4 0 0-15,-4 1-23 16,-4 4-56-16,-6-1-124 0,0 2-173 16,0 0-200-1</inkml:trace>
          <inkml:trace contextRef="#ctx0" brushRef="#br0" timeOffset="1543.0906">1181 79 448 0,'0'-2'379'15,"0"2"-277"-15,0 0 2 16,0 0 36-16,0 6-35 15,0 8-49-15,0 5-10 16,0 3-12-16,0 2-16 16,2-4-11-16,6-6 3 15,5-9-8-15,9-5 2 16,2-1-3-16,5-22 1 16,2-5-1-16,0-8-3 15,-1 2 5-15,-8 5-4 0,-7 8 4 16,-8 17-3-1,-7 6 1-15,-3 41 66 0,-23 30 6 16,-11 22-21-16,-2 18-23 16,-3 5 22-16,7-4-11 15,4-15-13-15,10-24-6 16,10-21-10-16,5-21-10 16,6-18 0-16,0-15-10 15,2 0-17-15,13-22-28 16,1-9-41-16,3-6-94 15,-1-7-152-15,-2-3-525 16</inkml:trace>
        </inkml:traceGroup>
        <inkml:traceGroup>
          <inkml:annotationXML>
            <emma:emma xmlns:emma="http://www.w3.org/2003/04/emma" version="1.0">
              <emma:interpretation id="{628C60C1-C817-4157-A82E-CC177741172C}" emma:medium="tactile" emma:mode="ink">
                <msink:context xmlns:msink="http://schemas.microsoft.com/ink/2010/main" type="inkWord" rotatedBoundingBox="19370,4113 20993,3939 21083,4776 19460,4950"/>
              </emma:interpretation>
              <emma:one-of disjunction-type="recognition" id="oneOf1">
                <emma:interpretation id="interp1" emma:lang="" emma:confidence="1">
                  <emma:literal/>
                </emma:interpretation>
              </emma:one-of>
            </emma:emma>
          </inkml:annotationXML>
          <inkml:trace contextRef="#ctx0" brushRef="#br0" timeOffset="3791.2188">2572-235 436 0,'0'0'398'15,"0"-2"-336"-15,0 2-2 16,0 0 59-16,0 0-43 16,0 0-32-16,0 0-5 15,0 0-16-15,-1 0-5 16,-2 0 0-16,0 0 2 16,-1 0-5-16,-4 0-4 15,2 0 6-15,-1 3 4 16,-1 3-1-16,-3 1 1 15,3 5-6-15,-4 3-2 16,-1 8-3-16,-2 9-2 0,-1 6 3 16,1 3 1-16,0 5 4 15,2-6 2-15,7-7 5 16,5-11-11-16,1-7-3 16,0-13-6-16,14-2 7 15,7-4-6-15,1-17-2 16,3-9-3-16,1-2 0 15,-3 0-1-15,-6 6 1 16,-5 8 5-16,-4 12-6 16,-6 6 3-16,-2 17-2 15,0 14 34-15,0 5-8 16,0 2-2-16,0-3 2 16,0-9-17-16,0-9-7 15,0-13-9-15,3-4-36 16,5-3-85-16,5-15-89 15,0-5-245-15,1-6-296 16</inkml:trace>
          <inkml:trace contextRef="#ctx0" brushRef="#br0" timeOffset="4573.2655">2979-287 418 0,'4'-3'94'16,"-4"2"118"-16,3 0-153 15,-3-2-6-15,0 3 43 16,0-1-11-16,0 1-29 15,0-2-11-15,0 2-17 16,-6 0 3-16,-6 0 1 16,-3 0-14-16,-3 0-4 15,-6 4-5-15,-3 8 3 16,-2 2 4-16,-1 5 15 16,3 2 10-16,7 1-8 15,8-1-3-15,12-3-14 16,12-5-15-16,25-6 0 15,14-2-27-15,8-4-35 0,3 1 3 16,-7-1 54-16,-12 4 3 16,-16 4-2-16,-17 2 7 15,-10 4 1-15,-27 1 43 16,-10 2-5-16,-8 2-26 16,-6 3-13-16,2-2 1 15,5 2 8-15,10-3 3 16,8-3 2-16,14-5-16 15,10-7-5-15,2-5-12 16,18 0-55-16,8-11-88 16,4-8-186-16,-1-3-240 15</inkml:trace>
          <inkml:trace contextRef="#ctx0" brushRef="#br0" timeOffset="5157.3028">3223-667 1004 0,'0'0'38'0,"0"11"-11"16,0 15 114-16,-7 14-54 15,-4 8-38-15,1 12-12 16,1 6-7-16,2 1-16 15,2-1 18-15,4-5-2 16,1-4-24-16,0-7 14 16,0-8 3-16,0-6-4 15,0-6-2-15,0-9-6 16,0-5 1-16,3-7-12 16,0-5 2-16,1-3-2 15,0-1-27-15,1 0-71 16,0-8-66-16,-1-5-167 15,3-3-257-15</inkml:trace>
          <inkml:trace contextRef="#ctx0" brushRef="#br0" timeOffset="3169.1853">1874-150 1204 0,'0'-1'44'0,"0"-2"-47"16,21-2 67-16,10-4 27 15,14-1-39-15,11-1-7 16,11-2 0-16,2 0 0 0,-7 2-6 16,-12 0-17-16,-14 6-16 15,-15 1-9-15,-16 4-21 16,-5 0-57-1,-16 0-102-15,-8 4-212 0,0 4-288 16</inkml:trace>
          <inkml:trace contextRef="#ctx0" brushRef="#br0" timeOffset="2824.1632">2006-598 992 0,'5'-8'58'0,"-2"5"-6"16,0 3 70-16,2 3-12 15,-3 23-48-15,6 15-8 16,-2 13-4-16,1 19-18 0,-1 10-7 16,-3 4-16-1,2 0-2-15,-4-5 0 0,2-7 29 16,1-11-6-16,1-12-19 16,-2-12 0-16,0-10-7 15,0-8 4-15,0-9-6 16,-3-8-3-16,0-2 1 15,0-3-13-15,0 0-48 16,0 0-50-16,-9 0-61 16,-3-10-169-16,2-6-243 15</inkml:trace>
          <inkml:trace contextRef="#ctx0" brushRef="#br0" timeOffset="5517.3209">3441-365 904 0,'-26'4'86'16,"-5"15"10"-16,-5 4 87 15,-1 6-63-15,6 4-21 16,7 0-45-16,9-3-22 15,14-4-8-15,1-3 1 16,14-6 5-16,15-3-5 16,5-2-9-16,3-3-6 15,3-1-6-15,-4-4-1 16,-4-1 1-16,-6-2-4 16,-6-1 3-16,-6 0-9 15,-13 0-72-15,-1 0-142 16,-6 0-340-16</inkml:trace>
        </inkml:traceGroup>
        <inkml:traceGroup>
          <inkml:annotationXML>
            <emma:emma xmlns:emma="http://www.w3.org/2003/04/emma" version="1.0">
              <emma:interpretation id="{E96051F6-2250-4CEC-AB2A-F05D4A52E926}" emma:medium="tactile" emma:mode="ink">
                <msink:context xmlns:msink="http://schemas.microsoft.com/ink/2010/main" type="inkWord" rotatedBoundingBox="21834,3935 23033,3807 23121,4630 21923,4759"/>
              </emma:interpretation>
              <emma:one-of disjunction-type="recognition" id="oneOf2">
                <emma:interpretation id="interp2" emma:lang="" emma:confidence="1">
                  <emma:literal>as</emma:literal>
                </emma:interpretation>
                <emma:interpretation id="interp3" emma:lang="" emma:confidence="0">
                  <emma:literal>a S</emma:literal>
                </emma:interpretation>
                <emma:interpretation id="interp4" emma:lang="" emma:confidence="0">
                  <emma:literal>a s</emma:literal>
                </emma:interpretation>
                <emma:interpretation id="interp5" emma:lang="" emma:confidence="0">
                  <emma:literal>a 5</emma:literal>
                </emma:interpretation>
                <emma:interpretation id="interp6" emma:lang="" emma:confidence="0">
                  <emma:literal>a •</emma:literal>
                </emma:interpretation>
              </emma:one-of>
            </emma:emma>
          </inkml:annotationXML>
          <inkml:trace contextRef="#ctx0" brushRef="#br0" timeOffset="7304.4253">5078-389 465 0,'0'-3'289'16,"0"3"-204"-16,0 0 7 16,-3 0 8-16,-1 0-44 15,-3 0-13-15,1 0-13 0,-2 0 3 16,-2 3-10-16,-2 1-1 15,-1 3-4-15,-2 6 7 16,-1 6 0-16,-4 5 9 16,1 8-1-16,-2 7-4 15,4 3 2-15,3-1-2 16,3-4-9-16,6-8 8 16,5-9-8-16,0-8-15 15,4-10 4-15,17-2-4 16,1-13-6-16,8-13-2 15,0-8 1-15,1-2-5 16,-3 1-2-16,-7 9 2 16,-4 7 2-16,-6 14 2 15,-2 5 6-15,-3 14 2 16,-2 12 15-16,0 4 0 16,1-1 2-16,-3-3-2 15,4-6-16-15,-2-7-1 16,5-9-13-16,3-4-37 15,-2 0-77-15,3-4-126 16,4-10-128-16,-1-2-123 16</inkml:trace>
          <inkml:trace contextRef="#ctx0" brushRef="#br0" timeOffset="7941.4622">5536-462 368 0,'0'0'25'0,"0"0"93"16,0 0 96-16,0 0-145 15,0 0-21-15,0 0 12 16,0 0-5-16,0 0-12 16,0 0-18-16,0 0-5 15,0 0 2-15,-3 0-6 16,0 0 0-16,-4 0-10 16,-3 0 1-16,-1 0 3 15,-5 0 4-15,-1 0-3 16,-5 3-1-16,1 7-4 15,0 0 7-15,5 3 8 16,3 2 2-16,8 2 11 16,5 4-16-16,8 0-5 15,21 6-9-15,7 0-5 16,1 1 2-16,-1 1 0 16,-8-5 26-16,-16 2 2 0,-12-3 23 15,-6-2 13 1,-25 1-6-16,-9-1-42 0,-1-1-17 15,0-1-4-15,4-8-68 16,7-2-72-16,9-7-205 16,18-2-326-16</inkml:trace>
          <inkml:trace contextRef="#ctx0" brushRef="#br0" timeOffset="6690.3915">4297-767 728 0,'0'0'98'15,"0"0"-24"-15,0 0 34 16,0 13-16-16,0 5-10 16,0 8-29-16,4 5-18 15,3 9-1-15,3 6-8 16,-1 5-8-16,-1 6-11 15,-1 6 2-15,-1 1-5 16,-2 0 0-16,2-4-7 16,-3-7 3-16,0-9 24 15,0-11-12-15,0-10-3 16,-1-10-7-16,-1-8 4 16,5-5 1-16,1 0 6 15,5-13 6-15,3-11 2 16,6-10-12-16,6-7-6 15,-1-1-1-15,3 2 1 16,-1 7-3-16,-5 11 1 16,-3 15 0-16,-2 7-3 15,-5 18 13-15,-2 17 8 0,-1 7 8 16,-1 4 6-16,-1-2-12 16,2-7-2-16,-3-8-10 15,2-12-7-15,-2-9 1 16,1-8-9-16,1 0-4 15,4-4-58-15,-2-13-59 16,2-3-109-16,0-4-124 16,4-3-184-16</inkml:trace>
        </inkml:traceGroup>
      </inkml:traceGroup>
      <inkml:traceGroup>
        <inkml:annotationXML>
          <emma:emma xmlns:emma="http://www.w3.org/2003/04/emma" version="1.0">
            <emma:interpretation id="{E6D8D95D-101C-42D1-9067-0DDA24D61533}" emma:medium="tactile" emma:mode="ink">
              <msink:context xmlns:msink="http://schemas.microsoft.com/ink/2010/main" type="line" rotatedBoundingBox="17706,5460 22730,5017 22839,6249 17815,6692"/>
            </emma:interpretation>
          </emma:emma>
        </inkml:annotationXML>
        <inkml:traceGroup>
          <inkml:annotationXML>
            <emma:emma xmlns:emma="http://www.w3.org/2003/04/emma" version="1.0">
              <emma:interpretation id="{51C0EC5C-7E7D-49E3-BB36-D5A1113551BF}" emma:medium="tactile" emma:mode="ink">
                <msink:context xmlns:msink="http://schemas.microsoft.com/ink/2010/main" type="inkWord" rotatedBoundingBox="17743,5880 18569,5807 18599,6146 17773,6219"/>
              </emma:interpretation>
              <emma:one-of disjunction-type="recognition" id="oneOf3">
                <emma:interpretation id="interp7" emma:lang="" emma:confidence="1">
                  <emma:literal/>
                </emma:interpretation>
              </emma:one-of>
            </emma:emma>
          </inkml:annotationXML>
          <inkml:trace contextRef="#ctx0" brushRef="#br0" timeOffset="9399.5458">460 1221 452 0,'2'-5'278'0,"-2"3"-212"16,0-2-42-16,0-1 44 15,0 2-2-15,-5 0-20 16,-2 1-15-16,-2 2-6 16,-2 0-19-16,-2 0 4 15,0 0 2-15,-2 0 3 16,0 0-2-16,2 2 8 16,-2 4-7-16,0 3 2 15,-1 1 3-15,0 4-1 16,0 4-3-16,-2 4 1 15,2 5 6-15,2 3 4 0,6 0 4 16,3-2-6 0,5-5-5-16,0-6-2 0,10-8-7 15,9-6-5-15,2-3 2 16,1 0-1-16,4-15-6 16,-2-5 0-16,1 1-1 15,-2-1 1-15,-5 4 0 16,-2 6 0-16,-4 8-1 15,-5 2 1-15,-1 16 1 16,0 10 3-16,2 2 5 16,0 1 10-16,5-7-6 15,1-4-6-15,3-11-3 16,3-7-4-16,-2 0 1 16,1-13-5-16,2-5-40 15,-3-4-94-15,-1 4-161 16,-3 1-161-16,1 4 231 15</inkml:trace>
          <inkml:trace contextRef="#ctx0" brushRef="#br0" timeOffset="15584.9039">678 1149 367 0,'0'-1'75'16,"0"0"2"-16,0-1-42 15,0 2 9-15,0-1 97 16,2 1-81-16,1-2-31 16,1 1 3-16,1 0 18 15,-3-1 4-15,1 1-11 16,-1 0-9-16,1 1-8 16,-1 0-3-16,-1-2 4 15,-1 2-1-15,2 0 0 16,-2 0-3-16,0 0 4 15,0 0-7-15,0 0-7 16,0 0-7-16,1 0 0 16,2 0-4-16,-1 0 0 15,1 0 1-15,0 4 3 16,-1 6 2-16,1 3-2 16,2 3 4-16,-3 2-1 15,-1 6 4-15,1 5-3 16,-2 1-4-16,1-2-1 15,1 1-3-15,0-5 1 16,0-4-1-16,1-6-1 16,0-5 2-16,0-3-1 15,-2-4-1-15,-1-2-1 16,2 0 1-16,-2 0 1 0,0 0-1 16,0 0 1-1,1 0-2-15,-1 0 1 0,0 0 0 16,2 0-1-16,-2 0 1 15,0 0-1-15,1-1 0 16,1-4 0-16,-1-1 2 16,2-4-3-16,0-3 1 15,2-3 0-15,-1-4 1 16,3-2-1-16,1-4 0 16,1-4 0-16,1 1-1 15,1 1 4-15,2 2-5 16,-2 6 6-16,0 4-5 15,0 6 1-15,-2 4-2 16,3 5 1-16,-1 1 3 16,0 3-3-16,1 18-1 15,-5 9 1-15,-1 7 0 16,-3 5 2-16,-3-2 3 16,0-3 4-16,1-9 2 15,2-6-5-15,0-6 5 16,1-8-5-16,-2-4-3 15,4-2 3-15,2-2-3 16,3 0-5-16,2 0-28 16,3-7-65-16,-1-2-121 15,1-1-210-15,-1 9 36 16</inkml:trace>
        </inkml:traceGroup>
        <inkml:traceGroup>
          <inkml:annotationXML>
            <emma:emma xmlns:emma="http://www.w3.org/2003/04/emma" version="1.0">
              <emma:interpretation id="{0CB4712E-68E3-4290-9054-1149FB99D284}" emma:medium="tactile" emma:mode="ink">
                <msink:context xmlns:msink="http://schemas.microsoft.com/ink/2010/main" type="inkWord" rotatedBoundingBox="19011,5388 21037,5210 21142,6399 19116,6578"/>
              </emma:interpretation>
              <emma:one-of disjunction-type="recognition" id="oneOf4">
                <emma:interpretation id="interp8" emma:lang="" emma:confidence="1">
                  <emma:literal/>
                </emma:interpretation>
              </emma:one-of>
            </emma:emma>
          </inkml:annotationXML>
          <inkml:trace contextRef="#ctx0" brushRef="#br0" timeOffset="17587.0202">2076 1060 384 0,'0'0'220'16,"0"0"-33"-16,-1 0-142 16,1 0 8-16,0 4 34 15,0 9-21-15,0 5-32 16,-2 5-5-16,1 3-3 16,-2 0-16-16,-2-1 19 15,3-1-8-15,-1-4-1 16,0-4-11-16,3-3-2 15,-2-6 1-15,1-2-1 16,1-3-1-16,0-2-2 16,0 0 2-16,0 0 5 15,0 0 9-15,0-7 5 16,1-7-19-16,7-4-5 16,5-6 5-16,-1 2-4 15,4-4-2-15,2 0 0 0,0 5 0 16,-1 1 2-16,-2 3-2 15,3 4 0-15,-4 5 0 16,-3 2 0-16,0 6-1 16,-6 0 8-16,-3 9 7 15,-2 12 16-15,0 6-7 16,0 4-12-16,-4 0-1 16,-2 0 7-16,-2-6 1 15,4-4-9-15,3-5-4 16,1-5-3-16,0-5-2 15,0-3-1-15,0-1-4 16,0-2-26-16,0 0-54 16,0 0-106-16,0-3-114 15,1-8-138-15,3-4 173 16</inkml:trace>
          <inkml:trace contextRef="#ctx0" brushRef="#br0" timeOffset="18218.0566">2321 1067 865 0,'0'-1'112'16,"0"1"-28"-16,5-3 70 16,14-3-30-16,8 0-49 15,2-1-16-15,3 0-9 16,-2 0-4-16,-2-1-22 15,-6 3-16-15,-7 1-7 16,-6 0-1-16,0 2-4 16,-7 0-43-16,-2 2-82 15,0 0-111-15,0 0-179 0,-2 0-71 16</inkml:trace>
          <inkml:trace contextRef="#ctx0" brushRef="#br0" timeOffset="17995.0452">2461 618 807 0,'0'1'70'0,"0"19"-53"0,0 13 83 16,-1 8 8-16,-7 9-44 16,0 10-36-16,1 1 4 15,1-1-9-15,0-7 1 16,2-3 9-16,0-9-15 15,1-5 4-15,1-9-9 16,1-3-11-16,-2-8 0 16,1-3-1-16,-3-3-9 15,1-6-21-15,0 0-56 16,-4-4-60-16,0 0-73 16,0 0-120-16,-2 0 27 15</inkml:trace>
          <inkml:trace contextRef="#ctx0" brushRef="#br0" timeOffset="18570.0775">2752 1005 1120 0,'0'29'41'16,"-4"7"-18"-16,-4 6 121 16,1 3-79-16,3-3-10 15,2-6-22-15,2-7-10 16,0-10-15-16,0-5-8 15,0-9-1-15,0-4-21 16,0-1-77-16,1 0-134 16,1-9-193-16,0-7-51 15</inkml:trace>
          <inkml:trace contextRef="#ctx0" brushRef="#br0" timeOffset="19400.1263">2893 993 965 0,'18'0'106'16,"9"0"-28"-16,4 0 117 16,2-2-67-16,-1 1-44 15,-3-1-20-15,-7 2-30 16,-9-1-23-16,-5 1-9 16,-8 0-4-16,0 0-39 15,-3 0-72-15,-10 0-167 16,-3 0-308-16,-1 0 225 15</inkml:trace>
          <inkml:trace contextRef="#ctx0" brushRef="#br0" timeOffset="19168.1124">2963 555 771 0,'2'0'116'0,"-2"10"-57"15,0 16 102-15,0 11-59 16,-5 11-55-16,-2 11-2 15,-2 3 0-15,3 5-23 16,0-1-8-16,4-5 3 16,2-2 16-16,0-8-1 15,0-4-27-15,0-7-1 0,2-4-2 16,1-9-1 0,1-9 0-16,-1-4-2 15,-1-8-4-15,0-3-16 0,-2-3-77 16,0 0-98-16,0-4-87 15,-2-10-87-15,-7-7 116 16</inkml:trace>
          <inkml:trace contextRef="#ctx0" brushRef="#br0" timeOffset="16888.9844">1536 1228 399 0,'0'0'181'0,"0"0"19"16,0 0-130-16,8 0 11 15,7 0-10-15,7 0-5 16,7-9-18-16,1 2-4 16,2 0-25-16,0-1-10 15,0-2-4-15,0 1-4 16,-8 1 0-16,-3 2 0 0,-4 2-1 15,-8 0 0 1,-3 1-1-16,-3 1-4 0,-3 0 0 16,0 2-2-16,0-1-1 15,0-2-4-15,-6-1 5 16,-1 1-3-16,0-1 2 16,0-1-5-16,-1 1 6 15,0 0-3-15,0 0-1 16,-2 1-4-16,-4 1-1 15,-1 2 7-15,-2 0 6 16,-4 0 3-16,-4 3 1 16,-1 8-6-16,0 4 16 15,-3 5 2-15,3 5 12 16,2 0 11-16,6 3 12 16,5 1-2-16,5 0-19 15,8-4-6-15,0-4 15 16,8-2-11-16,16-8-8 15,7-5-5-15,6-6-2 16,7 0-1-16,2 0-3 16,-1-11 2-16,-4-2-7 15,-9 1 0-15,-7 3-1 16,-9 0-4-16,-5 2-40 16,-5 3-57-16,-3-1-65 15,-3 4-98-15,0 1-153 16,0 0 50-16</inkml:trace>
          <inkml:trace contextRef="#ctx0" brushRef="#br0" timeOffset="20074.1651">3186 1007 510 0,'4'0'565'0,"0"0"-486"16,0 0-8-16,5 9 66 16,0 8-43-16,2 4-37 15,2 2-12-15,0 1-14 16,0-2-22-16,2-5-8 16,3-8 2-16,3-4-3 15,3-5-2-15,4-5 1 16,3-13-8-16,3-10-24 15,-4-4 10-15,-3-1 2 16,-6 8 11-16,-8 5 3 0,-6 10 7 16,-7 10-2-1,0 13 19-15,-16 28 14 0,-5 19 12 16,-2 16-8-16,-3 12-4 16,4 6 35-16,3-4-27 15,5-7-21-15,7-15-9 16,5-15-1-16,2-17-7 15,0-15-1-15,2-12-10 16,11-9-29-16,-5-2-72 16,0-21-115-16,-6-7-436 15</inkml:trace>
        </inkml:traceGroup>
        <inkml:traceGroup>
          <inkml:annotationXML>
            <emma:emma xmlns:emma="http://www.w3.org/2003/04/emma" version="1.0">
              <emma:interpretation id="{700F6742-824D-41E7-866E-620630CB3D1D}" emma:medium="tactile" emma:mode="ink">
                <msink:context xmlns:msink="http://schemas.microsoft.com/ink/2010/main" type="inkWord" rotatedBoundingBox="21611,5115 22730,5017 22813,5956 21694,6054"/>
              </emma:interpretation>
              <emma:one-of disjunction-type="recognition" id="oneOf5">
                <emma:interpretation id="interp9" emma:lang="" emma:confidence="1">
                  <emma:literal/>
                </emma:interpretation>
              </emma:one-of>
            </emma:emma>
          </inkml:annotationXML>
          <inkml:trace contextRef="#ctx0" brushRef="#br0" timeOffset="21886.2696">4177 814 411 0,'0'0'330'0,"0"0"-176"16,0 0-112-16,0 0 14 16,0 8 42-16,-3 13 6 15,-3 12-36-15,-1 6-10 16,-1 9-12-16,1 0-3 15,1-2-7-15,3-6-1 16,0-11-24-16,3-7-7 16,0-9-2-16,0-6-2 15,0-4 0-15,0-3-3 16,0 0-31-16,0 0-66 16,3-13-89-16,1-3-137 15,-1-1-92-15,0-4 244 16</inkml:trace>
          <inkml:trace contextRef="#ctx0" brushRef="#br0" timeOffset="22476.3038">4452 385 302 0,'0'-2'586'15,"0"-1"-518"-15,0 3-15 16,0 0 28-16,0 4 7 15,3 19-16-15,-3 12-9 16,0 15-8-16,0 14-9 16,0 10-19-16,0 7 3 15,-6-1-6-15,-2-2-8 16,1-7-1-16,1-8-1 16,1-11-2-16,2-9-8 15,2-9 0-15,1-9-8 16,0-9 4-16,0-7 0 15,0-1-2-15,0-7 0 16,0-1-16-16,0 0-26 16,-1 0-35-16,-8 0-46 15,-2-7-125-15,-5-2-122 16,-2-2 53-16,-4 1 84 16</inkml:trace>
          <inkml:trace contextRef="#ctx0" brushRef="#br0" timeOffset="22737.3193">4321 877 808 0,'12'-8'150'16,"-6"2"-74"-16,7 0 48 16,0 1 3-16,1 2-38 15,-1 1-19-15,2 1-18 16,-2-1-18-16,1 2-18 15,-2-1-4-15,3 1-7 16,-2 0-2-16,-3-2-2 16,5 1-4-16,1-2-19 15,4 1-59-15,-2-5-60 16,1-1-100-16,0-2-119 16,2-1-48-16</inkml:trace>
          <inkml:trace contextRef="#ctx0" brushRef="#br0" timeOffset="23320.3544">4928 476 800 0,'-16'29'195'15,"-3"11"-148"-15,0 10 55 16,1 5 37-16,0 2-51 16,6-5-27-16,7-8-28 15,5-10-12-15,0-11-12 16,0-9-7-16,3-7 1 15,6-4-14-15,-1-3-58 16,-2 0-52-16,-3-7-156 16,3-7-215-16,1-5 198 15</inkml:trace>
          <inkml:trace contextRef="#ctx0" brushRef="#br0" timeOffset="23949.3904">5232 836 305 0,'0'-1'46'15,"0"-2"218"-15,0 1-156 16,0-1-79-16,-7 2 35 16,-9 1-8-16,-3 0 26 15,-9 0-5-15,-2 9-17 16,-1 6 35-16,4 5 4 15,6 3-27-15,14 2-27 16,7 4-31-16,6 1-8 16,22 1-3-16,6-2-4 15,0-3 4-15,-6-3-5 0,-8-5 4 16,-14-1-2 0,-6-2-2-16,-27-3 4 0,-13 1 8 15,-9 0-4-15,-3 1-4 16,4 0-1-16,10 0-1 15,17-1-2-15,15 2-18 16,6-3-40-16,15-2-145 16,19-1-230-16,7-7 40 15</inkml:trace>
        </inkml:traceGroup>
      </inkml:traceGroup>
    </inkml:traceGroup>
    <inkml:traceGroup>
      <inkml:annotationXML>
        <emma:emma xmlns:emma="http://www.w3.org/2003/04/emma" version="1.0">
          <emma:interpretation id="{BC3ECC04-4AF1-4E42-9A5B-5A04BA365E9A}" emma:medium="tactile" emma:mode="ink">
            <msink:context xmlns:msink="http://schemas.microsoft.com/ink/2010/main" type="paragraph" rotatedBoundingBox="17646,6499 22258,6195 22334,7354 17723,7658" alignmentLevel="1"/>
          </emma:interpretation>
        </emma:emma>
      </inkml:annotationXML>
      <inkml:traceGroup>
        <inkml:annotationXML>
          <emma:emma xmlns:emma="http://www.w3.org/2003/04/emma" version="1.0">
            <emma:interpretation id="{3645497C-BC94-4C3B-97FF-8EAA8844B5A9}" emma:medium="tactile" emma:mode="ink">
              <msink:context xmlns:msink="http://schemas.microsoft.com/ink/2010/main" type="line" rotatedBoundingBox="17646,6499 22258,6195 22334,7354 17723,7658"/>
            </emma:interpretation>
          </emma:emma>
        </inkml:annotationXML>
        <inkml:traceGroup>
          <inkml:annotationXML>
            <emma:emma xmlns:emma="http://www.w3.org/2003/04/emma" version="1.0">
              <emma:interpretation id="{B9D88B5B-BB46-47DA-BAAC-62F66EF8EBAB}" emma:medium="tactile" emma:mode="ink">
                <msink:context xmlns:msink="http://schemas.microsoft.com/ink/2010/main" type="inkWord" rotatedBoundingBox="17653,6597 20709,6395 20779,7456 17723,7658"/>
              </emma:interpretation>
              <emma:one-of disjunction-type="recognition" id="oneOf6">
                <emma:interpretation id="interp10" emma:lang="" emma:confidence="1">
                  <emma:literal/>
                </emma:interpretation>
              </emma:one-of>
            </emma:emma>
          </inkml:annotationXML>
          <inkml:trace contextRef="#ctx0" brushRef="#br0" timeOffset="26189.5215">861 2101 298 0,'5'-2'11'0,"-5"2"30"16,2 0 170-16,-2 0-56 16,0 0-111-16,0-1 28 15,0 1 9-15,0 0-13 16,0-1-25-16,0-1-16 15,0 1-2-15,-1 1-16 16,-8 0-4-16,-5 0 0 16,-7 0-1-16,-6 0 4 15,-8 9 9-15,-2 6 12 16,-1 3 13-16,5 2 23 16,8 2-11-16,13-2-18 0,12-2-20 15,12-4-11 1,24-2-5-16,11-2 0 0,7-3-12 15,4 2-14-15,-8-1-5 16,-11 7 29-16,-13 2 6 16,-16 3-4-16,-10 2 4 15,-20 4 34-15,-20 4 3 16,-10 1-20-16,-6 2-13 16,1 1-7-16,4-2 3 15,8-5 13-15,16-9-9 16,13-9-5-16,14-6-6 15,12-3-22-15,17-11-52 16,6-10-132-16,5-4-168 16,0-1-56-16</inkml:trace>
          <inkml:trace contextRef="#ctx0" brushRef="#br0" timeOffset="26980.5655">1199 2058 363 0,'0'0'273'0,"0"0"-86"15,0 0-153-15,0 0 42 16,0 0 9-16,0 0-38 15,0-1-3-15,0 1-13 16,-3 0-10-16,-4 0-4 16,-4 0-5-16,-3 0 0 15,-4 1-1-15,-6 9 5 16,-3 4 9-16,-3 5 13 16,-1 3 16-16,4 3 5 15,8 0-5-15,11-2-19 16,8-6-23-16,25-8-8 15,17-6-1-15,10-3-3 16,8 0-27-16,2 0-21 16,-7 1 27-16,-12 11 17 15,-16 4 7-15,-13 5-3 16,-14 3 1-16,-11 3 7 16,-24 2 34-16,-8 0-5 15,-7 3-19-15,-1 1-12 0,3-4 1 16,8-4 20-16,10-2 12 15,14-9-13-15,14-6-19 16,2-8-11-16,18 0-5 16,12-4-19-16,3-9-26 15,-2-4-89-15,-4-1-158 16,-4-1-225-16,-20 2 200 16</inkml:trace>
          <inkml:trace contextRef="#ctx0" brushRef="#br0" timeOffset="27448.5937">1504 1967 1008 0,'0'25'115'0,"0"10"-110"0,-6 7 102 15,1 8-3-15,-1 0-18 16,3-1-20-16,3-5-16 16,0-9-7-16,0-6-13 15,0-9-10-15,3-4-15 16,4-9-4-16,0-4-2 15,1-3-9-15,-2 0-54 16,0 0-58-16,0-7-138 16,-5-3-324-16,-1 1 250 15</inkml:trace>
          <inkml:trace contextRef="#ctx0" brushRef="#br0" timeOffset="25391.4727">326 2144 314 0,'8'-10'88'16,"-6"1"187"-16,-2 3-156 16,0 2-70-16,0 3 19 15,0-2 27-15,0 3-11 16,0-2-15-16,0 2-11 16,0 0-12-16,0 0-15 15,-2 0-11-15,-3 0 5 16,-1 0-20-16,1 0-1 15,-3 3 0-15,-3 4-1 16,1 2 7-16,-3 2 2 16,-1 2-2-16,0 6 3 15,-2 3 4-15,0 7-4 16,0 5 7-16,1 7-2 16,1 3-5-16,3-1-3 0,3 0 8 15,6-5-7 1,2-10-4-16,0-8 5 0,9-9-6 15,8-9 1-15,4-2-3 16,1-3-2-16,-1-16-3 16,1-2-3-16,-4-6-1 15,-1-5 2-15,-5-2-5 16,-2-1 1-16,-3 5-3 16,-2 4-3-16,-5 10 10 15,0 15 1-15,0 1 4 16,0 23 4-16,0 8 19 15,0 3-5-15,1 2 26 16,17-5-6-16,8-6-9 16,4-9-12-16,3-5-3 15,-2-9-6-15,-2-2-7 16,-7 0-11-16,-6 0-19 16,-2-6-43-16,-10-5-82 15,1 3-143-15,-2-2-266 16,-3 0 246-16</inkml:trace>
          <inkml:trace contextRef="#ctx0" brushRef="#br0" timeOffset="28315.6459">1840 2062 390 0,'11'-10'355'15,"-4"-1"-316"-15,-1 2-35 16,-3 2 48-16,0 0 42 16,-3 3-17-16,0-1-27 15,0 4-8-15,0 0 7 16,0-2-4-16,0 3-13 16,0 0-9-16,-3 0-1 15,-5 0 3-15,-3 0-3 16,-4 7-2-16,-5 9-4 15,-1 6 12-15,-6 11 5 16,1 7-1-16,-1 3-4 16,1 4-6-16,5-4-3 15,7-6-9-15,6-9-1 16,8-7-7-16,0-13-3 16,11-7 5-16,9-1 10 15,2-4-7-15,3-14-7 16,-1-5-1-16,-1-3 2 15,-1-2 0-15,-4-1-1 16,-4 5-3-16,-3 4 3 16,-5 6 2-16,-2 8-3 15,-2 6 4-15,-2 1 1 16,3 18 16-16,1 8 7 16,5 6-3-16,2 4-13 15,5 4 7-15,5 2 3 16,4 1-10-16,-3-1-3 15,1 0 1-15,-6-2-4 0,-7 2 5 16,-7-3 4-16,-3-1-8 16,-7 0 6-1,-15-3-4-15,-6-4 0 0,-4-3-7 16,-3-5 2-16,-4-4-3 16,4-7 2-16,3-7 0 15,5-6-2-15,8 0 1 16,12-16-20-16,4-10-32 15,3 1-27-15,0-1-43 16,5 2-102-16,2 3-202 16,-1 6-32-16</inkml:trace>
          <inkml:trace contextRef="#ctx0" brushRef="#br0" timeOffset="29013.6861">2103 1996 287 0,'0'-2'31'16,"0"2"101"-16,0 0 186 16,-4 0-218-16,-7 0-22 15,4 11 32-15,-7 11-4 16,3 12-24-16,-2 6-38 16,0 6-23-16,2 0-2 15,1 0 7-15,2-9 7 16,2-7-7-16,3-8-7 15,3-9 0-15,0-8-9 16,0-2 0-16,0-3 7 16,3 0 7-16,11-15-7 15,1-6-1-15,4-7-9 16,5-8 0-16,0 0-7 16,0 2 1-16,-2 7-4 15,-1 9 5-15,-3 12-1 16,-3 6 4-16,-3 8 35 15,1 15 13-15,-1 6-12 16,0 1-13-16,0-2 7 16,-2-2-2-16,-2-5-21 15,2-6-10-15,-4-7-1 16,3-5-6-16,-3-3-18 16,1 0-57-16,-2-6-64 15,-1-5-127-15,-3-2-415 16,-1-3 285-16</inkml:trace>
          <inkml:trace contextRef="#ctx0" brushRef="#br0" timeOffset="29834.7351">2486 2184 393 0,'0'4'413'0,"0"-2"-270"16,8 0-75-16,6-2 29 15,2 0-11-15,6 0-32 16,-1 0-18-16,2-8-13 15,2-3-2-15,-2 0-11 16,-3 0-8-16,-4-1-1 16,-3 1-2-16,-6-2 2 15,-1 3-1-15,-6-1 2 16,0-1-3-16,0 1 0 16,-1 1 0-16,-8 1-2 15,-5 2 0-15,-3 4-2 16,-1 3-1-16,-3 0-4 15,-3 6 4-15,-1 12 5 16,0 8-1-16,-3 5 6 16,7 4-3-16,3 0 20 15,3 1 14-15,8-3 13 16,4-4-8-16,3-7 3 16,0-5-16-16,16-4-2 15,3-6-6-15,6-4-6 16,2-3-6-16,1 0-6 15,2-3-2-15,-1-4-16 16,-2-4-36-16,-3 1-47 16,-3 0-95-16,-2 1-152 15,-3 3-76-15,0 2 233 16</inkml:trace>
          <inkml:trace contextRef="#ctx0" brushRef="#br0" timeOffset="30409.767">3174 2114 376 0,'10'-9'375'0,"-5"1"-283"15,-4-3-22-15,-1 3 51 16,0-1-28-16,-4 2-43 16,-17 5 7-16,-6 2-13 15,-8 0-21-15,-8 5-3 16,-4 15 20-16,-4 10 6 16,2 7 4-16,7 4-6 15,8 4-23-15,12-6-4 16,13-3-1-16,9-8 0 15,3-10-5-15,22-8-2 16,9-10 3-16,3 0-3 16,2 0-9-16,0-16-2 15,-2-3 1-15,-6-2-5 16,-8 0-12-16,-2-5-13 0,-7-1-19 16,-3-2-30-16,-4-3-34 15,-3-2-65-15,-2-2-59 16,-1-1-33-16,-1-2 34 15,0-2 134-15</inkml:trace>
          <inkml:trace contextRef="#ctx0" brushRef="#br0" timeOffset="30641.7779">3164 1694 850 0,'0'0'166'0,"0"26"-119"15,-12 14 127-15,1 10-45 16,0 10-42-16,1 6-19 15,2-3-24-15,5 2-6 16,3-9-6-16,0-4 5 16,4-11-12-16,7-5-4 15,1-9-14-15,-2-6-8 16,-1-6 5-16,-3-10-8 16,1-2-5-16,1-3-63 15,-7 0-74-15,-1-7-145 16,0-7-386-16</inkml:trace>
        </inkml:traceGroup>
        <inkml:traceGroup>
          <inkml:annotationXML>
            <emma:emma xmlns:emma="http://www.w3.org/2003/04/emma" version="1.0">
              <emma:interpretation id="{20A2967F-FA54-4734-AFC8-1C26D39900D1}" emma:medium="tactile" emma:mode="ink">
                <msink:context xmlns:msink="http://schemas.microsoft.com/ink/2010/main" type="inkWord" rotatedBoundingBox="21108,6271 22258,6195 22314,7047 21165,7123"/>
              </emma:interpretation>
              <emma:one-of disjunction-type="recognition" id="oneOf7">
                <emma:interpretation id="interp11" emma:lang="" emma:confidence="1">
                  <emma:literal>to.</emma:literal>
                </emma:interpretation>
                <emma:interpretation id="interp12" emma:lang="" emma:confidence="0">
                  <emma:literal>to,</emma:literal>
                </emma:interpretation>
                <emma:interpretation id="interp13" emma:lang="" emma:confidence="0">
                  <emma:literal>toe.</emma:literal>
                </emma:interpretation>
                <emma:interpretation id="interp14" emma:lang="" emma:confidence="0">
                  <emma:literal>t0.</emma:literal>
                </emma:interpretation>
                <emma:interpretation id="interp15" emma:lang="" emma:confidence="0">
                  <emma:literal>'to.</emma:literal>
                </emma:interpretation>
              </emma:one-of>
            </emma:emma>
          </inkml:annotationXML>
          <inkml:trace contextRef="#ctx0" brushRef="#br0" timeOffset="31853.8491">3595 2027 759 0,'8'-4'125'0,"4"-1"-69"16,2 2 92-16,3-1 16 16,6 1-50-16,0 2-32 15,6-2-31-15,2 0-6 16,7-2-13-16,4 0-11 15,0-2-7-15,-2 0 1 16,-3 1-11-16,-6 0-3 16,-6-1 0-16,-8 4-46 15,-5 1-57-15,-4-1-121 16,-3 1-216-16,-2 1-62 16</inkml:trace>
          <inkml:trace contextRef="#ctx0" brushRef="#br0" timeOffset="31591.8364">3917 1546 940 0,'0'27'83'0,"-9"16"-48"16,-5 14 73-16,0 10-18 16,5 10-32-16,0 3-24 15,3-3-9-15,4-6-4 16,2-8-9-16,0-7 2 16,0-11-8-16,0-10 1 15,0-6-3-15,0-7 1 16,0-8-5-16,0-6 0 15,0-3 2-15,-3-2-4 16,-2-3-19-16,-1 0-48 16,-1-6-60-16,-4-8-54 15,-5-6-55-15,-1-5-132 16,-4-1 106-16</inkml:trace>
          <inkml:trace contextRef="#ctx0" brushRef="#br0" timeOffset="32443.8863">4278 1990 355 0,'0'0'493'0,"0"-2"-426"15,-3 2-10-15,-7 0 39 16,-1 0-24-16,-5 7-3 15,-2 13-18-15,-1 6 2 16,-2 7 2-16,2 4-9 16,4 4-7-16,3-1-10 15,6-6-11-15,6-4-2 16,1-10-8-16,20-8-3 16,6-9 0-16,5-3-1 15,6-3-5-15,0-16 5 16,1-4-10-16,-2-5-9 15,-4-6-8-15,-7 1-1 16,-6-4 1-16,-13 1-10 16,-7 2 14-16,-1 5 19 15,-23 9 3-15,-15 12 1 16,-8 8 16-16,-8 1-1 16,1 20 27-16,4 7-5 15,8-1 4-15,12-3-10 16,16-3-29-16,12-3-4 15,2-6-4-15,18-4-13 16,9-6-66-16,5-2-82 16,0 0-252-16,0 0-177 15</inkml:trace>
          <inkml:trace contextRef="#ctx0" brushRef="#br0" timeOffset="32827.9044">4770 2342 1787 0,'0'4'6'0,"0"-4"17"16,0 0-3-16,0 0-19 16,0-7-49-16,-5-10-103 15,-20-5-287-15</inkml:trace>
        </inkml:traceGroup>
      </inkml:traceGroup>
    </inkml:traceGroup>
  </inkml:traceGroup>
</inkml:ink>
</file>

<file path=ppt/ink/ink8.xml><?xml version="1.0" encoding="utf-8"?>
<inkml:ink xmlns:inkml="http://www.w3.org/2003/InkML">
  <inkml:definitions/>
  <inkml:traceGroup>
    <inkml:annotationXML>
      <emma:emma xmlns:emma="http://www.w3.org/2003/04/emma" version="1.0">
        <emma:interpretation id="{BB4AE942-F404-42D1-AC2B-8FD201F1E360}" emma:medium="tactile" emma:mode="ink">
          <msink:context xmlns:msink="http://schemas.microsoft.com/ink/2010/main" type="writingRegion" rotatedBoundingBox="17540,5474 22730,5017 22926,7235 17736,7692"/>
        </emma:interpretation>
      </emma:emma>
    </inkml:annotationXML>
    <inkml:traceGroup>
      <inkml:annotationXML>
        <emma:emma xmlns:emma="http://www.w3.org/2003/04/emma" version="1.0">
          <emma:interpretation id="{DFA43FD5-1277-4735-A6AB-8167B454822C}" emma:medium="tactile" emma:mode="ink">
            <msink:context xmlns:msink="http://schemas.microsoft.com/ink/2010/main" type="paragraph" rotatedBoundingBox="17706,5460 22730,5017 22839,6249 17815,6692" alignmentLevel="1"/>
          </emma:interpretation>
        </emma:emma>
      </inkml:annotationXML>
      <inkml:traceGroup>
        <inkml:annotationXML>
          <emma:emma xmlns:emma="http://www.w3.org/2003/04/emma" version="1.0">
            <emma:interpretation id="{4023ADE9-CC98-43F7-8990-A51FFDBBA246}" emma:medium="tactile" emma:mode="ink">
              <msink:context xmlns:msink="http://schemas.microsoft.com/ink/2010/main" type="line" rotatedBoundingBox="17706,5460 22730,5017 22839,6249 17815,6692"/>
            </emma:interpretation>
          </emma:emma>
        </inkml:annotationXML>
        <inkml:traceGroup>
          <inkml:annotationXML>
            <emma:emma xmlns:emma="http://www.w3.org/2003/04/emma" version="1.0">
              <emma:interpretation id="{1DC20105-592B-4132-9CAC-CF784BE36FE4}" emma:medium="tactile" emma:mode="ink">
                <msink:context xmlns:msink="http://schemas.microsoft.com/ink/2010/main" type="inkWord" rotatedBoundingBox="17743,5880 18569,5807 18599,6146 17773,6219"/>
              </emma:interpretation>
              <emma:one-of disjunction-type="recognition" id="oneOf0">
                <emma:interpretation id="interp0" emma:lang="" emma:confidence="1">
                  <emma:literal>an</emma:literal>
                </emma:interpretation>
                <emma:interpretation id="interp1" emma:lang="" emma:confidence="0">
                  <emma:literal>air</emma:literal>
                </emma:interpretation>
                <emma:interpretation id="interp2" emma:lang="" emma:confidence="0">
                  <emma:literal>am</emma:literal>
                </emma:interpretation>
                <emma:interpretation id="interp3" emma:lang="" emma:confidence="0">
                  <emma:literal>on</emma:literal>
                </emma:interpretation>
                <emma:interpretation id="interp4" emma:lang="" emma:confidence="0">
                  <emma:literal>arr</emma:literal>
                </emma:interpretation>
              </emma:one-of>
            </emma:emma>
          </inkml:annotationXML>
        </inkml:traceGroup>
        <inkml:traceGroup>
          <inkml:annotationXML>
            <emma:emma xmlns:emma="http://www.w3.org/2003/04/emma" version="1.0">
              <emma:interpretation id="{DDF7FD9E-7476-4478-B795-200FB04235EF}" emma:medium="tactile" emma:mode="ink">
                <msink:context xmlns:msink="http://schemas.microsoft.com/ink/2010/main" type="inkWord" rotatedBoundingBox="19011,5388 21037,5210 21142,6399 19116,6578"/>
              </emma:interpretation>
              <emma:one-of disjunction-type="recognition" id="oneOf1">
                <emma:interpretation id="interp5" emma:lang="" emma:confidence="1">
                  <emma:literal>entity</emma:literal>
                </emma:interpretation>
                <emma:interpretation id="interp6" emma:lang="" emma:confidence="0">
                  <emma:literal>ent,ty</emma:literal>
                </emma:interpretation>
                <emma:interpretation id="interp7" emma:lang="" emma:confidence="0">
                  <emma:literal>Entity</emma:literal>
                </emma:interpretation>
                <emma:interpretation id="interp8" emma:lang="" emma:confidence="0">
                  <emma:literal>antity</emma:literal>
                </emma:interpretation>
                <emma:interpretation id="interp9" emma:lang="" emma:confidence="0">
                  <emma:literal>entnty</emma:literal>
                </emma:interpretation>
              </emma:one-of>
            </emma:emma>
          </inkml:annotationXML>
        </inkml:traceGroup>
        <inkml:traceGroup>
          <inkml:annotationXML>
            <emma:emma xmlns:emma="http://www.w3.org/2003/04/emma" version="1.0">
              <emma:interpretation id="{810ED8B0-9BB5-4166-B5F2-6359A70D296C}" emma:medium="tactile" emma:mode="ink">
                <msink:context xmlns:msink="http://schemas.microsoft.com/ink/2010/main" type="inkWord" rotatedBoundingBox="21611,5115 22730,5017 22813,5956 21694,6054"/>
              </emma:interpretation>
              <emma:one-of disjunction-type="recognition" id="oneOf2">
                <emma:interpretation id="interp10" emma:lang="" emma:confidence="1">
                  <emma:literal>it's</emma:literal>
                </emma:interpretation>
                <emma:interpretation id="interp11" emma:lang="" emma:confidence="1">
                  <emma:literal>it 's</emma:literal>
                </emma:interpretation>
                <emma:interpretation id="interp12" emma:lang="" emma:confidence="0">
                  <emma:literal>It 's</emma:literal>
                </emma:interpretation>
                <emma:interpretation id="interp13" emma:lang="" emma:confidence="0">
                  <emma:literal>H 's</emma:literal>
                </emma:interpretation>
                <emma:interpretation id="interp14" emma:lang="" emma:confidence="0">
                  <emma:literal>•t 's</emma:literal>
                </emma:interpretation>
              </emma:one-of>
            </emma:emma>
          </inkml:annotationXML>
        </inkml:traceGroup>
      </inkml:traceGroup>
    </inkml:traceGroup>
    <inkml:traceGroup>
      <inkml:annotationXML>
        <emma:emma xmlns:emma="http://www.w3.org/2003/04/emma" version="1.0">
          <emma:interpretation id="{581A5BE2-A6E7-467D-906B-F9B8BBA23D27}" emma:medium="tactile" emma:mode="ink">
            <msink:context xmlns:msink="http://schemas.microsoft.com/ink/2010/main" type="paragraph" rotatedBoundingBox="17646,6499 22258,6195 22334,7354 17723,7658" alignmentLevel="1"/>
          </emma:interpretation>
        </emma:emma>
      </inkml:annotationXML>
      <inkml:traceGroup>
        <inkml:annotationXML>
          <emma:emma xmlns:emma="http://www.w3.org/2003/04/emma" version="1.0">
            <emma:interpretation id="{AA305A3D-CE4E-4A59-86E0-9E8337E77354}" emma:medium="tactile" emma:mode="ink">
              <msink:context xmlns:msink="http://schemas.microsoft.com/ink/2010/main" type="line" rotatedBoundingBox="17646,6499 22258,6195 22334,7354 17723,7658"/>
            </emma:interpretation>
          </emma:emma>
        </inkml:annotationXML>
        <inkml:traceGroup>
          <inkml:annotationXML>
            <emma:emma xmlns:emma="http://www.w3.org/2003/04/emma" version="1.0">
              <emma:interpretation id="{CCDC26D4-A1E4-4595-9EF6-830005961261}" emma:medium="tactile" emma:mode="ink">
                <msink:context xmlns:msink="http://schemas.microsoft.com/ink/2010/main" type="inkWord" rotatedBoundingBox="17646,6499 22258,6195 22334,7354 17723,7658"/>
              </emma:interpretation>
              <emma:one-of disjunction-type="recognition" id="oneOf3">
                <emma:interpretation id="interp15" emma:lang="" emma:confidence="0">
                  <emma:literal>assigned to.</emma:literal>
                </emma:interpretation>
                <emma:interpretation id="interp16" emma:lang="" emma:confidence="1">
                  <emma:literal>assigned to.</emma:literal>
                </emma:interpretation>
                <emma:interpretation id="interp17" emma:lang="" emma:confidence="0">
                  <emma:literal>assigned I to.</emma:literal>
                </emma:interpretation>
                <emma:interpretation id="interp18" emma:lang="" emma:confidence="0">
                  <emma:literal>assigned (to.</emma:literal>
                </emma:interpretation>
                <emma:interpretation id="interp19" emma:lang="" emma:confidence="0">
                  <emma:literal>assigned to</emma:literal>
                </emma:interpretation>
              </emma:one-of>
            </emma:emma>
          </inkml:annotationXML>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466.08496" units="1/cm"/>
          <inkml:channelProperty channel="Y" name="resolution" value="2345.52612" units="1/cm"/>
          <inkml:channelProperty channel="F" name="resolution" value="5.68611" units="1/deg"/>
          <inkml:channelProperty channel="T" name="resolution" value="1" units="1/dev"/>
        </inkml:channelProperties>
      </inkml:inkSource>
      <inkml:timestamp xml:id="ts0" timeString="2016-02-22T07:56:09.837"/>
    </inkml:context>
    <inkml:brush xml:id="br0">
      <inkml:brushProperty name="width" value="0.04667" units="cm"/>
      <inkml:brushProperty name="height" value="0.04667" units="cm"/>
      <inkml:brushProperty name="color" value="#FFFF00"/>
      <inkml:brushProperty name="fitToCurve" value="1"/>
    </inkml:brush>
  </inkml:definitions>
  <inkml:traceGroup>
    <inkml:annotationXML>
      <emma:emma xmlns:emma="http://www.w3.org/2003/04/emma" version="1.0">
        <emma:interpretation id="{71DF6D39-34A2-4C34-AA25-F5E233F99256}" emma:medium="tactile" emma:mode="ink">
          <msink:context xmlns:msink="http://schemas.microsoft.com/ink/2010/main" type="writingRegion" rotatedBoundingBox="18172,7151 23147,7178 23142,8121 18167,8095"/>
        </emma:interpretation>
      </emma:emma>
    </inkml:annotationXML>
    <inkml:traceGroup>
      <inkml:annotationXML>
        <emma:emma xmlns:emma="http://www.w3.org/2003/04/emma" version="1.0">
          <emma:interpretation id="{1DC7CF14-0635-4408-937F-0CF3073AA58F}" emma:medium="tactile" emma:mode="ink">
            <msink:context xmlns:msink="http://schemas.microsoft.com/ink/2010/main" type="paragraph" rotatedBoundingBox="18172,7151 23147,7178 23142,8121 18167,8095" alignmentLevel="1"/>
          </emma:interpretation>
        </emma:emma>
      </inkml:annotationXML>
      <inkml:traceGroup>
        <inkml:annotationXML>
          <emma:emma xmlns:emma="http://www.w3.org/2003/04/emma" version="1.0">
            <emma:interpretation id="{D32CEE17-421D-4774-A475-953E80E38684}" emma:medium="tactile" emma:mode="ink">
              <msink:context xmlns:msink="http://schemas.microsoft.com/ink/2010/main" type="line" rotatedBoundingBox="18172,7151 23147,7178 23142,8121 18167,8095"/>
            </emma:interpretation>
          </emma:emma>
        </inkml:annotationXML>
        <inkml:traceGroup>
          <inkml:annotationXML>
            <emma:emma xmlns:emma="http://www.w3.org/2003/04/emma" version="1.0">
              <emma:interpretation id="{F924B73C-5D8F-4D6D-9C5B-9BA2FE215C87}" emma:medium="tactile" emma:mode="ink">
                <msink:context xmlns:msink="http://schemas.microsoft.com/ink/2010/main" type="inkWord" rotatedBoundingBox="18172,7151 23147,7178 23142,8121 18167,8095">
                  <msink:destinationLink direction="with" ref="{AB68BF72-B771-4857-93FF-8A2C457F6477}"/>
                </msink:context>
              </emma:interpretation>
              <emma:one-of disjunction-type="recognition" id="oneOf0">
                <emma:interpretation id="interp0" emma:lang="" emma:confidence="1">
                  <emma:literal/>
                </emma:interpretation>
              </emma:one-of>
            </emma:emma>
          </inkml:annotationXML>
          <inkml:trace contextRef="#ctx0" brushRef="#br0">839 218 601 0,'-6'0'119'0,"-2"0"-75"15,1 0 47-15,-2 0 8 16,1 0-8-16,-3 0-41 16,4 3-18-16,-2 1-5 15,-3 0 4-15,0 4 6 16,0 0-3-16,-2 4-1 16,-2 2 2-16,0 4-10 15,0 5-5-15,0 1-2 16,4 1 8-16,3 2-7 15,3-5-4-15,4 1-7 16,2-5 3-16,0-6-4 16,9-3-5-16,11-5 0 15,2-4-5-15,6 0 1 16,2-4-3-16,4-10-4 16,-1-5-9-16,-1 1-7 15,-3-5-9-15,-5-2 11 16,-2 3 5-16,-10-3 10 15,-4 1 5-15,-8 3-1 16,0 1 7-16,-10 3 2 0,-15 4 18 16,-3 4 5-1,-5 6 1-15,-1 3 5 16,1 0-7-16,5 0-11 0,3 8-8 16,7 2-7-16,4-2-5 15,9-1 3-15,3 0-11 16,2-2-46-16,0-1-65 15,15-1-181-15,3 1-277 16</inkml:trace>
          <inkml:trace contextRef="#ctx0" brushRef="#br0" timeOffset="898.0524">1080 192 448 0,'0'-2'292'0,"0"2"-246"16,0 0 2-16,0 0 55 15,0 0-32-15,0 5-27 16,0 8-13-16,0 3-10 16,0 2-9-16,0 5-8 15,0-2-1-15,0 4 8 16,-1-1 8-16,-4 0 6 15,1-2-4-15,-3-3-9 16,2-1-5-16,0-4-1 16,1-3-4-16,1-3 0 15,1-4-2-15,-1-1 0 16,3-3 2-16,0 0-1 16,0 0-3-16,0 0 2 15,0 0 0-15,0 0 1 16,0 0 1-16,0 0 1 15,3-11-2-15,5 0-2 16,1-4 2-16,3-4-1 16,1-4 1-16,3-5-2 15,1-3 3-15,2 2-3 16,-1 2 0-16,1 4-1 16,-3 3 1-16,1 7 1 15,-4 4 1-15,2 5 0 16,-4 4-3-16,2 0 4 15,-2 0 4-15,-2 9 16 16,-2 8-15-16,-4 6-3 0,1-1-3 16,-3 4 3-16,2 1-2 15,0-2-1-15,2-3 1 16,-1-2-5-16,0-3 4 16,-1-1 0-16,-1-5 7 15,-2-2 19-15,0-2 2 16,0-2-19-16,0-3-6 15,0-2-5-15,0 0-18 16,-2 0-56-16,-2-7-108 16,3-9-184-16</inkml:trace>
          <inkml:trace contextRef="#ctx0" brushRef="#br0" timeOffset="-813.0434">622 21 631 0,'6'-3'77'0,"-3"0"-47"15,0 2-13-15,-1 0-6 16,1-1 103-16,-3 1-37 16,0 1-51-16,0 0-5 15,0 0 17-15,0 0 1 16,0 0-7-16,0 0-9 15,0 0-6-15,-6 0-3 16,1-1-3-16,-1-3-8 16,1 4 1-16,-3-1 10 15,0-1-2-15,-3 2 0 16,-1-1 3-16,0 1-4 16,-4 0 6-16,-2 0 2 15,-4 0-5-15,-2 0-1 16,-8 8 0-16,-3 1-5 15,-8 8-1-15,-8 3 7 16,-1 8-3-16,-5 1 5 0,3 7 0 16,2 1 3-1,9 2-2-15,8-5-2 0,13-1-3 16,12-5-1-16,10-3 6 16,2-5 7-16,21-5-6 15,8-2-13-15,5-3 0 16,4-3 12-16,4-3-4 15,1-4-5-15,0 0-6 16,-4 0-2-16,-6 0 0 16,-6-7-11-16,-8 0-20 15,-4-2-47-15,-3 0-68 16,-5-2-105-16,5 2-156 16</inkml:trace>
          <inkml:trace contextRef="#ctx0" brushRef="#br0" timeOffset="1727.1011">1642 185 445 0,'6'-1'12'0,"2"-1"0"16,0-1 162-16,0-1-117 16,-1 0-45-16,2 0 44 15,-5 1 2-15,0 0-21 16,-2 0-7-16,-1 0-3 15,-1 2 22-15,0-2 4 16,0 2-14-16,-3-1-5 16,-5 1-3-16,-4 1-1 15,-3 0-12-15,-1 0-2 16,-2 0-3-16,-4 6 0 16,-1 3 0-16,1 5 6 15,0 4-1-15,2-3-2 16,4 4 8-16,7-2-2 15,3-4-11-15,6 0-5 16,0-3-3-16,6-5 0 16,12-3-1-16,6-2-2 15,4 0-2-15,-2 0-6 16,3 0-4-16,-5 0-3 16,-5 3 8-16,-5 5 1 15,-10 5 5-15,-4 3 1 16,0 1 2-16,-5 3 3 15,-14 0 6-15,-4 0 9 0,-3 0 2 16,-2-2-5-16,-4 2 4 16,6-3-1-1,0-1-5-15,6-3-5 16,5-6-9-16,6-4-2 16,7-3-4-16,2 0-32 0,0-6-38 15,2-7-54-15,5 1-171 16,1 0-222-16</inkml:trace>
          <inkml:trace contextRef="#ctx0" brushRef="#br0" timeOffset="2725.1592">1682 199 897 0,'0'0'117'16,"0"0"-89"-16,3 0 89 15,16 0 17-15,8 0-62 16,7-1-16-16,9-3-4 16,0 0-10-16,-4-4-19 15,-3 0-13-15,-7 0-6 16,-11-3-4-16,-4 1-23 16,-6-1-34-16,-6 1-64 15,-2 0-124-15,0 0-188 16,-10 3-176-16</inkml:trace>
          <inkml:trace contextRef="#ctx0" brushRef="#br0" timeOffset="2425.1417">1947-374 618 0,'0'12'250'0,"-1"12"-159"16,-9 9 4-16,-3 11-18 15,0 12-27-15,0 5-30 16,2 2 5-16,0-1-1 16,3-2-6-16,2-1-9 15,4-6-1-15,2-4-1 16,0-2 14-16,0-1 25 16,0-5-25-16,0-2-1 15,0-8-9-15,-3-2-6 16,1-6-2-16,2-8-4 15,0-3 2-15,-2-4-2 16,1-5-13-16,1-3-31 16,-2 0-48-16,1-6-81 15,-1-9-52-15,-1-7-152 16,0-2-95-16</inkml:trace>
          <inkml:trace contextRef="#ctx0" brushRef="#br0" timeOffset="3407.2007">2132 233 640 0,'-5'28'221'0,"-4"5"-173"16,1 4 3-16,0 1-1 16,0-2-36-16,3-6-12 15,2-5 0-15,3-8-1 16,-2-5 1-16,2-5 0 16,0-4-3-16,0-3 15 15,0 0 12-15,0-3-12 16,5-13 4-16,5-6 5 15,-2-9-7-15,3-3 11 16,0 0 3-16,-3 3 1 16,-1 3-11-16,-1 9 0 15,-1 4 42-15,1 6-21 16,2 1-21-16,-1 3 4 16,10 1 12-16,2-3 6 15,7 3-10-15,9-1-17 16,0 0-6-16,4 1-4 15,-3-3-2-15,-4-2-3 0,-6 2-16 16,-6 0-47 0,-9-2-69-16,-5 3-122 0,-6 0-184 15</inkml:trace>
          <inkml:trace contextRef="#ctx0" brushRef="#br0" timeOffset="4290.2509">2554 222 843 0,'2'-1'91'16,"0"1"-46"-16,-2 0 100 16,0 0-11-16,0 8-50 15,0 8-28-15,0 10-10 16,0 2-20-16,0 8-6 16,0-1-5-16,0 1-8 15,0-3-1-15,0-4 2 16,1-8-2-16,8-2-3 15,2-10-1-15,4-1-2 16,0-7 2-16,4-1-2 16,-1 0 7-16,4-13-2 15,-4-7-5-15,2-5 1 16,-3-8-3-16,-2-3 5 16,-2-2-3-16,-1 0 2 15,-3 6-2-15,-3 6 2 16,-1 5-3-16,-3 9 2 15,0 7-1-15,-1-1-1 0,1 6-20 16,4-2-25-16,-3-1-47 16,4 3-113-16,0-1-277 15,4 1 10-15</inkml:trace>
          <inkml:trace contextRef="#ctx0" brushRef="#br0" timeOffset="4873.2829">3264 188 384 0,'0'-1'147'0,"-3"-1"123"0,-18 2-171 16,-7 0 31-16,-8 13 0 15,-7 11-3-15,-5 11-24 16,4 6-21-16,7 3-40 15,11 0-15-15,12-3-6 16,14-6 0-16,1-8-3 16,29-7-13-16,7-7 6 15,8-9-5-15,5-4-5 16,2 0 2-16,0-1-2 16,-6-15-3-16,-6-3-1 15,-4-3-29-15,-11-3-48 16,-7 0-80-16,-9 2-118 15,-6 4-191-15,-3 4 131 16</inkml:trace>
          <inkml:trace contextRef="#ctx0" brushRef="#br0" timeOffset="5563.3242">3374 184 1054 0,'20'-3'106'15,"13"0"-95"-15,13 0 168 16,12-2-43-16,4-3-60 15,7 3-3-15,-4-2-18 16,-7-2-21-16,-9 1-17 16,-12-4-15-16,-11 0-7 0,-13 0-26 15,-7-1-35 1,-6 3-64-16,-3 1-157 0,-13 4-342 16</inkml:trace>
          <inkml:trace contextRef="#ctx0" brushRef="#br0" timeOffset="5340.3095">3809-411 1206 0,'0'0'-3'0,"-3"20"14"15,-13 13 129-15,-5 16-68 16,-3 13-26-16,-6 14-25 16,2 6-3-16,3 4-13 15,6-5-7-15,5-4 7 16,4-5-3-16,7-10 1 15,3-9-3-15,0-7 1 16,0-8 2-16,0-9 0 16,0-8-5-16,0-8 1 15,0-6-18-15,0-4-11 16,0-3-44-16,0 0-54 16,-6-2-96-16,-9-7-107 15,-6-7-117-15,-1-1 334 16</inkml:trace>
          <inkml:trace contextRef="#ctx0" brushRef="#br0" timeOffset="6353.371">4070 187 392 0,'0'0'291'0,"0"0"-165"16,-7 0-57-16,-5 0 41 16,-6 0-25-16,2 9-20 15,-5 7-2-15,-1 4-9 16,-1 6-21-16,0 5-11 15,3 6 7-15,3 1-5 16,3-2 0-16,5-1-4 16,8-7 2-16,1-6-12 15,13-8-5-15,14-8 0 16,10-6-5-16,6 0-1 16,5-9-4-16,1-11 0 15,-2-5-2-15,-5-4-3 16,-10-5 0-16,-9-3 1 15,-9 0 1-15,-12 1-1 16,-2 4 9-16,-22 8 2 16,-12 10 12-16,-9 8 16 15,-2 6 6-15,2 0 3 16,7 10-19-16,8 6-11 16,12-4-8-16,10-4-9 15,6-1-31-15,9-4-64 16,12-3-123-16,8 0-371 15</inkml:trace>
          <inkml:trace contextRef="#ctx0" brushRef="#br0" timeOffset="7074.4118">4458 191 572 0,'0'0'292'15,"0"4"-255"-15,0 12 42 0,0 5 25 16,0 11-68 0,-9 2-25-16,2 4 4 0,1-1 8 15,1-4-16 1,1-4-3-16,3-5-2 0,0-8-1 15,1-5 3-15,0-4-2 16,0-4 3-16,0-3 2 16,0 0 6-16,0 0-8 15,8-11 1-15,1-8 2 16,-1-4-5-16,3-5 1 16,-1-5 3-16,1-1 14 15,0 1-3-15,-1 3 1 16,1 7 8-16,3 6 15 15,1 9-9-15,4 3 2 16,8 5-2-16,4 0-5 16,6 0-9-16,6 0-17 15,4 3-2-15,3 3-9 16,0-1-65-16,-5 1-91 16,-1-1-213-16,-5-1-281 15</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C0875-E7CE-4910-92C8-23F6E1DC109D}" type="datetimeFigureOut">
              <a:rPr lang="en-US" smtClean="0"/>
              <a:t>2/29/2016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A5249-61F2-467F-95AE-BE032AE0CB85}" type="slidenum">
              <a:rPr lang="en-US" smtClean="0"/>
              <a:t>‹#›</a:t>
            </a:fld>
            <a:endParaRPr lang="en-US" dirty="0"/>
          </a:p>
        </p:txBody>
      </p:sp>
    </p:spTree>
    <p:extLst>
      <p:ext uri="{BB962C8B-B14F-4D97-AF65-F5344CB8AC3E}">
        <p14:creationId xmlns:p14="http://schemas.microsoft.com/office/powerpoint/2010/main" val="2152246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blocks,</a:t>
            </a:r>
            <a:r>
              <a:rPr lang="en-US" baseline="0" dirty="0"/>
              <a:t> each entity instance has its own unique state. This allows entities to roam around the Minecraft world, to take damage, to carry items, and so forth.</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fact, technically Items are actually entities (EntityItem). You can even program entities to wander the map themselves (like a sword that attacks players on its own)!</a:t>
            </a:r>
          </a:p>
          <a:p>
            <a:endParaRPr lang="en-US" dirty="0"/>
          </a:p>
        </p:txBody>
      </p:sp>
      <p:sp>
        <p:nvSpPr>
          <p:cNvPr id="4" name="Slide Number Placeholder 3"/>
          <p:cNvSpPr>
            <a:spLocks noGrp="1"/>
          </p:cNvSpPr>
          <p:nvPr>
            <p:ph type="sldNum" sz="quarter" idx="10"/>
          </p:nvPr>
        </p:nvSpPr>
        <p:spPr/>
        <p:txBody>
          <a:bodyPr/>
          <a:lstStyle/>
          <a:p>
            <a:fld id="{783A5249-61F2-467F-95AE-BE032AE0CB85}" type="slidenum">
              <a:rPr lang="en-US" smtClean="0"/>
              <a:t>2</a:t>
            </a:fld>
            <a:endParaRPr lang="en-US" dirty="0"/>
          </a:p>
        </p:txBody>
      </p:sp>
    </p:spTree>
    <p:extLst>
      <p:ext uri="{BB962C8B-B14F-4D97-AF65-F5344CB8AC3E}">
        <p14:creationId xmlns:p14="http://schemas.microsoft.com/office/powerpoint/2010/main" val="279958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 EntityMob creature has advanced attack behavior, like being able to handle weapons and other advanced tasks.</a:t>
            </a:r>
          </a:p>
          <a:p>
            <a:endParaRPr lang="en-US" baseline="0" dirty="0"/>
          </a:p>
          <a:p>
            <a:r>
              <a:rPr lang="en-US" baseline="0" dirty="0"/>
              <a:t>Some of these creatures (like skeletons or zombies) burn in the sunlight.</a:t>
            </a:r>
          </a:p>
          <a:p>
            <a:endParaRPr lang="en-US" baseline="0" dirty="0"/>
          </a:p>
          <a:p>
            <a:r>
              <a:rPr lang="en-US" baseline="0" dirty="0"/>
              <a:t>In addition, entities that derive from EntityMob have advanced pathfinding capabilities, which means that they can figure out how to navigate from where they are to a spot they want to get to.</a:t>
            </a:r>
          </a:p>
          <a:p>
            <a:endParaRPr lang="en-US" baseline="0" dirty="0"/>
          </a:p>
          <a:p>
            <a:r>
              <a:rPr lang="en-US" baseline="0" dirty="0"/>
              <a:t>Pictured are entities that derive from </a:t>
            </a:r>
            <a:r>
              <a:rPr lang="en-US" baseline="0" dirty="0" err="1"/>
              <a:t>EntityMob</a:t>
            </a:r>
            <a:r>
              <a:rPr lang="en-US" baseline="0" dirty="0"/>
              <a:t>. Although, not all of them derive from </a:t>
            </a:r>
            <a:r>
              <a:rPr lang="en-US" baseline="0" dirty="0" err="1"/>
              <a:t>EntityMob</a:t>
            </a:r>
            <a:r>
              <a:rPr lang="en-US" baseline="0" dirty="0"/>
              <a:t>.</a:t>
            </a:r>
          </a:p>
        </p:txBody>
      </p:sp>
      <p:sp>
        <p:nvSpPr>
          <p:cNvPr id="4" name="Slide Number Placeholder 3"/>
          <p:cNvSpPr>
            <a:spLocks noGrp="1"/>
          </p:cNvSpPr>
          <p:nvPr>
            <p:ph type="sldNum" sz="quarter" idx="10"/>
          </p:nvPr>
        </p:nvSpPr>
        <p:spPr/>
        <p:txBody>
          <a:bodyPr/>
          <a:lstStyle/>
          <a:p>
            <a:fld id="{783A5249-61F2-467F-95AE-BE032AE0CB85}" type="slidenum">
              <a:rPr lang="en-US" smtClean="0"/>
              <a:t>11</a:t>
            </a:fld>
            <a:endParaRPr lang="en-US" dirty="0"/>
          </a:p>
        </p:txBody>
      </p:sp>
    </p:spTree>
    <p:extLst>
      <p:ext uri="{BB962C8B-B14F-4D97-AF65-F5344CB8AC3E}">
        <p14:creationId xmlns:p14="http://schemas.microsoft.com/office/powerpoint/2010/main" val="1134035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12</a:t>
            </a:fld>
            <a:endParaRPr lang="en-US" dirty="0"/>
          </a:p>
        </p:txBody>
      </p:sp>
    </p:spTree>
    <p:extLst>
      <p:ext uri="{BB962C8B-B14F-4D97-AF65-F5344CB8AC3E}">
        <p14:creationId xmlns:p14="http://schemas.microsoft.com/office/powerpoint/2010/main" val="3889199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EntityRobot is the base class for entities that you will create for the remaining labs.</a:t>
            </a:r>
          </a:p>
          <a:p>
            <a:endParaRPr lang="en-US" baseline="0" dirty="0"/>
          </a:p>
          <a:p>
            <a:r>
              <a:rPr lang="en-US" baseline="0" dirty="0"/>
              <a:t>More details about EntityRobot to come later in this lecture.</a:t>
            </a:r>
          </a:p>
        </p:txBody>
      </p:sp>
      <p:sp>
        <p:nvSpPr>
          <p:cNvPr id="4" name="Slide Number Placeholder 3"/>
          <p:cNvSpPr>
            <a:spLocks noGrp="1"/>
          </p:cNvSpPr>
          <p:nvPr>
            <p:ph type="sldNum" sz="quarter" idx="10"/>
          </p:nvPr>
        </p:nvSpPr>
        <p:spPr/>
        <p:txBody>
          <a:bodyPr/>
          <a:lstStyle/>
          <a:p>
            <a:fld id="{783A5249-61F2-467F-95AE-BE032AE0CB85}" type="slidenum">
              <a:rPr lang="en-US" smtClean="0"/>
              <a:t>13</a:t>
            </a:fld>
            <a:endParaRPr lang="en-US" dirty="0"/>
          </a:p>
        </p:txBody>
      </p:sp>
    </p:spTree>
    <p:extLst>
      <p:ext uri="{BB962C8B-B14F-4D97-AF65-F5344CB8AC3E}">
        <p14:creationId xmlns:p14="http://schemas.microsoft.com/office/powerpoint/2010/main" val="1166737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EntityLiving</a:t>
            </a:r>
            <a:r>
              <a:rPr lang="en-US" baseline="0" dirty="0"/>
              <a:t> entities contain a field of type EntityAITasks (named 'tasks').</a:t>
            </a:r>
          </a:p>
          <a:p>
            <a:endParaRPr lang="en-US" baseline="0" dirty="0"/>
          </a:p>
          <a:p>
            <a:r>
              <a:rPr lang="en-US" baseline="0" dirty="0"/>
              <a:t>EntityAITask is used to add behaviors to an entity.</a:t>
            </a:r>
          </a:p>
          <a:p>
            <a:endParaRPr lang="en-US" baseline="0" dirty="0"/>
          </a:p>
          <a:p>
            <a:r>
              <a:rPr lang="en-US" baseline="0" dirty="0"/>
              <a:t>An EntityLiving entity can have as many tasks as it wants.</a:t>
            </a:r>
            <a:endParaRPr lang="en-US" dirty="0"/>
          </a:p>
        </p:txBody>
      </p:sp>
      <p:sp>
        <p:nvSpPr>
          <p:cNvPr id="4" name="Slide Number Placeholder 3"/>
          <p:cNvSpPr>
            <a:spLocks noGrp="1"/>
          </p:cNvSpPr>
          <p:nvPr>
            <p:ph type="sldNum" sz="quarter" idx="10"/>
          </p:nvPr>
        </p:nvSpPr>
        <p:spPr/>
        <p:txBody>
          <a:bodyPr/>
          <a:lstStyle/>
          <a:p>
            <a:fld id="{783A5249-61F2-467F-95AE-BE032AE0CB85}" type="slidenum">
              <a:rPr lang="en-US" smtClean="0"/>
              <a:t>14</a:t>
            </a:fld>
            <a:endParaRPr lang="en-US" dirty="0"/>
          </a:p>
        </p:txBody>
      </p:sp>
    </p:spTree>
    <p:extLst>
      <p:ext uri="{BB962C8B-B14F-4D97-AF65-F5344CB8AC3E}">
        <p14:creationId xmlns:p14="http://schemas.microsoft.com/office/powerpoint/2010/main" val="3643535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EntityLiving</a:t>
            </a:r>
            <a:r>
              <a:rPr lang="en-US" baseline="0" dirty="0"/>
              <a:t> entities contain a field of type EntityAITasks (named 'tasks').</a:t>
            </a:r>
          </a:p>
          <a:p>
            <a:endParaRPr lang="en-US" baseline="0" dirty="0"/>
          </a:p>
          <a:p>
            <a:r>
              <a:rPr lang="en-US" baseline="0" dirty="0"/>
              <a:t>EntityAITask is used to add behaviors to an entity.</a:t>
            </a:r>
          </a:p>
          <a:p>
            <a:endParaRPr lang="en-US" baseline="0" dirty="0"/>
          </a:p>
          <a:p>
            <a:r>
              <a:rPr lang="en-US" baseline="0" dirty="0"/>
              <a:t>An EntityLiving entity can have as many tasks as it wants.</a:t>
            </a:r>
            <a:endParaRPr lang="en-US" dirty="0"/>
          </a:p>
        </p:txBody>
      </p:sp>
      <p:sp>
        <p:nvSpPr>
          <p:cNvPr id="4" name="Slide Number Placeholder 3"/>
          <p:cNvSpPr>
            <a:spLocks noGrp="1"/>
          </p:cNvSpPr>
          <p:nvPr>
            <p:ph type="sldNum" sz="quarter" idx="10"/>
          </p:nvPr>
        </p:nvSpPr>
        <p:spPr/>
        <p:txBody>
          <a:bodyPr/>
          <a:lstStyle/>
          <a:p>
            <a:fld id="{783A5249-61F2-467F-95AE-BE032AE0CB85}" type="slidenum">
              <a:rPr lang="en-US" smtClean="0"/>
              <a:t>15</a:t>
            </a:fld>
            <a:endParaRPr lang="en-US" dirty="0"/>
          </a:p>
        </p:txBody>
      </p:sp>
    </p:spTree>
    <p:extLst>
      <p:ext uri="{BB962C8B-B14F-4D97-AF65-F5344CB8AC3E}">
        <p14:creationId xmlns:p14="http://schemas.microsoft.com/office/powerpoint/2010/main" val="1655610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EntityLiving</a:t>
            </a:r>
            <a:r>
              <a:rPr lang="en-US" baseline="0" dirty="0"/>
              <a:t> entities contain a field of type EntityAITasks (named 'tasks').</a:t>
            </a:r>
          </a:p>
          <a:p>
            <a:endParaRPr lang="en-US" baseline="0" dirty="0"/>
          </a:p>
          <a:p>
            <a:r>
              <a:rPr lang="en-US" baseline="0" dirty="0"/>
              <a:t>EntityAITask is used to add behaviors to an entity.</a:t>
            </a:r>
          </a:p>
          <a:p>
            <a:endParaRPr lang="en-US" baseline="0" dirty="0"/>
          </a:p>
          <a:p>
            <a:r>
              <a:rPr lang="en-US" baseline="0" dirty="0"/>
              <a:t>An EntityLiving entity can have as many tasks as it wants.</a:t>
            </a:r>
            <a:endParaRPr lang="en-US" dirty="0"/>
          </a:p>
        </p:txBody>
      </p:sp>
      <p:sp>
        <p:nvSpPr>
          <p:cNvPr id="4" name="Slide Number Placeholder 3"/>
          <p:cNvSpPr>
            <a:spLocks noGrp="1"/>
          </p:cNvSpPr>
          <p:nvPr>
            <p:ph type="sldNum" sz="quarter" idx="10"/>
          </p:nvPr>
        </p:nvSpPr>
        <p:spPr/>
        <p:txBody>
          <a:bodyPr/>
          <a:lstStyle/>
          <a:p>
            <a:fld id="{783A5249-61F2-467F-95AE-BE032AE0CB85}" type="slidenum">
              <a:rPr lang="en-US" smtClean="0"/>
              <a:t>16</a:t>
            </a:fld>
            <a:endParaRPr lang="en-US" dirty="0"/>
          </a:p>
        </p:txBody>
      </p:sp>
    </p:spTree>
    <p:extLst>
      <p:ext uri="{BB962C8B-B14F-4D97-AF65-F5344CB8AC3E}">
        <p14:creationId xmlns:p14="http://schemas.microsoft.com/office/powerpoint/2010/main" val="3844265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EntityLiving</a:t>
            </a:r>
            <a:r>
              <a:rPr lang="en-US" baseline="0" dirty="0"/>
              <a:t> entities contain a field of type EntityAITasks (named 'tasks').</a:t>
            </a:r>
          </a:p>
          <a:p>
            <a:endParaRPr lang="en-US" baseline="0" dirty="0"/>
          </a:p>
          <a:p>
            <a:r>
              <a:rPr lang="en-US" baseline="0" dirty="0"/>
              <a:t>EntityAITask is used to add behaviors to an entity.</a:t>
            </a:r>
          </a:p>
          <a:p>
            <a:endParaRPr lang="en-US" baseline="0" dirty="0"/>
          </a:p>
          <a:p>
            <a:r>
              <a:rPr lang="en-US" baseline="0" dirty="0"/>
              <a:t>An EntityLiving entity can have as many tasks as it wants.</a:t>
            </a:r>
            <a:endParaRPr lang="en-US" dirty="0"/>
          </a:p>
        </p:txBody>
      </p:sp>
      <p:sp>
        <p:nvSpPr>
          <p:cNvPr id="4" name="Slide Number Placeholder 3"/>
          <p:cNvSpPr>
            <a:spLocks noGrp="1"/>
          </p:cNvSpPr>
          <p:nvPr>
            <p:ph type="sldNum" sz="quarter" idx="10"/>
          </p:nvPr>
        </p:nvSpPr>
        <p:spPr/>
        <p:txBody>
          <a:bodyPr/>
          <a:lstStyle/>
          <a:p>
            <a:fld id="{783A5249-61F2-467F-95AE-BE032AE0CB85}" type="slidenum">
              <a:rPr lang="en-US" smtClean="0"/>
              <a:t>17</a:t>
            </a:fld>
            <a:endParaRPr lang="en-US" dirty="0"/>
          </a:p>
        </p:txBody>
      </p:sp>
    </p:spTree>
    <p:extLst>
      <p:ext uri="{BB962C8B-B14F-4D97-AF65-F5344CB8AC3E}">
        <p14:creationId xmlns:p14="http://schemas.microsoft.com/office/powerpoint/2010/main" val="2645549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EntityLiving</a:t>
            </a:r>
            <a:r>
              <a:rPr lang="en-US" baseline="0" dirty="0"/>
              <a:t> entities contain a field of type EntityAITasks (named 'tasks').</a:t>
            </a:r>
          </a:p>
          <a:p>
            <a:endParaRPr lang="en-US" baseline="0" dirty="0"/>
          </a:p>
          <a:p>
            <a:r>
              <a:rPr lang="en-US" baseline="0" dirty="0"/>
              <a:t>EntityAITask is used to add behaviors to an entity.</a:t>
            </a:r>
          </a:p>
          <a:p>
            <a:endParaRPr lang="en-US" baseline="0" dirty="0"/>
          </a:p>
          <a:p>
            <a:r>
              <a:rPr lang="en-US" baseline="0" dirty="0"/>
              <a:t>An EntityLiving entity can have as many tasks as it wants.</a:t>
            </a:r>
            <a:endParaRPr lang="en-US" dirty="0"/>
          </a:p>
        </p:txBody>
      </p:sp>
      <p:sp>
        <p:nvSpPr>
          <p:cNvPr id="4" name="Slide Number Placeholder 3"/>
          <p:cNvSpPr>
            <a:spLocks noGrp="1"/>
          </p:cNvSpPr>
          <p:nvPr>
            <p:ph type="sldNum" sz="quarter" idx="10"/>
          </p:nvPr>
        </p:nvSpPr>
        <p:spPr/>
        <p:txBody>
          <a:bodyPr/>
          <a:lstStyle/>
          <a:p>
            <a:fld id="{783A5249-61F2-467F-95AE-BE032AE0CB85}" type="slidenum">
              <a:rPr lang="en-US" smtClean="0"/>
              <a:t>18</a:t>
            </a:fld>
            <a:endParaRPr lang="en-US" dirty="0"/>
          </a:p>
        </p:txBody>
      </p:sp>
    </p:spTree>
    <p:extLst>
      <p:ext uri="{BB962C8B-B14F-4D97-AF65-F5344CB8AC3E}">
        <p14:creationId xmlns:p14="http://schemas.microsoft.com/office/powerpoint/2010/main" val="1612913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EntityLiving</a:t>
            </a:r>
            <a:r>
              <a:rPr lang="en-US" baseline="0" dirty="0"/>
              <a:t> entities contain a field of type EntityAITasks (named 'tasks').</a:t>
            </a:r>
          </a:p>
          <a:p>
            <a:endParaRPr lang="en-US" baseline="0" dirty="0"/>
          </a:p>
          <a:p>
            <a:r>
              <a:rPr lang="en-US" baseline="0" dirty="0"/>
              <a:t>EntityAITask is used to add behaviors to an entity.</a:t>
            </a:r>
          </a:p>
          <a:p>
            <a:endParaRPr lang="en-US" baseline="0" dirty="0"/>
          </a:p>
          <a:p>
            <a:r>
              <a:rPr lang="en-US" baseline="0" dirty="0"/>
              <a:t>An EntityLiving entity can have as many tasks as it wants.</a:t>
            </a:r>
            <a:endParaRPr lang="en-US" dirty="0"/>
          </a:p>
        </p:txBody>
      </p:sp>
      <p:sp>
        <p:nvSpPr>
          <p:cNvPr id="4" name="Slide Number Placeholder 3"/>
          <p:cNvSpPr>
            <a:spLocks noGrp="1"/>
          </p:cNvSpPr>
          <p:nvPr>
            <p:ph type="sldNum" sz="quarter" idx="10"/>
          </p:nvPr>
        </p:nvSpPr>
        <p:spPr/>
        <p:txBody>
          <a:bodyPr/>
          <a:lstStyle/>
          <a:p>
            <a:fld id="{783A5249-61F2-467F-95AE-BE032AE0CB85}" type="slidenum">
              <a:rPr lang="en-US" smtClean="0"/>
              <a:t>19</a:t>
            </a:fld>
            <a:endParaRPr lang="en-US" dirty="0"/>
          </a:p>
        </p:txBody>
      </p:sp>
    </p:spTree>
    <p:extLst>
      <p:ext uri="{BB962C8B-B14F-4D97-AF65-F5344CB8AC3E}">
        <p14:creationId xmlns:p14="http://schemas.microsoft.com/office/powerpoint/2010/main" val="1732312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one tick, entities figure out their next step, grass spreads, skeletons check surrounding light levels, objects in flight move a bit, mine carts move forward a bit, the sun and clouds move in the sky, and so forth.</a:t>
            </a:r>
          </a:p>
        </p:txBody>
      </p:sp>
      <p:sp>
        <p:nvSpPr>
          <p:cNvPr id="4" name="Slide Number Placeholder 3"/>
          <p:cNvSpPr>
            <a:spLocks noGrp="1"/>
          </p:cNvSpPr>
          <p:nvPr>
            <p:ph type="sldNum" sz="quarter" idx="10"/>
          </p:nvPr>
        </p:nvSpPr>
        <p:spPr/>
        <p:txBody>
          <a:bodyPr/>
          <a:lstStyle/>
          <a:p>
            <a:fld id="{783A5249-61F2-467F-95AE-BE032AE0CB85}" type="slidenum">
              <a:rPr lang="en-US" smtClean="0"/>
              <a:t>20</a:t>
            </a:fld>
            <a:endParaRPr lang="en-US" dirty="0"/>
          </a:p>
        </p:txBody>
      </p:sp>
    </p:spTree>
    <p:extLst>
      <p:ext uri="{BB962C8B-B14F-4D97-AF65-F5344CB8AC3E}">
        <p14:creationId xmlns:p14="http://schemas.microsoft.com/office/powerpoint/2010/main" val="157225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small portion of</a:t>
            </a:r>
            <a:r>
              <a:rPr lang="en-US" baseline="0" dirty="0"/>
              <a:t> the entity hierarchy. We'll be focusing on the center portion, which ultimately derives from EntityRobot.</a:t>
            </a:r>
            <a:endParaRPr lang="en-US" dirty="0"/>
          </a:p>
        </p:txBody>
      </p:sp>
      <p:sp>
        <p:nvSpPr>
          <p:cNvPr id="4" name="Slide Number Placeholder 3"/>
          <p:cNvSpPr>
            <a:spLocks noGrp="1"/>
          </p:cNvSpPr>
          <p:nvPr>
            <p:ph type="sldNum" sz="quarter" idx="10"/>
          </p:nvPr>
        </p:nvSpPr>
        <p:spPr/>
        <p:txBody>
          <a:bodyPr/>
          <a:lstStyle/>
          <a:p>
            <a:fld id="{783A5249-61F2-467F-95AE-BE032AE0CB85}" type="slidenum">
              <a:rPr lang="en-US" smtClean="0"/>
              <a:t>3</a:t>
            </a:fld>
            <a:endParaRPr lang="en-US" dirty="0"/>
          </a:p>
        </p:txBody>
      </p:sp>
    </p:spTree>
    <p:extLst>
      <p:ext uri="{BB962C8B-B14F-4D97-AF65-F5344CB8AC3E}">
        <p14:creationId xmlns:p14="http://schemas.microsoft.com/office/powerpoint/2010/main" val="596669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could mention that "the game sits idle" is typically accomplished by making a call to an operating system function that doesn't return until some specified time. Once the time is up (when the next tick is ready to start), the operating system function returns and the Minecraft code immediately begins executing the next tick.</a:t>
            </a:r>
          </a:p>
          <a:p>
            <a:endParaRPr lang="en-US" baseline="0" dirty="0"/>
          </a:p>
          <a:p>
            <a:r>
              <a:rPr lang="en-US" baseline="0" dirty="0"/>
              <a:t>Contrary to popular belief, adding lots of players in a world doesn't slow the game down much, as processing players is not very computationally expensive.</a:t>
            </a:r>
          </a:p>
        </p:txBody>
      </p:sp>
      <p:sp>
        <p:nvSpPr>
          <p:cNvPr id="4" name="Slide Number Placeholder 3"/>
          <p:cNvSpPr>
            <a:spLocks noGrp="1"/>
          </p:cNvSpPr>
          <p:nvPr>
            <p:ph type="sldNum" sz="quarter" idx="10"/>
          </p:nvPr>
        </p:nvSpPr>
        <p:spPr/>
        <p:txBody>
          <a:bodyPr/>
          <a:lstStyle/>
          <a:p>
            <a:fld id="{783A5249-61F2-467F-95AE-BE032AE0CB85}" type="slidenum">
              <a:rPr lang="en-US" smtClean="0"/>
              <a:t>21</a:t>
            </a:fld>
            <a:endParaRPr lang="en-US" dirty="0"/>
          </a:p>
        </p:txBody>
      </p:sp>
    </p:spTree>
    <p:extLst>
      <p:ext uri="{BB962C8B-B14F-4D97-AF65-F5344CB8AC3E}">
        <p14:creationId xmlns:p14="http://schemas.microsoft.com/office/powerpoint/2010/main" val="5533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Changing the graphics level changes how long it will take to render the resulting world after a tick.</a:t>
            </a:r>
          </a:p>
          <a:p>
            <a:r>
              <a:rPr lang="en-US" baseline="0" dirty="0"/>
              <a:t>Reducing the lighting smoothness reduces the work need to render.</a:t>
            </a:r>
          </a:p>
          <a:p>
            <a:r>
              <a:rPr lang="en-US" baseline="0" dirty="0"/>
              <a:t>Turning clouds off eliminates the need to animate and render them.</a:t>
            </a:r>
          </a:p>
          <a:p>
            <a:r>
              <a:rPr lang="en-US" baseline="0" dirty="0"/>
              <a:t>Render distance changes how many chunks of the world are in view and active at one time.</a:t>
            </a:r>
          </a:p>
          <a:p>
            <a:r>
              <a:rPr lang="en-US" baseline="0" dirty="0"/>
              <a:t>Changing the particle count affects how many particles all around the world are generated, managed, animated, and rendered.</a:t>
            </a:r>
          </a:p>
          <a:p>
            <a:r>
              <a:rPr lang="en-US" baseline="0" dirty="0"/>
              <a:t>NOTE: This is a good place to go to if Minecraft runs slowly on their machines.</a:t>
            </a:r>
          </a:p>
        </p:txBody>
      </p:sp>
      <p:sp>
        <p:nvSpPr>
          <p:cNvPr id="4" name="Slide Number Placeholder 3"/>
          <p:cNvSpPr>
            <a:spLocks noGrp="1"/>
          </p:cNvSpPr>
          <p:nvPr>
            <p:ph type="sldNum" sz="quarter" idx="10"/>
          </p:nvPr>
        </p:nvSpPr>
        <p:spPr/>
        <p:txBody>
          <a:bodyPr/>
          <a:lstStyle/>
          <a:p>
            <a:fld id="{783A5249-61F2-467F-95AE-BE032AE0CB85}" type="slidenum">
              <a:rPr lang="en-US" smtClean="0"/>
              <a:t>22</a:t>
            </a:fld>
            <a:endParaRPr lang="en-US" dirty="0"/>
          </a:p>
        </p:txBody>
      </p:sp>
    </p:spTree>
    <p:extLst>
      <p:ext uri="{BB962C8B-B14F-4D97-AF65-F5344CB8AC3E}">
        <p14:creationId xmlns:p14="http://schemas.microsoft.com/office/powerpoint/2010/main" val="1535908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23</a:t>
            </a:fld>
            <a:endParaRPr lang="en-US" dirty="0"/>
          </a:p>
        </p:txBody>
      </p:sp>
    </p:spTree>
    <p:extLst>
      <p:ext uri="{BB962C8B-B14F-4D97-AF65-F5344CB8AC3E}">
        <p14:creationId xmlns:p14="http://schemas.microsoft.com/office/powerpoint/2010/main" val="1605554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24</a:t>
            </a:fld>
            <a:endParaRPr lang="en-US" dirty="0"/>
          </a:p>
        </p:txBody>
      </p:sp>
    </p:spTree>
    <p:extLst>
      <p:ext uri="{BB962C8B-B14F-4D97-AF65-F5344CB8AC3E}">
        <p14:creationId xmlns:p14="http://schemas.microsoft.com/office/powerpoint/2010/main" val="4281577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25</a:t>
            </a:fld>
            <a:endParaRPr lang="en-US" dirty="0"/>
          </a:p>
        </p:txBody>
      </p:sp>
    </p:spTree>
    <p:extLst>
      <p:ext uri="{BB962C8B-B14F-4D97-AF65-F5344CB8AC3E}">
        <p14:creationId xmlns:p14="http://schemas.microsoft.com/office/powerpoint/2010/main" val="2847559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26</a:t>
            </a:fld>
            <a:endParaRPr lang="en-US" dirty="0"/>
          </a:p>
        </p:txBody>
      </p:sp>
    </p:spTree>
    <p:extLst>
      <p:ext uri="{BB962C8B-B14F-4D97-AF65-F5344CB8AC3E}">
        <p14:creationId xmlns:p14="http://schemas.microsoft.com/office/powerpoint/2010/main" val="1857459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27</a:t>
            </a:fld>
            <a:endParaRPr lang="en-US" dirty="0"/>
          </a:p>
        </p:txBody>
      </p:sp>
    </p:spTree>
    <p:extLst>
      <p:ext uri="{BB962C8B-B14F-4D97-AF65-F5344CB8AC3E}">
        <p14:creationId xmlns:p14="http://schemas.microsoft.com/office/powerpoint/2010/main" val="3404824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28</a:t>
            </a:fld>
            <a:endParaRPr lang="en-US" dirty="0"/>
          </a:p>
        </p:txBody>
      </p:sp>
    </p:spTree>
    <p:extLst>
      <p:ext uri="{BB962C8B-B14F-4D97-AF65-F5344CB8AC3E}">
        <p14:creationId xmlns:p14="http://schemas.microsoft.com/office/powerpoint/2010/main" val="493714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29</a:t>
            </a:fld>
            <a:endParaRPr lang="en-US" dirty="0"/>
          </a:p>
        </p:txBody>
      </p:sp>
    </p:spTree>
    <p:extLst>
      <p:ext uri="{BB962C8B-B14F-4D97-AF65-F5344CB8AC3E}">
        <p14:creationId xmlns:p14="http://schemas.microsoft.com/office/powerpoint/2010/main" val="14583895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30</a:t>
            </a:fld>
            <a:endParaRPr lang="en-US" dirty="0"/>
          </a:p>
        </p:txBody>
      </p:sp>
    </p:spTree>
    <p:extLst>
      <p:ext uri="{BB962C8B-B14F-4D97-AF65-F5344CB8AC3E}">
        <p14:creationId xmlns:p14="http://schemas.microsoft.com/office/powerpoint/2010/main" val="138486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Entity</a:t>
            </a:r>
            <a:r>
              <a:rPr lang="en-US" baseline="0" dirty="0"/>
              <a:t> is the base class for all entities.</a:t>
            </a:r>
            <a:endParaRPr lang="en-US" dirty="0"/>
          </a:p>
        </p:txBody>
      </p:sp>
      <p:sp>
        <p:nvSpPr>
          <p:cNvPr id="4" name="Slide Number Placeholder 3"/>
          <p:cNvSpPr>
            <a:spLocks noGrp="1"/>
          </p:cNvSpPr>
          <p:nvPr>
            <p:ph type="sldNum" sz="quarter" idx="10"/>
          </p:nvPr>
        </p:nvSpPr>
        <p:spPr/>
        <p:txBody>
          <a:bodyPr/>
          <a:lstStyle/>
          <a:p>
            <a:fld id="{783A5249-61F2-467F-95AE-BE032AE0CB85}" type="slidenum">
              <a:rPr lang="en-US" smtClean="0"/>
              <a:t>4</a:t>
            </a:fld>
            <a:endParaRPr lang="en-US" dirty="0"/>
          </a:p>
        </p:txBody>
      </p:sp>
    </p:spTree>
    <p:extLst>
      <p:ext uri="{BB962C8B-B14F-4D97-AF65-F5344CB8AC3E}">
        <p14:creationId xmlns:p14="http://schemas.microsoft.com/office/powerpoint/2010/main" val="586311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31</a:t>
            </a:fld>
            <a:endParaRPr lang="en-US" dirty="0"/>
          </a:p>
        </p:txBody>
      </p:sp>
    </p:spTree>
    <p:extLst>
      <p:ext uri="{BB962C8B-B14F-4D97-AF65-F5344CB8AC3E}">
        <p14:creationId xmlns:p14="http://schemas.microsoft.com/office/powerpoint/2010/main" val="3629946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32</a:t>
            </a:fld>
            <a:endParaRPr lang="en-US" dirty="0"/>
          </a:p>
        </p:txBody>
      </p:sp>
    </p:spTree>
    <p:extLst>
      <p:ext uri="{BB962C8B-B14F-4D97-AF65-F5344CB8AC3E}">
        <p14:creationId xmlns:p14="http://schemas.microsoft.com/office/powerpoint/2010/main" val="2419482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33</a:t>
            </a:fld>
            <a:endParaRPr lang="en-US" dirty="0"/>
          </a:p>
        </p:txBody>
      </p:sp>
    </p:spTree>
    <p:extLst>
      <p:ext uri="{BB962C8B-B14F-4D97-AF65-F5344CB8AC3E}">
        <p14:creationId xmlns:p14="http://schemas.microsoft.com/office/powerpoint/2010/main" val="13041434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34</a:t>
            </a:fld>
            <a:endParaRPr lang="en-US" dirty="0"/>
          </a:p>
        </p:txBody>
      </p:sp>
    </p:spTree>
    <p:extLst>
      <p:ext uri="{BB962C8B-B14F-4D97-AF65-F5344CB8AC3E}">
        <p14:creationId xmlns:p14="http://schemas.microsoft.com/office/powerpoint/2010/main" val="420006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35</a:t>
            </a:fld>
            <a:endParaRPr lang="en-US" dirty="0"/>
          </a:p>
        </p:txBody>
      </p:sp>
    </p:spTree>
    <p:extLst>
      <p:ext uri="{BB962C8B-B14F-4D97-AF65-F5344CB8AC3E}">
        <p14:creationId xmlns:p14="http://schemas.microsoft.com/office/powerpoint/2010/main" val="1181830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36</a:t>
            </a:fld>
            <a:endParaRPr lang="en-US" dirty="0"/>
          </a:p>
        </p:txBody>
      </p:sp>
    </p:spTree>
    <p:extLst>
      <p:ext uri="{BB962C8B-B14F-4D97-AF65-F5344CB8AC3E}">
        <p14:creationId xmlns:p14="http://schemas.microsoft.com/office/powerpoint/2010/main" val="12935010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37</a:t>
            </a:fld>
            <a:endParaRPr lang="en-US" dirty="0"/>
          </a:p>
        </p:txBody>
      </p:sp>
    </p:spTree>
    <p:extLst>
      <p:ext uri="{BB962C8B-B14F-4D97-AF65-F5344CB8AC3E}">
        <p14:creationId xmlns:p14="http://schemas.microsoft.com/office/powerpoint/2010/main" val="40387934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38</a:t>
            </a:fld>
            <a:endParaRPr lang="en-US" dirty="0"/>
          </a:p>
        </p:txBody>
      </p:sp>
    </p:spTree>
    <p:extLst>
      <p:ext uri="{BB962C8B-B14F-4D97-AF65-F5344CB8AC3E}">
        <p14:creationId xmlns:p14="http://schemas.microsoft.com/office/powerpoint/2010/main" val="18942026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39</a:t>
            </a:fld>
            <a:endParaRPr lang="en-US" dirty="0"/>
          </a:p>
        </p:txBody>
      </p:sp>
    </p:spTree>
    <p:extLst>
      <p:ext uri="{BB962C8B-B14F-4D97-AF65-F5344CB8AC3E}">
        <p14:creationId xmlns:p14="http://schemas.microsoft.com/office/powerpoint/2010/main" val="37561997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reminder of the Robot base class and the features it gets from various base classes.</a:t>
            </a:r>
          </a:p>
        </p:txBody>
      </p:sp>
      <p:sp>
        <p:nvSpPr>
          <p:cNvPr id="4" name="Slide Number Placeholder 3"/>
          <p:cNvSpPr>
            <a:spLocks noGrp="1"/>
          </p:cNvSpPr>
          <p:nvPr>
            <p:ph type="sldNum" sz="quarter" idx="10"/>
          </p:nvPr>
        </p:nvSpPr>
        <p:spPr/>
        <p:txBody>
          <a:bodyPr/>
          <a:lstStyle/>
          <a:p>
            <a:fld id="{783A5249-61F2-467F-95AE-BE032AE0CB85}" type="slidenum">
              <a:rPr lang="en-US" smtClean="0"/>
              <a:t>41</a:t>
            </a:fld>
            <a:endParaRPr lang="en-US" dirty="0"/>
          </a:p>
        </p:txBody>
      </p:sp>
    </p:spTree>
    <p:extLst>
      <p:ext uri="{BB962C8B-B14F-4D97-AF65-F5344CB8AC3E}">
        <p14:creationId xmlns:p14="http://schemas.microsoft.com/office/powerpoint/2010/main" val="677333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Every EntityLiving instance has specific tasks that give it lifelike attributes.</a:t>
            </a:r>
          </a:p>
          <a:p>
            <a:endParaRPr lang="en-US" baseline="0" dirty="0"/>
          </a:p>
          <a:p>
            <a:r>
              <a:rPr lang="en-US" dirty="0"/>
              <a:t>Almost every</a:t>
            </a:r>
            <a:r>
              <a:rPr lang="en-US" baseline="0" dirty="0"/>
              <a:t> entity that moves around the Minecraft map derives from EntityLiving.</a:t>
            </a:r>
          </a:p>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5</a:t>
            </a:fld>
            <a:endParaRPr lang="en-US" dirty="0"/>
          </a:p>
        </p:txBody>
      </p:sp>
    </p:spTree>
    <p:extLst>
      <p:ext uri="{BB962C8B-B14F-4D97-AF65-F5344CB8AC3E}">
        <p14:creationId xmlns:p14="http://schemas.microsoft.com/office/powerpoint/2010/main" val="20154199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42</a:t>
            </a:fld>
            <a:endParaRPr lang="en-US" dirty="0"/>
          </a:p>
        </p:txBody>
      </p:sp>
    </p:spTree>
    <p:extLst>
      <p:ext uri="{BB962C8B-B14F-4D97-AF65-F5344CB8AC3E}">
        <p14:creationId xmlns:p14="http://schemas.microsoft.com/office/powerpoint/2010/main" val="3067672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43</a:t>
            </a:fld>
            <a:endParaRPr lang="en-US" dirty="0"/>
          </a:p>
        </p:txBody>
      </p:sp>
    </p:spTree>
    <p:extLst>
      <p:ext uri="{BB962C8B-B14F-4D97-AF65-F5344CB8AC3E}">
        <p14:creationId xmlns:p14="http://schemas.microsoft.com/office/powerpoint/2010/main" val="2205495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44</a:t>
            </a:fld>
            <a:endParaRPr lang="en-US" dirty="0"/>
          </a:p>
        </p:txBody>
      </p:sp>
    </p:spTree>
    <p:extLst>
      <p:ext uri="{BB962C8B-B14F-4D97-AF65-F5344CB8AC3E}">
        <p14:creationId xmlns:p14="http://schemas.microsoft.com/office/powerpoint/2010/main" val="2216550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45</a:t>
            </a:fld>
            <a:endParaRPr lang="en-US" dirty="0"/>
          </a:p>
        </p:txBody>
      </p:sp>
    </p:spTree>
    <p:extLst>
      <p:ext uri="{BB962C8B-B14F-4D97-AF65-F5344CB8AC3E}">
        <p14:creationId xmlns:p14="http://schemas.microsoft.com/office/powerpoint/2010/main" val="2811622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 EntityCreature is an entity that can move and may attack.</a:t>
            </a:r>
          </a:p>
          <a:p>
            <a:endParaRPr lang="en-US" baseline="0" dirty="0"/>
          </a:p>
          <a:p>
            <a:r>
              <a:rPr lang="en-US" baseline="0" dirty="0"/>
              <a:t>Creature shown is a "creeper".</a:t>
            </a:r>
          </a:p>
          <a:p>
            <a:endParaRPr lang="en-US" baseline="0" dirty="0"/>
          </a:p>
          <a:p>
            <a:r>
              <a:rPr lang="en-US" baseline="0" dirty="0"/>
              <a:t>For example, creepers will follow a player and will explode when they get close enough to do damage.</a:t>
            </a:r>
          </a:p>
        </p:txBody>
      </p:sp>
      <p:sp>
        <p:nvSpPr>
          <p:cNvPr id="4" name="Slide Number Placeholder 3"/>
          <p:cNvSpPr>
            <a:spLocks noGrp="1"/>
          </p:cNvSpPr>
          <p:nvPr>
            <p:ph type="sldNum" sz="quarter" idx="10"/>
          </p:nvPr>
        </p:nvSpPr>
        <p:spPr/>
        <p:txBody>
          <a:bodyPr/>
          <a:lstStyle/>
          <a:p>
            <a:fld id="{783A5249-61F2-467F-95AE-BE032AE0CB85}" type="slidenum">
              <a:rPr lang="en-US" smtClean="0"/>
              <a:t>6</a:t>
            </a:fld>
            <a:endParaRPr lang="en-US" dirty="0"/>
          </a:p>
        </p:txBody>
      </p:sp>
    </p:spTree>
    <p:extLst>
      <p:ext uri="{BB962C8B-B14F-4D97-AF65-F5344CB8AC3E}">
        <p14:creationId xmlns:p14="http://schemas.microsoft.com/office/powerpoint/2010/main" val="49565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EntityFlying is an entity that can fly around the world.</a:t>
            </a:r>
          </a:p>
          <a:p>
            <a:endParaRPr lang="en-US" baseline="0" dirty="0"/>
          </a:p>
          <a:p>
            <a:r>
              <a:rPr lang="en-US" baseline="0" dirty="0"/>
              <a:t>For example, bats spawn in dark places and fly around (that's pretty much it).</a:t>
            </a:r>
          </a:p>
        </p:txBody>
      </p:sp>
      <p:sp>
        <p:nvSpPr>
          <p:cNvPr id="4" name="Slide Number Placeholder 3"/>
          <p:cNvSpPr>
            <a:spLocks noGrp="1"/>
          </p:cNvSpPr>
          <p:nvPr>
            <p:ph type="sldNum" sz="quarter" idx="10"/>
          </p:nvPr>
        </p:nvSpPr>
        <p:spPr/>
        <p:txBody>
          <a:bodyPr/>
          <a:lstStyle/>
          <a:p>
            <a:fld id="{783A5249-61F2-467F-95AE-BE032AE0CB85}" type="slidenum">
              <a:rPr lang="en-US" smtClean="0"/>
              <a:t>7</a:t>
            </a:fld>
            <a:endParaRPr lang="en-US" dirty="0"/>
          </a:p>
        </p:txBody>
      </p:sp>
    </p:spTree>
    <p:extLst>
      <p:ext uri="{BB962C8B-B14F-4D97-AF65-F5344CB8AC3E}">
        <p14:creationId xmlns:p14="http://schemas.microsoft.com/office/powerpoint/2010/main" val="1719182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 EntityAgeable creature can be a baby or an adult.</a:t>
            </a:r>
          </a:p>
          <a:p>
            <a:endParaRPr lang="en-US" baseline="0" dirty="0"/>
          </a:p>
          <a:p>
            <a:r>
              <a:rPr lang="en-US" baseline="0" dirty="0"/>
              <a:t>For example, pigs and cows start out as babies and then grow to full-sized adults.</a:t>
            </a:r>
          </a:p>
        </p:txBody>
      </p:sp>
      <p:sp>
        <p:nvSpPr>
          <p:cNvPr id="4" name="Slide Number Placeholder 3"/>
          <p:cNvSpPr>
            <a:spLocks noGrp="1"/>
          </p:cNvSpPr>
          <p:nvPr>
            <p:ph type="sldNum" sz="quarter" idx="10"/>
          </p:nvPr>
        </p:nvSpPr>
        <p:spPr/>
        <p:txBody>
          <a:bodyPr/>
          <a:lstStyle/>
          <a:p>
            <a:fld id="{783A5249-61F2-467F-95AE-BE032AE0CB85}" type="slidenum">
              <a:rPr lang="en-US" smtClean="0"/>
              <a:t>8</a:t>
            </a:fld>
            <a:endParaRPr lang="en-US" dirty="0"/>
          </a:p>
        </p:txBody>
      </p:sp>
    </p:spTree>
    <p:extLst>
      <p:ext uri="{BB962C8B-B14F-4D97-AF65-F5344CB8AC3E}">
        <p14:creationId xmlns:p14="http://schemas.microsoft.com/office/powerpoint/2010/main" val="317855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 EntityAnimal can reproduce.</a:t>
            </a:r>
          </a:p>
        </p:txBody>
      </p:sp>
      <p:sp>
        <p:nvSpPr>
          <p:cNvPr id="4" name="Slide Number Placeholder 3"/>
          <p:cNvSpPr>
            <a:spLocks noGrp="1"/>
          </p:cNvSpPr>
          <p:nvPr>
            <p:ph type="sldNum" sz="quarter" idx="10"/>
          </p:nvPr>
        </p:nvSpPr>
        <p:spPr/>
        <p:txBody>
          <a:bodyPr/>
          <a:lstStyle/>
          <a:p>
            <a:fld id="{783A5249-61F2-467F-95AE-BE032AE0CB85}" type="slidenum">
              <a:rPr lang="en-US" smtClean="0"/>
              <a:t>9</a:t>
            </a:fld>
            <a:endParaRPr lang="en-US" dirty="0"/>
          </a:p>
        </p:txBody>
      </p:sp>
    </p:spTree>
    <p:extLst>
      <p:ext uri="{BB962C8B-B14F-4D97-AF65-F5344CB8AC3E}">
        <p14:creationId xmlns:p14="http://schemas.microsoft.com/office/powerpoint/2010/main" val="2078725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Animals that can be tamed by a player are of the class EntityTameable.</a:t>
            </a:r>
          </a:p>
        </p:txBody>
      </p:sp>
      <p:sp>
        <p:nvSpPr>
          <p:cNvPr id="4" name="Slide Number Placeholder 3"/>
          <p:cNvSpPr>
            <a:spLocks noGrp="1"/>
          </p:cNvSpPr>
          <p:nvPr>
            <p:ph type="sldNum" sz="quarter" idx="10"/>
          </p:nvPr>
        </p:nvSpPr>
        <p:spPr/>
        <p:txBody>
          <a:bodyPr/>
          <a:lstStyle/>
          <a:p>
            <a:fld id="{783A5249-61F2-467F-95AE-BE032AE0CB85}" type="slidenum">
              <a:rPr lang="en-US" smtClean="0"/>
              <a:t>10</a:t>
            </a:fld>
            <a:endParaRPr lang="en-US" dirty="0"/>
          </a:p>
        </p:txBody>
      </p:sp>
    </p:spTree>
    <p:extLst>
      <p:ext uri="{BB962C8B-B14F-4D97-AF65-F5344CB8AC3E}">
        <p14:creationId xmlns:p14="http://schemas.microsoft.com/office/powerpoint/2010/main" val="371370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rgbClr val="099BD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0" y="2059012"/>
            <a:ext cx="9149132" cy="1828800"/>
          </a:xfrm>
          <a:solidFill>
            <a:srgbClr val="099BDD"/>
          </a:solidFill>
        </p:spPr>
        <p:txBody>
          <a:bodyPr tIns="45720" bIns="45720" anchor="ctr">
            <a:normAutofit/>
          </a:bodyPr>
          <a:lstStyle>
            <a:lvl1pPr algn="ctr">
              <a:lnSpc>
                <a:spcPct val="80000"/>
              </a:lnSpc>
              <a:defRPr sz="6000" spc="15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2645" y="3887812"/>
            <a:ext cx="9156645" cy="457200"/>
          </a:xfrm>
          <a:solidFill>
            <a:srgbClr val="A5D028"/>
          </a:solidFill>
        </p:spPr>
        <p:txBody>
          <a:bodyPr anchor="ctr" anchorCtr="0">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BD4101FD-5CF6-4E3D-BF36-722322E10D3E}" type="datetimeFigureOut">
              <a:rPr lang="en-US" smtClean="0"/>
              <a:t>2/29/2016</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13600AE-EDCE-482E-829E-FCB1B82E956F}" type="slidenum">
              <a:rPr lang="en-US" smtClean="0"/>
              <a:t>‹#›</a:t>
            </a:fld>
            <a:endParaRPr lang="en-US" dirty="0"/>
          </a:p>
        </p:txBody>
      </p:sp>
    </p:spTree>
    <p:extLst>
      <p:ext uri="{BB962C8B-B14F-4D97-AF65-F5344CB8AC3E}">
        <p14:creationId xmlns:p14="http://schemas.microsoft.com/office/powerpoint/2010/main" val="241046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101FD-5CF6-4E3D-BF36-722322E10D3E}"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268469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274638"/>
            <a:ext cx="180178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4638"/>
            <a:ext cx="5979968"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BD4101FD-5CF6-4E3D-BF36-722322E10D3E}" type="datetimeFigureOut">
              <a:rPr lang="en-US" smtClean="0"/>
              <a:t>2/29/2016</a:t>
            </a:fld>
            <a:endParaRPr lang="en-US" dirty="0"/>
          </a:p>
        </p:txBody>
      </p:sp>
      <p:sp>
        <p:nvSpPr>
          <p:cNvPr id="5" name="Footer Placeholder 4"/>
          <p:cNvSpPr>
            <a:spLocks noGrp="1"/>
          </p:cNvSpPr>
          <p:nvPr>
            <p:ph type="ftr" sz="quarter" idx="11"/>
          </p:nvPr>
        </p:nvSpPr>
        <p:spPr>
          <a:xfrm>
            <a:off x="2832102" y="6422855"/>
            <a:ext cx="3209752" cy="365125"/>
          </a:xfrm>
        </p:spPr>
        <p:txBody>
          <a:bodyPr/>
          <a:lstStyle/>
          <a:p>
            <a:endParaRPr lang="en-US" dirty="0"/>
          </a:p>
        </p:txBody>
      </p:sp>
      <p:sp>
        <p:nvSpPr>
          <p:cNvPr id="6" name="Slide Number Placeholder 5"/>
          <p:cNvSpPr>
            <a:spLocks noGrp="1"/>
          </p:cNvSpPr>
          <p:nvPr>
            <p:ph type="sldNum" sz="quarter" idx="12"/>
          </p:nvPr>
        </p:nvSpPr>
        <p:spPr>
          <a:xfrm>
            <a:off x="6054787" y="6422855"/>
            <a:ext cx="659819" cy="365125"/>
          </a:xfrm>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333959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101FD-5CF6-4E3D-BF36-722322E10D3E}"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258419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56616" y="2194560"/>
            <a:ext cx="843534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604" y="3911827"/>
            <a:ext cx="8627364"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BD4101FD-5CF6-4E3D-BF36-722322E10D3E}" type="datetimeFigureOut">
              <a:rPr lang="en-US" smtClean="0"/>
              <a:t>2/29/2016</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13600AE-EDCE-482E-829E-FCB1B82E956F}" type="slidenum">
              <a:rPr lang="en-US" smtClean="0"/>
              <a:t>‹#›</a:t>
            </a:fld>
            <a:endParaRPr lang="en-US" dirty="0"/>
          </a:p>
        </p:txBody>
      </p:sp>
    </p:spTree>
    <p:extLst>
      <p:ext uri="{BB962C8B-B14F-4D97-AF65-F5344CB8AC3E}">
        <p14:creationId xmlns:p14="http://schemas.microsoft.com/office/powerpoint/2010/main" val="353363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4008" y="2011680"/>
            <a:ext cx="356616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2793" y="2011680"/>
            <a:ext cx="356616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101FD-5CF6-4E3D-BF36-722322E10D3E}" type="datetimeFigureOut">
              <a:rPr lang="en-US" smtClean="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230403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05256" y="1913470"/>
            <a:ext cx="356616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5256" y="2656566"/>
            <a:ext cx="356616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3423" y="1913470"/>
            <a:ext cx="356616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73423" y="2656564"/>
            <a:ext cx="356616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101FD-5CF6-4E3D-BF36-722322E10D3E}" type="datetimeFigureOut">
              <a:rPr lang="en-US" smtClean="0"/>
              <a:t>2/29/2016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312388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101FD-5CF6-4E3D-BF36-722322E10D3E}" type="datetimeFigureOut">
              <a:rPr lang="en-US" smtClean="0"/>
              <a:t>2/29/2016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3205539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101FD-5CF6-4E3D-BF36-722322E10D3E}" type="datetimeFigureOut">
              <a:rPr lang="en-US" smtClean="0"/>
              <a:t>2/29/2016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417825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05256" y="2120054"/>
            <a:ext cx="459486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41767" y="2147487"/>
            <a:ext cx="24003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101FD-5CF6-4E3D-BF36-722322E10D3E}" type="datetimeFigureOut">
              <a:rPr lang="en-US" smtClean="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174156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960120" y="2211494"/>
            <a:ext cx="459486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5843016" y="2150621"/>
            <a:ext cx="24003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101FD-5CF6-4E3D-BF36-722322E10D3E}" type="datetimeFigureOut">
              <a:rPr lang="en-US" smtClean="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176029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2189" y="284176"/>
            <a:ext cx="733806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2189" y="2011680"/>
            <a:ext cx="733806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1699" y="6422855"/>
            <a:ext cx="2250671" cy="365125"/>
          </a:xfrm>
          <a:prstGeom prst="rect">
            <a:avLst/>
          </a:prstGeom>
        </p:spPr>
        <p:txBody>
          <a:bodyPr vert="horz" lIns="91440" tIns="45720" rIns="45720" bIns="45720" rtlCol="0" anchor="ctr"/>
          <a:lstStyle>
            <a:lvl1pPr algn="l">
              <a:defRPr sz="1050">
                <a:solidFill>
                  <a:schemeClr val="tx1"/>
                </a:solidFill>
              </a:defRPr>
            </a:lvl1pPr>
          </a:lstStyle>
          <a:p>
            <a:fld id="{BD4101FD-5CF6-4E3D-BF36-722322E10D3E}" type="datetimeFigureOut">
              <a:rPr lang="en-US" smtClean="0"/>
              <a:t>2/29/2016</a:t>
            </a:fld>
            <a:endParaRPr lang="en-US" dirty="0"/>
          </a:p>
        </p:txBody>
      </p:sp>
      <p:sp>
        <p:nvSpPr>
          <p:cNvPr id="5" name="Footer Placeholder 4"/>
          <p:cNvSpPr>
            <a:spLocks noGrp="1"/>
          </p:cNvSpPr>
          <p:nvPr>
            <p:ph type="ftr" sz="quarter" idx="3"/>
          </p:nvPr>
        </p:nvSpPr>
        <p:spPr>
          <a:xfrm>
            <a:off x="4197353" y="6422855"/>
            <a:ext cx="378333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7994195"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F13600AE-EDCE-482E-829E-FCB1B82E956F}" type="slidenum">
              <a:rPr lang="en-US" smtClean="0"/>
              <a:t>‹#›</a:t>
            </a:fld>
            <a:endParaRPr lang="en-US" dirty="0"/>
          </a:p>
        </p:txBody>
      </p:sp>
    </p:spTree>
    <p:extLst>
      <p:ext uri="{BB962C8B-B14F-4D97-AF65-F5344CB8AC3E}">
        <p14:creationId xmlns:p14="http://schemas.microsoft.com/office/powerpoint/2010/main" val="397423195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customXml" Target="../ink/ink4.xml"/><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customXml" Target="../ink/ink6.xml"/></Relationships>
</file>

<file path=ppt/slides/_rels/slide2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8.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customXml" Target="../ink/ink8.xml"/><Relationship Id="rId7" Type="http://schemas.openxmlformats.org/officeDocument/2006/relationships/image" Target="../media/image14.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13.emf"/><Relationship Id="rId4" Type="http://schemas.openxmlformats.org/officeDocument/2006/relationships/customXml" Target="../ink/ink9.xml"/><Relationship Id="rId9" Type="http://schemas.openxmlformats.org/officeDocument/2006/relationships/image" Target="../media/image15.emf"/></Relationships>
</file>

<file path=ppt/slides/_rels/slide29.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customXml" Target="../ink/ink14.xml"/><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customXml" Target="../ink/ink16.xml"/><Relationship Id="rId7" Type="http://schemas.openxmlformats.org/officeDocument/2006/relationships/customXml" Target="../ink/ink18.xml"/><Relationship Id="rId12" Type="http://schemas.openxmlformats.org/officeDocument/2006/relationships/image" Target="../media/image20.em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emf"/><Relationship Id="rId11" Type="http://schemas.openxmlformats.org/officeDocument/2006/relationships/customXml" Target="../ink/ink20.xml"/><Relationship Id="rId5" Type="http://schemas.openxmlformats.org/officeDocument/2006/relationships/customXml" Target="../ink/ink17.xml"/><Relationship Id="rId10" Type="http://schemas.openxmlformats.org/officeDocument/2006/relationships/image" Target="../media/image19.emf"/><Relationship Id="rId4" Type="http://schemas.openxmlformats.org/officeDocument/2006/relationships/image" Target="../media/image16.emf"/><Relationship Id="rId9" Type="http://schemas.openxmlformats.org/officeDocument/2006/relationships/customXml" Target="../ink/ink19.xml"/></Relationships>
</file>

<file path=ppt/slides/_rels/slide3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customXml" Target="../ink/ink21.xml"/><Relationship Id="rId7" Type="http://schemas.openxmlformats.org/officeDocument/2006/relationships/customXml" Target="../ink/ink2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customXml" Target="../ink/ink22.xml"/><Relationship Id="rId4" Type="http://schemas.openxmlformats.org/officeDocument/2006/relationships/image" Target="../media/image21.emf"/></Relationships>
</file>

<file path=ppt/slides/_rels/slide35.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customXml" Target="../ink/ink25.xml"/><Relationship Id="rId4" Type="http://schemas.openxmlformats.org/officeDocument/2006/relationships/image" Target="../media/image24.emf"/></Relationships>
</file>

<file path=ppt/slides/_rels/slide36.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txBox="1">
            <a:spLocks/>
          </p:cNvSpPr>
          <p:nvPr/>
        </p:nvSpPr>
        <p:spPr>
          <a:xfrm>
            <a:off x="0" y="2613126"/>
            <a:ext cx="9156645" cy="1341653"/>
          </a:xfrm>
          <a:prstGeom prst="rect">
            <a:avLst/>
          </a:prstGeom>
          <a:solidFill>
            <a:srgbClr val="A5D028"/>
          </a:solidFill>
        </p:spPr>
        <p:txBody>
          <a:bodyPr vert="horz" lIns="91440" tIns="45720" rIns="91440" bIns="45720" rtlCol="0" anchor="ctr" anchorCtr="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r>
              <a:rPr lang="en-US" sz="3600" dirty="0"/>
              <a:t>Lecture 6: Basic Entities</a:t>
            </a:r>
          </a:p>
        </p:txBody>
      </p:sp>
      <p:sp>
        <p:nvSpPr>
          <p:cNvPr id="6" name="Title 3"/>
          <p:cNvSpPr txBox="1">
            <a:spLocks/>
          </p:cNvSpPr>
          <p:nvPr/>
        </p:nvSpPr>
        <p:spPr>
          <a:xfrm>
            <a:off x="-12645" y="1327492"/>
            <a:ext cx="9149132" cy="1285634"/>
          </a:xfrm>
          <a:prstGeom prst="rect">
            <a:avLst/>
          </a:prstGeom>
          <a:solidFill>
            <a:srgbClr val="099BDD"/>
          </a:solidFill>
        </p:spPr>
        <p:txBody>
          <a:bodyPr vert="horz" lIns="91440" tIns="45720" rIns="91440" bIns="45720" rtlCol="0" anchor="ctr">
            <a:normAutofit/>
          </a:bodyPr>
          <a:lstStyle>
            <a:lvl1pPr algn="ctr" defTabSz="914400" rtl="0" eaLnBrk="1" latinLnBrk="0" hangingPunct="1">
              <a:lnSpc>
                <a:spcPct val="80000"/>
              </a:lnSpc>
              <a:spcBef>
                <a:spcPct val="0"/>
              </a:spcBef>
              <a:buNone/>
              <a:defRPr sz="6000" kern="1200" cap="all" spc="150" baseline="0">
                <a:solidFill>
                  <a:srgbClr val="FFFFFF"/>
                </a:solidFill>
                <a:latin typeface="+mj-lt"/>
                <a:ea typeface="+mj-ea"/>
                <a:cs typeface="+mj-cs"/>
              </a:defRPr>
            </a:lvl1pPr>
          </a:lstStyle>
          <a:p>
            <a:r>
              <a:rPr lang="en-US" sz="4800" dirty="0"/>
              <a:t>TEALS Minecraft Project</a:t>
            </a:r>
          </a:p>
        </p:txBody>
      </p:sp>
    </p:spTree>
    <p:extLst>
      <p:ext uri="{BB962C8B-B14F-4D97-AF65-F5344CB8AC3E}">
        <p14:creationId xmlns:p14="http://schemas.microsoft.com/office/powerpoint/2010/main" val="693275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fontScale="90000"/>
          </a:bodyPr>
          <a:lstStyle/>
          <a:p>
            <a:r>
              <a:rPr lang="en-US" dirty="0">
                <a:solidFill>
                  <a:srgbClr val="A5D028"/>
                </a:solidFill>
              </a:rPr>
              <a:t>Entity Basics –</a:t>
            </a:r>
            <a:r>
              <a:rPr lang="en-US" baseline="0" dirty="0">
                <a:solidFill>
                  <a:srgbClr val="A5D028"/>
                </a:solidFill>
              </a:rPr>
              <a:t> Entity Hierarchy</a:t>
            </a:r>
            <a:endParaRPr lang="en-US" dirty="0">
              <a:solidFill>
                <a:srgbClr val="A5D028"/>
              </a:solidFill>
            </a:endParaRPr>
          </a:p>
        </p:txBody>
      </p:sp>
      <p:sp>
        <p:nvSpPr>
          <p:cNvPr id="22" name="Content Placeholder 21"/>
          <p:cNvSpPr>
            <a:spLocks noGrp="1"/>
          </p:cNvSpPr>
          <p:nvPr>
            <p:ph idx="1"/>
          </p:nvPr>
        </p:nvSpPr>
        <p:spPr>
          <a:xfrm>
            <a:off x="4027598" y="1178770"/>
            <a:ext cx="1285880" cy="276999"/>
          </a:xfrm>
        </p:spPr>
        <p:txBody>
          <a:bodyPr wrap="square" lIns="0" tIns="0" rIns="0" bIns="0" anchor="t" anchorCtr="1">
            <a:spAutoFit/>
          </a:bodyPr>
          <a:lstStyle/>
          <a:p>
            <a:pPr marL="0" indent="0" algn="ctr">
              <a:buNone/>
            </a:pPr>
            <a:r>
              <a:rPr lang="en-US" sz="2000" dirty="0">
                <a:latin typeface="Consolas" panose="020B0609020204030204" pitchFamily="49" charset="0"/>
              </a:rPr>
              <a:t>Entity</a:t>
            </a:r>
          </a:p>
        </p:txBody>
      </p:sp>
      <p:sp>
        <p:nvSpPr>
          <p:cNvPr id="25" name="Content Placeholder 21"/>
          <p:cNvSpPr txBox="1">
            <a:spLocks/>
          </p:cNvSpPr>
          <p:nvPr/>
        </p:nvSpPr>
        <p:spPr>
          <a:xfrm>
            <a:off x="563432" y="3965962"/>
            <a:ext cx="2670662"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EntityAgeable</a:t>
            </a:r>
          </a:p>
        </p:txBody>
      </p:sp>
      <p:sp>
        <p:nvSpPr>
          <p:cNvPr id="26" name="Content Placeholder 21"/>
          <p:cNvSpPr txBox="1">
            <a:spLocks/>
          </p:cNvSpPr>
          <p:nvPr/>
        </p:nvSpPr>
        <p:spPr>
          <a:xfrm>
            <a:off x="6297481" y="3965962"/>
            <a:ext cx="251362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EntityFlying</a:t>
            </a:r>
          </a:p>
        </p:txBody>
      </p:sp>
      <p:sp>
        <p:nvSpPr>
          <p:cNvPr id="27" name="Content Placeholder 21"/>
          <p:cNvSpPr txBox="1">
            <a:spLocks/>
          </p:cNvSpPr>
          <p:nvPr/>
        </p:nvSpPr>
        <p:spPr>
          <a:xfrm>
            <a:off x="3469044" y="3965962"/>
            <a:ext cx="2402987" cy="276999"/>
          </a:xfrm>
          <a:prstGeom prst="rect">
            <a:avLst/>
          </a:prstGeom>
        </p:spPr>
        <p:txBody>
          <a:bodyPr vert="horz"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EntityMob</a:t>
            </a:r>
          </a:p>
        </p:txBody>
      </p:sp>
      <p:sp>
        <p:nvSpPr>
          <p:cNvPr id="28" name="Content Placeholder 21"/>
          <p:cNvSpPr txBox="1">
            <a:spLocks/>
          </p:cNvSpPr>
          <p:nvPr/>
        </p:nvSpPr>
        <p:spPr>
          <a:xfrm>
            <a:off x="3189888" y="3036898"/>
            <a:ext cx="2961300"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EntityCreature</a:t>
            </a:r>
          </a:p>
        </p:txBody>
      </p:sp>
      <p:sp>
        <p:nvSpPr>
          <p:cNvPr id="29" name="Content Placeholder 21"/>
          <p:cNvSpPr txBox="1">
            <a:spLocks/>
          </p:cNvSpPr>
          <p:nvPr/>
        </p:nvSpPr>
        <p:spPr>
          <a:xfrm>
            <a:off x="3323239" y="2107834"/>
            <a:ext cx="2694599"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EntityLiving</a:t>
            </a:r>
          </a:p>
        </p:txBody>
      </p:sp>
      <p:sp>
        <p:nvSpPr>
          <p:cNvPr id="30" name="Content Placeholder 21"/>
          <p:cNvSpPr txBox="1">
            <a:spLocks/>
          </p:cNvSpPr>
          <p:nvPr/>
        </p:nvSpPr>
        <p:spPr>
          <a:xfrm>
            <a:off x="647445" y="4895026"/>
            <a:ext cx="250263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EntityAnimal</a:t>
            </a:r>
          </a:p>
        </p:txBody>
      </p:sp>
      <p:sp>
        <p:nvSpPr>
          <p:cNvPr id="31" name="Content Placeholder 21"/>
          <p:cNvSpPr txBox="1">
            <a:spLocks/>
          </p:cNvSpPr>
          <p:nvPr/>
        </p:nvSpPr>
        <p:spPr>
          <a:xfrm>
            <a:off x="463907" y="5824090"/>
            <a:ext cx="2869713"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solidFill>
                  <a:srgbClr val="56C6F8"/>
                </a:solidFill>
                <a:latin typeface="Consolas" panose="020B0609020204030204" pitchFamily="49" charset="0"/>
              </a:rPr>
              <a:t>EntityTameable</a:t>
            </a:r>
          </a:p>
        </p:txBody>
      </p:sp>
      <p:cxnSp>
        <p:nvCxnSpPr>
          <p:cNvPr id="34" name="Straight Arrow Connector 33"/>
          <p:cNvCxnSpPr>
            <a:stCxn id="29" idx="0"/>
            <a:endCxn id="22" idx="2"/>
          </p:cNvCxnSpPr>
          <p:nvPr/>
        </p:nvCxnSpPr>
        <p:spPr>
          <a:xfrm flipH="1" flipV="1">
            <a:off x="4670538" y="145576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670536" y="2384833"/>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670536" y="331389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670536" y="4242961"/>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898763" y="424947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1898762" y="516550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753100" y="3313897"/>
            <a:ext cx="1555374" cy="652066"/>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898764" y="3313897"/>
            <a:ext cx="1689209" cy="645548"/>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1"/>
          <p:cNvSpPr txBox="1">
            <a:spLocks/>
          </p:cNvSpPr>
          <p:nvPr/>
        </p:nvSpPr>
        <p:spPr>
          <a:xfrm>
            <a:off x="4124639" y="4895026"/>
            <a:ext cx="109179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Robot</a:t>
            </a:r>
          </a:p>
        </p:txBody>
      </p:sp>
    </p:spTree>
    <p:extLst>
      <p:ext uri="{BB962C8B-B14F-4D97-AF65-F5344CB8AC3E}">
        <p14:creationId xmlns:p14="http://schemas.microsoft.com/office/powerpoint/2010/main" val="180563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fontScale="90000"/>
          </a:bodyPr>
          <a:lstStyle/>
          <a:p>
            <a:r>
              <a:rPr lang="en-US" dirty="0">
                <a:solidFill>
                  <a:srgbClr val="A5D028"/>
                </a:solidFill>
              </a:rPr>
              <a:t>Entity Basics –</a:t>
            </a:r>
            <a:r>
              <a:rPr lang="en-US" baseline="0" dirty="0">
                <a:solidFill>
                  <a:srgbClr val="A5D028"/>
                </a:solidFill>
              </a:rPr>
              <a:t> Entity Hierarchy</a:t>
            </a:r>
            <a:endParaRPr lang="en-US" dirty="0">
              <a:solidFill>
                <a:srgbClr val="A5D028"/>
              </a:solidFill>
            </a:endParaRPr>
          </a:p>
        </p:txBody>
      </p:sp>
      <p:sp>
        <p:nvSpPr>
          <p:cNvPr id="22" name="Content Placeholder 21"/>
          <p:cNvSpPr>
            <a:spLocks noGrp="1"/>
          </p:cNvSpPr>
          <p:nvPr>
            <p:ph idx="1"/>
          </p:nvPr>
        </p:nvSpPr>
        <p:spPr>
          <a:xfrm>
            <a:off x="4027598" y="1178770"/>
            <a:ext cx="1285880" cy="276999"/>
          </a:xfrm>
        </p:spPr>
        <p:txBody>
          <a:bodyPr wrap="square" lIns="0" tIns="0" rIns="0" bIns="0" anchor="t" anchorCtr="1">
            <a:spAutoFit/>
          </a:bodyPr>
          <a:lstStyle/>
          <a:p>
            <a:pPr marL="0" indent="0" algn="ctr">
              <a:buNone/>
            </a:pPr>
            <a:r>
              <a:rPr lang="en-US" sz="2000" dirty="0">
                <a:latin typeface="Consolas" panose="020B0609020204030204" pitchFamily="49" charset="0"/>
              </a:rPr>
              <a:t>Entity</a:t>
            </a:r>
          </a:p>
        </p:txBody>
      </p:sp>
      <p:sp>
        <p:nvSpPr>
          <p:cNvPr id="25" name="Content Placeholder 21"/>
          <p:cNvSpPr txBox="1">
            <a:spLocks/>
          </p:cNvSpPr>
          <p:nvPr/>
        </p:nvSpPr>
        <p:spPr>
          <a:xfrm>
            <a:off x="563432" y="3965962"/>
            <a:ext cx="2670662"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EntityAgeable</a:t>
            </a:r>
          </a:p>
        </p:txBody>
      </p:sp>
      <p:sp>
        <p:nvSpPr>
          <p:cNvPr id="26" name="Content Placeholder 21"/>
          <p:cNvSpPr txBox="1">
            <a:spLocks/>
          </p:cNvSpPr>
          <p:nvPr/>
        </p:nvSpPr>
        <p:spPr>
          <a:xfrm>
            <a:off x="6297481" y="3965962"/>
            <a:ext cx="251362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EntityFlying</a:t>
            </a:r>
          </a:p>
        </p:txBody>
      </p:sp>
      <p:sp>
        <p:nvSpPr>
          <p:cNvPr id="27" name="Content Placeholder 21"/>
          <p:cNvSpPr txBox="1">
            <a:spLocks/>
          </p:cNvSpPr>
          <p:nvPr/>
        </p:nvSpPr>
        <p:spPr>
          <a:xfrm>
            <a:off x="3469044" y="3965962"/>
            <a:ext cx="2402987" cy="276999"/>
          </a:xfrm>
          <a:prstGeom prst="rect">
            <a:avLst/>
          </a:prstGeom>
        </p:spPr>
        <p:txBody>
          <a:bodyPr vert="horz"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solidFill>
                  <a:srgbClr val="56C6F8"/>
                </a:solidFill>
                <a:latin typeface="Consolas" panose="020B0609020204030204" pitchFamily="49" charset="0"/>
              </a:rPr>
              <a:t>EntityMob</a:t>
            </a:r>
          </a:p>
        </p:txBody>
      </p:sp>
      <p:sp>
        <p:nvSpPr>
          <p:cNvPr id="28" name="Content Placeholder 21"/>
          <p:cNvSpPr txBox="1">
            <a:spLocks/>
          </p:cNvSpPr>
          <p:nvPr/>
        </p:nvSpPr>
        <p:spPr>
          <a:xfrm>
            <a:off x="3189888" y="3036898"/>
            <a:ext cx="2961300"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EntityCreature</a:t>
            </a:r>
          </a:p>
        </p:txBody>
      </p:sp>
      <p:sp>
        <p:nvSpPr>
          <p:cNvPr id="29" name="Content Placeholder 21"/>
          <p:cNvSpPr txBox="1">
            <a:spLocks/>
          </p:cNvSpPr>
          <p:nvPr/>
        </p:nvSpPr>
        <p:spPr>
          <a:xfrm>
            <a:off x="3323239" y="2107834"/>
            <a:ext cx="2694599"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EntityLiving</a:t>
            </a:r>
          </a:p>
        </p:txBody>
      </p:sp>
      <p:sp>
        <p:nvSpPr>
          <p:cNvPr id="30" name="Content Placeholder 21"/>
          <p:cNvSpPr txBox="1">
            <a:spLocks/>
          </p:cNvSpPr>
          <p:nvPr/>
        </p:nvSpPr>
        <p:spPr>
          <a:xfrm>
            <a:off x="647445" y="4895026"/>
            <a:ext cx="250263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EntityAnimal</a:t>
            </a:r>
          </a:p>
        </p:txBody>
      </p:sp>
      <p:sp>
        <p:nvSpPr>
          <p:cNvPr id="31" name="Content Placeholder 21"/>
          <p:cNvSpPr txBox="1">
            <a:spLocks/>
          </p:cNvSpPr>
          <p:nvPr/>
        </p:nvSpPr>
        <p:spPr>
          <a:xfrm>
            <a:off x="463907" y="5824090"/>
            <a:ext cx="2869713"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EntityTameable</a:t>
            </a:r>
          </a:p>
        </p:txBody>
      </p:sp>
      <p:cxnSp>
        <p:nvCxnSpPr>
          <p:cNvPr id="34" name="Straight Arrow Connector 33"/>
          <p:cNvCxnSpPr>
            <a:stCxn id="29" idx="0"/>
            <a:endCxn id="22" idx="2"/>
          </p:cNvCxnSpPr>
          <p:nvPr/>
        </p:nvCxnSpPr>
        <p:spPr>
          <a:xfrm flipH="1" flipV="1">
            <a:off x="4670538" y="145576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670536" y="2384833"/>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670536" y="331389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670536" y="4242961"/>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898763" y="424947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1898762" y="516550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753100" y="3313897"/>
            <a:ext cx="1555374" cy="652066"/>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898764" y="3313897"/>
            <a:ext cx="1689209" cy="645548"/>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5749" y="4604066"/>
            <a:ext cx="3505445" cy="1926169"/>
          </a:xfrm>
          <a:prstGeom prst="rect">
            <a:avLst/>
          </a:prstGeom>
        </p:spPr>
      </p:pic>
      <p:sp>
        <p:nvSpPr>
          <p:cNvPr id="21" name="Content Placeholder 21"/>
          <p:cNvSpPr txBox="1">
            <a:spLocks/>
          </p:cNvSpPr>
          <p:nvPr/>
        </p:nvSpPr>
        <p:spPr>
          <a:xfrm>
            <a:off x="4124639" y="4895026"/>
            <a:ext cx="109179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Robot</a:t>
            </a:r>
          </a:p>
        </p:txBody>
      </p:sp>
    </p:spTree>
    <p:extLst>
      <p:ext uri="{BB962C8B-B14F-4D97-AF65-F5344CB8AC3E}">
        <p14:creationId xmlns:p14="http://schemas.microsoft.com/office/powerpoint/2010/main" val="3230431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fontScale="90000"/>
          </a:bodyPr>
          <a:lstStyle/>
          <a:p>
            <a:r>
              <a:rPr lang="en-US" dirty="0">
                <a:solidFill>
                  <a:srgbClr val="A5D028"/>
                </a:solidFill>
              </a:rPr>
              <a:t>Entity Basics –</a:t>
            </a:r>
            <a:r>
              <a:rPr lang="en-US" baseline="0" dirty="0">
                <a:solidFill>
                  <a:srgbClr val="A5D028"/>
                </a:solidFill>
              </a:rPr>
              <a:t> Entity Hierarchy</a:t>
            </a:r>
            <a:endParaRPr lang="en-US" dirty="0">
              <a:solidFill>
                <a:srgbClr val="A5D028"/>
              </a:solidFill>
            </a:endParaRPr>
          </a:p>
        </p:txBody>
      </p:sp>
      <p:sp>
        <p:nvSpPr>
          <p:cNvPr id="22" name="Content Placeholder 21"/>
          <p:cNvSpPr>
            <a:spLocks noGrp="1"/>
          </p:cNvSpPr>
          <p:nvPr>
            <p:ph idx="1"/>
          </p:nvPr>
        </p:nvSpPr>
        <p:spPr>
          <a:xfrm>
            <a:off x="4027598" y="1178770"/>
            <a:ext cx="1285880" cy="276999"/>
          </a:xfrm>
        </p:spPr>
        <p:txBody>
          <a:bodyPr wrap="square" lIns="0" tIns="0" rIns="0" bIns="0" anchor="t" anchorCtr="1">
            <a:spAutoFit/>
          </a:bodyPr>
          <a:lstStyle/>
          <a:p>
            <a:pPr marL="0" indent="0" algn="ctr">
              <a:buNone/>
            </a:pPr>
            <a:r>
              <a:rPr lang="en-US" sz="2000" dirty="0">
                <a:latin typeface="Consolas" panose="020B0609020204030204" pitchFamily="49" charset="0"/>
              </a:rPr>
              <a:t>Entity</a:t>
            </a:r>
          </a:p>
        </p:txBody>
      </p:sp>
      <p:sp>
        <p:nvSpPr>
          <p:cNvPr id="24" name="Content Placeholder 21"/>
          <p:cNvSpPr txBox="1">
            <a:spLocks/>
          </p:cNvSpPr>
          <p:nvPr/>
        </p:nvSpPr>
        <p:spPr>
          <a:xfrm>
            <a:off x="4232367" y="4895026"/>
            <a:ext cx="876340"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solidFill>
                  <a:srgbClr val="56C6F8"/>
                </a:solidFill>
                <a:latin typeface="Consolas" panose="020B0609020204030204" pitchFamily="49" charset="0"/>
              </a:rPr>
              <a:t>Robot</a:t>
            </a:r>
          </a:p>
        </p:txBody>
      </p:sp>
      <p:sp>
        <p:nvSpPr>
          <p:cNvPr id="25" name="Content Placeholder 21"/>
          <p:cNvSpPr txBox="1">
            <a:spLocks/>
          </p:cNvSpPr>
          <p:nvPr/>
        </p:nvSpPr>
        <p:spPr>
          <a:xfrm>
            <a:off x="563432" y="3965962"/>
            <a:ext cx="2670662"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EntityAgeable</a:t>
            </a:r>
          </a:p>
        </p:txBody>
      </p:sp>
      <p:sp>
        <p:nvSpPr>
          <p:cNvPr id="26" name="Content Placeholder 21"/>
          <p:cNvSpPr txBox="1">
            <a:spLocks/>
          </p:cNvSpPr>
          <p:nvPr/>
        </p:nvSpPr>
        <p:spPr>
          <a:xfrm>
            <a:off x="6297481" y="3965962"/>
            <a:ext cx="251362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EntityFlying</a:t>
            </a:r>
          </a:p>
        </p:txBody>
      </p:sp>
      <p:sp>
        <p:nvSpPr>
          <p:cNvPr id="27" name="Content Placeholder 21"/>
          <p:cNvSpPr txBox="1">
            <a:spLocks/>
          </p:cNvSpPr>
          <p:nvPr/>
        </p:nvSpPr>
        <p:spPr>
          <a:xfrm>
            <a:off x="3469044" y="3965962"/>
            <a:ext cx="2402987" cy="276999"/>
          </a:xfrm>
          <a:prstGeom prst="rect">
            <a:avLst/>
          </a:prstGeom>
        </p:spPr>
        <p:txBody>
          <a:bodyPr vert="horz"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EntityMob</a:t>
            </a:r>
          </a:p>
        </p:txBody>
      </p:sp>
      <p:sp>
        <p:nvSpPr>
          <p:cNvPr id="28" name="Content Placeholder 21"/>
          <p:cNvSpPr txBox="1">
            <a:spLocks/>
          </p:cNvSpPr>
          <p:nvPr/>
        </p:nvSpPr>
        <p:spPr>
          <a:xfrm>
            <a:off x="3189888" y="3036898"/>
            <a:ext cx="2961300"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EntityCreature</a:t>
            </a:r>
          </a:p>
        </p:txBody>
      </p:sp>
      <p:sp>
        <p:nvSpPr>
          <p:cNvPr id="29" name="Content Placeholder 21"/>
          <p:cNvSpPr txBox="1">
            <a:spLocks/>
          </p:cNvSpPr>
          <p:nvPr/>
        </p:nvSpPr>
        <p:spPr>
          <a:xfrm>
            <a:off x="3323239" y="2107834"/>
            <a:ext cx="2694599"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EntityLiving</a:t>
            </a:r>
          </a:p>
        </p:txBody>
      </p:sp>
      <p:sp>
        <p:nvSpPr>
          <p:cNvPr id="30" name="Content Placeholder 21"/>
          <p:cNvSpPr txBox="1">
            <a:spLocks/>
          </p:cNvSpPr>
          <p:nvPr/>
        </p:nvSpPr>
        <p:spPr>
          <a:xfrm>
            <a:off x="647445" y="4895026"/>
            <a:ext cx="250263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EntityAnimal</a:t>
            </a:r>
          </a:p>
        </p:txBody>
      </p:sp>
      <p:sp>
        <p:nvSpPr>
          <p:cNvPr id="31" name="Content Placeholder 21"/>
          <p:cNvSpPr txBox="1">
            <a:spLocks/>
          </p:cNvSpPr>
          <p:nvPr/>
        </p:nvSpPr>
        <p:spPr>
          <a:xfrm>
            <a:off x="463907" y="5824090"/>
            <a:ext cx="2869713"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EntityTameable</a:t>
            </a:r>
          </a:p>
        </p:txBody>
      </p:sp>
      <p:cxnSp>
        <p:nvCxnSpPr>
          <p:cNvPr id="34" name="Straight Arrow Connector 33"/>
          <p:cNvCxnSpPr>
            <a:stCxn id="29" idx="0"/>
            <a:endCxn id="22" idx="2"/>
          </p:cNvCxnSpPr>
          <p:nvPr/>
        </p:nvCxnSpPr>
        <p:spPr>
          <a:xfrm flipH="1" flipV="1">
            <a:off x="4670538" y="145576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670536" y="2384833"/>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670536" y="331389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670536" y="4242961"/>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898763" y="424947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1898762" y="516550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753100" y="3313897"/>
            <a:ext cx="1555374" cy="652066"/>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898764" y="3313897"/>
            <a:ext cx="1689209" cy="645548"/>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15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fontScale="90000"/>
          </a:bodyPr>
          <a:lstStyle/>
          <a:p>
            <a:r>
              <a:rPr lang="en-US" dirty="0">
                <a:solidFill>
                  <a:srgbClr val="A5D028"/>
                </a:solidFill>
              </a:rPr>
              <a:t>Entity Basics –</a:t>
            </a:r>
            <a:r>
              <a:rPr lang="en-US" baseline="0" dirty="0">
                <a:solidFill>
                  <a:srgbClr val="A5D028"/>
                </a:solidFill>
              </a:rPr>
              <a:t> Entity Hierarchy</a:t>
            </a:r>
            <a:endParaRPr lang="en-US" dirty="0">
              <a:solidFill>
                <a:srgbClr val="A5D028"/>
              </a:solidFill>
            </a:endParaRPr>
          </a:p>
        </p:txBody>
      </p:sp>
      <p:sp>
        <p:nvSpPr>
          <p:cNvPr id="22" name="Content Placeholder 21"/>
          <p:cNvSpPr>
            <a:spLocks noGrp="1"/>
          </p:cNvSpPr>
          <p:nvPr>
            <p:ph idx="1"/>
          </p:nvPr>
        </p:nvSpPr>
        <p:spPr>
          <a:xfrm>
            <a:off x="4027598" y="1178770"/>
            <a:ext cx="1285880" cy="276999"/>
          </a:xfrm>
        </p:spPr>
        <p:txBody>
          <a:bodyPr wrap="square" lIns="0" tIns="0" rIns="0" bIns="0" anchor="t" anchorCtr="1">
            <a:spAutoFit/>
          </a:bodyPr>
          <a:lstStyle/>
          <a:p>
            <a:pPr marL="0" indent="0" algn="ctr">
              <a:buNone/>
            </a:pPr>
            <a:r>
              <a:rPr lang="en-US" sz="2000" dirty="0">
                <a:latin typeface="Consolas" panose="020B0609020204030204" pitchFamily="49" charset="0"/>
              </a:rPr>
              <a:t>Entity</a:t>
            </a:r>
          </a:p>
        </p:txBody>
      </p:sp>
      <p:sp>
        <p:nvSpPr>
          <p:cNvPr id="24" name="Content Placeholder 21"/>
          <p:cNvSpPr txBox="1">
            <a:spLocks/>
          </p:cNvSpPr>
          <p:nvPr/>
        </p:nvSpPr>
        <p:spPr>
          <a:xfrm>
            <a:off x="3469043" y="4895026"/>
            <a:ext cx="2402987" cy="387798"/>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800" dirty="0">
                <a:solidFill>
                  <a:srgbClr val="56C6F8"/>
                </a:solidFill>
                <a:latin typeface="Consolas" panose="020B0609020204030204" pitchFamily="49" charset="0"/>
              </a:rPr>
              <a:t>Robot</a:t>
            </a:r>
          </a:p>
        </p:txBody>
      </p:sp>
      <p:sp>
        <p:nvSpPr>
          <p:cNvPr id="25" name="Content Placeholder 21"/>
          <p:cNvSpPr txBox="1">
            <a:spLocks/>
          </p:cNvSpPr>
          <p:nvPr/>
        </p:nvSpPr>
        <p:spPr>
          <a:xfrm>
            <a:off x="563432" y="3965962"/>
            <a:ext cx="2670662"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EntityAgeable</a:t>
            </a:r>
          </a:p>
        </p:txBody>
      </p:sp>
      <p:sp>
        <p:nvSpPr>
          <p:cNvPr id="26" name="Content Placeholder 21"/>
          <p:cNvSpPr txBox="1">
            <a:spLocks/>
          </p:cNvSpPr>
          <p:nvPr/>
        </p:nvSpPr>
        <p:spPr>
          <a:xfrm>
            <a:off x="6297481" y="3965962"/>
            <a:ext cx="251362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EntityFlying</a:t>
            </a:r>
          </a:p>
        </p:txBody>
      </p:sp>
      <p:sp>
        <p:nvSpPr>
          <p:cNvPr id="27" name="Content Placeholder 21"/>
          <p:cNvSpPr txBox="1">
            <a:spLocks/>
          </p:cNvSpPr>
          <p:nvPr/>
        </p:nvSpPr>
        <p:spPr>
          <a:xfrm>
            <a:off x="3469044" y="3965962"/>
            <a:ext cx="2402987" cy="276999"/>
          </a:xfrm>
          <a:prstGeom prst="rect">
            <a:avLst/>
          </a:prstGeom>
        </p:spPr>
        <p:txBody>
          <a:bodyPr vert="horz"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EntityMob</a:t>
            </a:r>
          </a:p>
        </p:txBody>
      </p:sp>
      <p:sp>
        <p:nvSpPr>
          <p:cNvPr id="28" name="Content Placeholder 21"/>
          <p:cNvSpPr txBox="1">
            <a:spLocks/>
          </p:cNvSpPr>
          <p:nvPr/>
        </p:nvSpPr>
        <p:spPr>
          <a:xfrm>
            <a:off x="3189888" y="3036898"/>
            <a:ext cx="2961300"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EntityCreature</a:t>
            </a:r>
          </a:p>
        </p:txBody>
      </p:sp>
      <p:sp>
        <p:nvSpPr>
          <p:cNvPr id="29" name="Content Placeholder 21"/>
          <p:cNvSpPr txBox="1">
            <a:spLocks/>
          </p:cNvSpPr>
          <p:nvPr/>
        </p:nvSpPr>
        <p:spPr>
          <a:xfrm>
            <a:off x="3323239" y="2107834"/>
            <a:ext cx="2694599"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EntityLiving</a:t>
            </a:r>
          </a:p>
        </p:txBody>
      </p:sp>
      <p:sp>
        <p:nvSpPr>
          <p:cNvPr id="30" name="Content Placeholder 21"/>
          <p:cNvSpPr txBox="1">
            <a:spLocks/>
          </p:cNvSpPr>
          <p:nvPr/>
        </p:nvSpPr>
        <p:spPr>
          <a:xfrm>
            <a:off x="647445" y="4895026"/>
            <a:ext cx="250263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EntityAnimal</a:t>
            </a:r>
          </a:p>
        </p:txBody>
      </p:sp>
      <p:sp>
        <p:nvSpPr>
          <p:cNvPr id="31" name="Content Placeholder 21"/>
          <p:cNvSpPr txBox="1">
            <a:spLocks/>
          </p:cNvSpPr>
          <p:nvPr/>
        </p:nvSpPr>
        <p:spPr>
          <a:xfrm>
            <a:off x="463907" y="5824090"/>
            <a:ext cx="2869713"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EntityTameable</a:t>
            </a:r>
          </a:p>
        </p:txBody>
      </p:sp>
      <p:cxnSp>
        <p:nvCxnSpPr>
          <p:cNvPr id="34" name="Straight Arrow Connector 33"/>
          <p:cNvCxnSpPr>
            <a:stCxn id="29" idx="0"/>
            <a:endCxn id="22" idx="2"/>
          </p:cNvCxnSpPr>
          <p:nvPr/>
        </p:nvCxnSpPr>
        <p:spPr>
          <a:xfrm flipH="1" flipV="1">
            <a:off x="4670538" y="145576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670536" y="2384833"/>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670536" y="331389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670536" y="4242961"/>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898763" y="424947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1898762" y="516550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753100" y="3313897"/>
            <a:ext cx="1555374" cy="652066"/>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898764" y="3313897"/>
            <a:ext cx="1689209" cy="645548"/>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3" name="Ink 72"/>
              <p14:cNvContentPartPr/>
              <p14:nvPr/>
            </p14:nvContentPartPr>
            <p14:xfrm>
              <a:off x="3000583" y="4429423"/>
              <a:ext cx="3476160" cy="1373040"/>
            </p14:xfrm>
          </p:contentPart>
        </mc:Choice>
        <mc:Fallback xmlns="">
          <p:pic>
            <p:nvPicPr>
              <p:cNvPr id="73" name="Ink 72"/>
              <p:cNvPicPr/>
              <p:nvPr/>
            </p:nvPicPr>
            <p:blipFill>
              <a:blip r:embed="rId4"/>
              <a:stretch>
                <a:fillRect/>
              </a:stretch>
            </p:blipFill>
            <p:spPr>
              <a:xfrm>
                <a:off x="2990503" y="4420783"/>
                <a:ext cx="3496320" cy="1391040"/>
              </a:xfrm>
              <a:prstGeom prst="rect">
                <a:avLst/>
              </a:prstGeom>
            </p:spPr>
          </p:pic>
        </mc:Fallback>
      </mc:AlternateContent>
    </p:spTree>
    <p:extLst>
      <p:ext uri="{BB962C8B-B14F-4D97-AF65-F5344CB8AC3E}">
        <p14:creationId xmlns:p14="http://schemas.microsoft.com/office/powerpoint/2010/main" val="240405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9" y="284176"/>
            <a:ext cx="7338060" cy="964762"/>
          </a:xfrm>
        </p:spPr>
        <p:txBody>
          <a:bodyPr/>
          <a:lstStyle/>
          <a:p>
            <a:r>
              <a:rPr lang="en-US" cap="none" dirty="0">
                <a:solidFill>
                  <a:srgbClr val="A5D028"/>
                </a:solidFill>
              </a:rPr>
              <a:t>EntityAITasks</a:t>
            </a:r>
          </a:p>
        </p:txBody>
      </p:sp>
      <p:sp>
        <p:nvSpPr>
          <p:cNvPr id="5" name="Content Placeholder 4"/>
          <p:cNvSpPr>
            <a:spLocks noGrp="1"/>
          </p:cNvSpPr>
          <p:nvPr>
            <p:ph idx="1"/>
          </p:nvPr>
        </p:nvSpPr>
        <p:spPr>
          <a:xfrm>
            <a:off x="902189" y="1419922"/>
            <a:ext cx="7338060" cy="5038027"/>
          </a:xfrm>
        </p:spPr>
        <p:txBody>
          <a:bodyPr>
            <a:normAutofit/>
          </a:bodyPr>
          <a:lstStyle/>
          <a:p>
            <a:pPr marL="0" indent="0">
              <a:buNone/>
            </a:pPr>
            <a:endParaRPr lang="en-US" sz="2200" dirty="0"/>
          </a:p>
          <a:p>
            <a:pPr marL="0" indent="0">
              <a:buNone/>
            </a:pPr>
            <a:endParaRPr lang="en-US" sz="1800" dirty="0">
              <a:latin typeface="Consolas" panose="020B0609020204030204" pitchFamily="49" charset="0"/>
              <a:cs typeface="Consolas" panose="020B0609020204030204" pitchFamily="49" charset="0"/>
            </a:endParaRPr>
          </a:p>
        </p:txBody>
      </p:sp>
      <p:sp>
        <p:nvSpPr>
          <p:cNvPr id="3" name="TextBox 2"/>
          <p:cNvSpPr txBox="1"/>
          <p:nvPr/>
        </p:nvSpPr>
        <p:spPr>
          <a:xfrm>
            <a:off x="902189" y="1248938"/>
            <a:ext cx="7708411" cy="369332"/>
          </a:xfrm>
          <a:prstGeom prst="rect">
            <a:avLst/>
          </a:prstGeom>
          <a:noFill/>
        </p:spPr>
        <p:txBody>
          <a:bodyPr wrap="square" rtlCol="0">
            <a:spAutoFit/>
          </a:bodyPr>
          <a:lstStyle/>
          <a:p>
            <a:pPr marL="285750" indent="-285750">
              <a:buFontTx/>
              <a:buChar char="-"/>
            </a:pPr>
            <a:endParaRPr lang="en-US" dirty="0"/>
          </a:p>
        </p:txBody>
      </p:sp>
    </p:spTree>
    <p:extLst>
      <p:ext uri="{BB962C8B-B14F-4D97-AF65-F5344CB8AC3E}">
        <p14:creationId xmlns:p14="http://schemas.microsoft.com/office/powerpoint/2010/main" val="342024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9" y="284176"/>
            <a:ext cx="7338060" cy="964762"/>
          </a:xfrm>
        </p:spPr>
        <p:txBody>
          <a:bodyPr/>
          <a:lstStyle/>
          <a:p>
            <a:r>
              <a:rPr lang="en-US" cap="none" dirty="0">
                <a:solidFill>
                  <a:srgbClr val="A5D028"/>
                </a:solidFill>
              </a:rPr>
              <a:t>EntityAITasks</a:t>
            </a:r>
          </a:p>
        </p:txBody>
      </p:sp>
      <p:sp>
        <p:nvSpPr>
          <p:cNvPr id="5" name="Content Placeholder 4"/>
          <p:cNvSpPr>
            <a:spLocks noGrp="1"/>
          </p:cNvSpPr>
          <p:nvPr>
            <p:ph idx="1"/>
          </p:nvPr>
        </p:nvSpPr>
        <p:spPr>
          <a:xfrm>
            <a:off x="902189" y="1419922"/>
            <a:ext cx="7338060" cy="5038027"/>
          </a:xfrm>
        </p:spPr>
        <p:txBody>
          <a:bodyPr>
            <a:normAutofit/>
          </a:bodyPr>
          <a:lstStyle/>
          <a:p>
            <a:pPr marL="0" indent="0">
              <a:buNone/>
            </a:pPr>
            <a:endParaRPr lang="en-US" sz="2200" dirty="0"/>
          </a:p>
          <a:p>
            <a:pPr marL="0" indent="0">
              <a:buNone/>
            </a:pPr>
            <a:endParaRPr lang="en-US" sz="1800" dirty="0">
              <a:latin typeface="Consolas" panose="020B0609020204030204" pitchFamily="49" charset="0"/>
              <a:cs typeface="Consolas" panose="020B0609020204030204" pitchFamily="49" charset="0"/>
            </a:endParaRPr>
          </a:p>
        </p:txBody>
      </p:sp>
      <p:sp>
        <p:nvSpPr>
          <p:cNvPr id="3" name="TextBox 2"/>
          <p:cNvSpPr txBox="1"/>
          <p:nvPr/>
        </p:nvSpPr>
        <p:spPr>
          <a:xfrm>
            <a:off x="902189" y="1248938"/>
            <a:ext cx="7708411" cy="369332"/>
          </a:xfrm>
          <a:prstGeom prst="rect">
            <a:avLst/>
          </a:prstGeom>
          <a:noFill/>
        </p:spPr>
        <p:txBody>
          <a:bodyPr wrap="square" rtlCol="0">
            <a:spAutoFit/>
          </a:bodyPr>
          <a:lstStyle/>
          <a:p>
            <a:pPr marL="285750" indent="-285750">
              <a:buFontTx/>
              <a:buChar char="-"/>
            </a:pPr>
            <a:r>
              <a:rPr lang="en-US" dirty="0"/>
              <a:t>Add behaviors to EntityLiving entities</a:t>
            </a:r>
          </a:p>
        </p:txBody>
      </p:sp>
    </p:spTree>
    <p:extLst>
      <p:ext uri="{BB962C8B-B14F-4D97-AF65-F5344CB8AC3E}">
        <p14:creationId xmlns:p14="http://schemas.microsoft.com/office/powerpoint/2010/main" val="493018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9" y="284176"/>
            <a:ext cx="7338060" cy="964762"/>
          </a:xfrm>
        </p:spPr>
        <p:txBody>
          <a:bodyPr/>
          <a:lstStyle/>
          <a:p>
            <a:r>
              <a:rPr lang="en-US" cap="none" dirty="0">
                <a:solidFill>
                  <a:srgbClr val="A5D028"/>
                </a:solidFill>
              </a:rPr>
              <a:t>EntityAITasks</a:t>
            </a:r>
          </a:p>
        </p:txBody>
      </p:sp>
      <p:sp>
        <p:nvSpPr>
          <p:cNvPr id="5" name="Content Placeholder 4"/>
          <p:cNvSpPr>
            <a:spLocks noGrp="1"/>
          </p:cNvSpPr>
          <p:nvPr>
            <p:ph idx="1"/>
          </p:nvPr>
        </p:nvSpPr>
        <p:spPr>
          <a:xfrm>
            <a:off x="902189" y="1419922"/>
            <a:ext cx="7338060" cy="5038027"/>
          </a:xfrm>
        </p:spPr>
        <p:txBody>
          <a:bodyPr>
            <a:normAutofit/>
          </a:bodyPr>
          <a:lstStyle/>
          <a:p>
            <a:pPr marL="0" indent="0">
              <a:buNone/>
            </a:pPr>
            <a:endParaRPr lang="en-US" sz="2200" dirty="0"/>
          </a:p>
          <a:p>
            <a:pPr marL="0" indent="0">
              <a:buNone/>
            </a:pPr>
            <a:endParaRPr lang="en-US" sz="1800" dirty="0">
              <a:latin typeface="Consolas" panose="020B0609020204030204" pitchFamily="49" charset="0"/>
              <a:cs typeface="Consolas" panose="020B0609020204030204" pitchFamily="49" charset="0"/>
            </a:endParaRPr>
          </a:p>
        </p:txBody>
      </p:sp>
      <p:sp>
        <p:nvSpPr>
          <p:cNvPr id="3" name="TextBox 2"/>
          <p:cNvSpPr txBox="1"/>
          <p:nvPr/>
        </p:nvSpPr>
        <p:spPr>
          <a:xfrm>
            <a:off x="902189" y="1248938"/>
            <a:ext cx="7708411" cy="646331"/>
          </a:xfrm>
          <a:prstGeom prst="rect">
            <a:avLst/>
          </a:prstGeom>
          <a:noFill/>
        </p:spPr>
        <p:txBody>
          <a:bodyPr wrap="square" rtlCol="0">
            <a:spAutoFit/>
          </a:bodyPr>
          <a:lstStyle/>
          <a:p>
            <a:pPr marL="285750" indent="-285750">
              <a:buFontTx/>
              <a:buChar char="-"/>
            </a:pPr>
            <a:r>
              <a:rPr lang="en-US" dirty="0"/>
              <a:t>Add behaviors to EntityLiving entities</a:t>
            </a:r>
          </a:p>
          <a:p>
            <a:pPr marL="285750" indent="-285750">
              <a:buFontTx/>
              <a:buChar char="-"/>
            </a:pPr>
            <a:r>
              <a:rPr lang="en-US" dirty="0"/>
              <a:t>Derive from EntityAIBase</a:t>
            </a:r>
          </a:p>
        </p:txBody>
      </p:sp>
    </p:spTree>
    <p:extLst>
      <p:ext uri="{BB962C8B-B14F-4D97-AF65-F5344CB8AC3E}">
        <p14:creationId xmlns:p14="http://schemas.microsoft.com/office/powerpoint/2010/main" val="722299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9" y="284176"/>
            <a:ext cx="7338060" cy="964762"/>
          </a:xfrm>
        </p:spPr>
        <p:txBody>
          <a:bodyPr/>
          <a:lstStyle/>
          <a:p>
            <a:r>
              <a:rPr lang="en-US" cap="none" dirty="0">
                <a:solidFill>
                  <a:srgbClr val="A5D028"/>
                </a:solidFill>
              </a:rPr>
              <a:t>EntityAITasks</a:t>
            </a:r>
          </a:p>
        </p:txBody>
      </p:sp>
      <p:sp>
        <p:nvSpPr>
          <p:cNvPr id="5" name="Content Placeholder 4"/>
          <p:cNvSpPr>
            <a:spLocks noGrp="1"/>
          </p:cNvSpPr>
          <p:nvPr>
            <p:ph idx="1"/>
          </p:nvPr>
        </p:nvSpPr>
        <p:spPr>
          <a:xfrm>
            <a:off x="902189" y="1419922"/>
            <a:ext cx="7338060" cy="5038027"/>
          </a:xfrm>
        </p:spPr>
        <p:txBody>
          <a:bodyPr>
            <a:normAutofit/>
          </a:bodyPr>
          <a:lstStyle/>
          <a:p>
            <a:pPr marL="0" indent="0">
              <a:buNone/>
            </a:pPr>
            <a:endParaRPr lang="en-US" sz="2200" dirty="0"/>
          </a:p>
          <a:p>
            <a:pPr marL="0" indent="0">
              <a:buNone/>
            </a:pPr>
            <a:endParaRPr lang="en-US" sz="1800" dirty="0">
              <a:latin typeface="Consolas" panose="020B0609020204030204" pitchFamily="49" charset="0"/>
              <a:cs typeface="Consolas" panose="020B0609020204030204" pitchFamily="49" charset="0"/>
            </a:endParaRPr>
          </a:p>
        </p:txBody>
      </p:sp>
      <p:sp>
        <p:nvSpPr>
          <p:cNvPr id="3" name="TextBox 2"/>
          <p:cNvSpPr txBox="1"/>
          <p:nvPr/>
        </p:nvSpPr>
        <p:spPr>
          <a:xfrm>
            <a:off x="902189" y="1248938"/>
            <a:ext cx="7708411" cy="923330"/>
          </a:xfrm>
          <a:prstGeom prst="rect">
            <a:avLst/>
          </a:prstGeom>
          <a:noFill/>
        </p:spPr>
        <p:txBody>
          <a:bodyPr wrap="square" rtlCol="0">
            <a:spAutoFit/>
          </a:bodyPr>
          <a:lstStyle/>
          <a:p>
            <a:pPr marL="285750" indent="-285750">
              <a:buFontTx/>
              <a:buChar char="-"/>
            </a:pPr>
            <a:r>
              <a:rPr lang="en-US" dirty="0"/>
              <a:t>Add behaviors to EntityLiving entities</a:t>
            </a:r>
          </a:p>
          <a:p>
            <a:pPr marL="285750" indent="-285750">
              <a:buFontTx/>
              <a:buChar char="-"/>
            </a:pPr>
            <a:r>
              <a:rPr lang="en-US" dirty="0"/>
              <a:t>Derive from EntityAIBase</a:t>
            </a:r>
          </a:p>
          <a:p>
            <a:pPr marL="285750" indent="-285750">
              <a:buFontTx/>
              <a:buChar char="-"/>
            </a:pPr>
            <a:r>
              <a:rPr lang="en-US" dirty="0"/>
              <a:t>Run with a specified </a:t>
            </a:r>
            <a:r>
              <a:rPr lang="en-US" i="1" dirty="0"/>
              <a:t>priority</a:t>
            </a:r>
            <a:endParaRPr lang="en-US" dirty="0"/>
          </a:p>
        </p:txBody>
      </p:sp>
    </p:spTree>
    <p:extLst>
      <p:ext uri="{BB962C8B-B14F-4D97-AF65-F5344CB8AC3E}">
        <p14:creationId xmlns:p14="http://schemas.microsoft.com/office/powerpoint/2010/main" val="3691085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9" y="284176"/>
            <a:ext cx="7338060" cy="964762"/>
          </a:xfrm>
        </p:spPr>
        <p:txBody>
          <a:bodyPr/>
          <a:lstStyle/>
          <a:p>
            <a:r>
              <a:rPr lang="en-US" cap="none" dirty="0">
                <a:solidFill>
                  <a:srgbClr val="A5D028"/>
                </a:solidFill>
              </a:rPr>
              <a:t>EntityAITasks</a:t>
            </a:r>
          </a:p>
        </p:txBody>
      </p:sp>
      <p:sp>
        <p:nvSpPr>
          <p:cNvPr id="5" name="Content Placeholder 4"/>
          <p:cNvSpPr>
            <a:spLocks noGrp="1"/>
          </p:cNvSpPr>
          <p:nvPr>
            <p:ph idx="1"/>
          </p:nvPr>
        </p:nvSpPr>
        <p:spPr>
          <a:xfrm>
            <a:off x="902189" y="1419922"/>
            <a:ext cx="7338060" cy="5038027"/>
          </a:xfrm>
        </p:spPr>
        <p:txBody>
          <a:bodyPr>
            <a:normAutofit/>
          </a:bodyPr>
          <a:lstStyle/>
          <a:p>
            <a:pPr marL="0" indent="0">
              <a:buNone/>
            </a:pPr>
            <a:endParaRPr lang="en-US" sz="2200" dirty="0"/>
          </a:p>
          <a:p>
            <a:pPr marL="0" indent="0">
              <a:buNone/>
            </a:pPr>
            <a:endParaRPr lang="en-US" sz="1800" dirty="0">
              <a:latin typeface="Consolas" panose="020B0609020204030204" pitchFamily="49" charset="0"/>
              <a:cs typeface="Consolas" panose="020B0609020204030204" pitchFamily="49" charset="0"/>
            </a:endParaRPr>
          </a:p>
        </p:txBody>
      </p:sp>
      <p:sp>
        <p:nvSpPr>
          <p:cNvPr id="3" name="TextBox 2"/>
          <p:cNvSpPr txBox="1"/>
          <p:nvPr/>
        </p:nvSpPr>
        <p:spPr>
          <a:xfrm>
            <a:off x="902189" y="1248938"/>
            <a:ext cx="7708411" cy="1200329"/>
          </a:xfrm>
          <a:prstGeom prst="rect">
            <a:avLst/>
          </a:prstGeom>
          <a:noFill/>
        </p:spPr>
        <p:txBody>
          <a:bodyPr wrap="square" rtlCol="0">
            <a:spAutoFit/>
          </a:bodyPr>
          <a:lstStyle/>
          <a:p>
            <a:pPr marL="285750" indent="-285750">
              <a:buFontTx/>
              <a:buChar char="-"/>
            </a:pPr>
            <a:r>
              <a:rPr lang="en-US" dirty="0"/>
              <a:t>Add behaviors to EntityLiving entities</a:t>
            </a:r>
          </a:p>
          <a:p>
            <a:pPr marL="285750" indent="-285750">
              <a:buFontTx/>
              <a:buChar char="-"/>
            </a:pPr>
            <a:r>
              <a:rPr lang="en-US" dirty="0"/>
              <a:t>Derive from EntityAIBase</a:t>
            </a:r>
          </a:p>
          <a:p>
            <a:pPr marL="285750" indent="-285750">
              <a:buFontTx/>
              <a:buChar char="-"/>
            </a:pPr>
            <a:r>
              <a:rPr lang="en-US" dirty="0"/>
              <a:t>Run with a specified </a:t>
            </a:r>
            <a:r>
              <a:rPr lang="en-US" i="1" dirty="0"/>
              <a:t>priority</a:t>
            </a:r>
            <a:endParaRPr lang="en-US" dirty="0"/>
          </a:p>
          <a:p>
            <a:pPr marL="285750" indent="-285750">
              <a:buFontTx/>
              <a:buChar char="-"/>
            </a:pPr>
            <a:r>
              <a:rPr lang="en-US" dirty="0"/>
              <a:t>Are named EntityAIXXX, where XXX is the description of the task</a:t>
            </a:r>
          </a:p>
        </p:txBody>
      </p:sp>
    </p:spTree>
    <p:extLst>
      <p:ext uri="{BB962C8B-B14F-4D97-AF65-F5344CB8AC3E}">
        <p14:creationId xmlns:p14="http://schemas.microsoft.com/office/powerpoint/2010/main" val="256619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9" y="284176"/>
            <a:ext cx="7338060" cy="964762"/>
          </a:xfrm>
        </p:spPr>
        <p:txBody>
          <a:bodyPr/>
          <a:lstStyle/>
          <a:p>
            <a:r>
              <a:rPr lang="en-US" cap="none" dirty="0">
                <a:solidFill>
                  <a:srgbClr val="A5D028"/>
                </a:solidFill>
              </a:rPr>
              <a:t>EntityAITasks</a:t>
            </a:r>
          </a:p>
        </p:txBody>
      </p:sp>
      <p:sp>
        <p:nvSpPr>
          <p:cNvPr id="3" name="TextBox 2"/>
          <p:cNvSpPr txBox="1"/>
          <p:nvPr/>
        </p:nvSpPr>
        <p:spPr>
          <a:xfrm>
            <a:off x="902189" y="1248938"/>
            <a:ext cx="7708411" cy="4062651"/>
          </a:xfrm>
          <a:prstGeom prst="rect">
            <a:avLst/>
          </a:prstGeom>
          <a:noFill/>
        </p:spPr>
        <p:txBody>
          <a:bodyPr wrap="square" rtlCol="0">
            <a:spAutoFit/>
          </a:bodyPr>
          <a:lstStyle/>
          <a:p>
            <a:pPr marL="285750" indent="-285750">
              <a:buFontTx/>
              <a:buChar char="-"/>
            </a:pPr>
            <a:r>
              <a:rPr lang="en-US" dirty="0"/>
              <a:t>Add behaviors to EntityLiving entities</a:t>
            </a:r>
          </a:p>
          <a:p>
            <a:pPr marL="285750" indent="-285750">
              <a:buFontTx/>
              <a:buChar char="-"/>
            </a:pPr>
            <a:r>
              <a:rPr lang="en-US" dirty="0"/>
              <a:t>Derive from EntityAIBase</a:t>
            </a:r>
          </a:p>
          <a:p>
            <a:pPr marL="285750" indent="-285750">
              <a:buFontTx/>
              <a:buChar char="-"/>
            </a:pPr>
            <a:r>
              <a:rPr lang="en-US" dirty="0"/>
              <a:t>Run with a specified </a:t>
            </a:r>
            <a:r>
              <a:rPr lang="en-US" i="1" dirty="0"/>
              <a:t>priority</a:t>
            </a:r>
            <a:endParaRPr lang="en-US" dirty="0"/>
          </a:p>
          <a:p>
            <a:pPr marL="285750" indent="-285750">
              <a:buFontTx/>
              <a:buChar char="-"/>
            </a:pPr>
            <a:r>
              <a:rPr lang="en-US" dirty="0"/>
              <a:t>Are named EntityAIXXX, where XXX is the description of the task</a:t>
            </a:r>
          </a:p>
          <a:p>
            <a:pPr marL="285750" indent="-285750">
              <a:buFontTx/>
              <a:buChar char="-"/>
            </a:pPr>
            <a:endParaRPr lang="en-US" dirty="0"/>
          </a:p>
          <a:p>
            <a:pPr marL="285750" indent="-285750">
              <a:buFontTx/>
              <a:buChar char="-"/>
            </a:pPr>
            <a:endParaRPr lang="en-US" dirty="0"/>
          </a:p>
          <a:p>
            <a:r>
              <a:rPr lang="en-US" sz="2400" dirty="0">
                <a:solidFill>
                  <a:srgbClr val="56C6F8"/>
                </a:solidFill>
              </a:rPr>
              <a:t>Example Tasks</a:t>
            </a:r>
          </a:p>
          <a:p>
            <a:pPr marL="285750" indent="-285750">
              <a:buFontTx/>
              <a:buChar char="-"/>
            </a:pPr>
            <a:r>
              <a:rPr lang="en-US" dirty="0"/>
              <a:t>EntityAIWander — move from current location to a random spot occasionally</a:t>
            </a:r>
          </a:p>
          <a:p>
            <a:pPr marL="285750" indent="-285750">
              <a:buFontTx/>
              <a:buChar char="-"/>
            </a:pPr>
            <a:r>
              <a:rPr lang="en-US" dirty="0"/>
              <a:t>EntityAIPanic — run around frantically for a period of time</a:t>
            </a:r>
          </a:p>
          <a:p>
            <a:pPr marL="285750" indent="-285750">
              <a:buFontTx/>
              <a:buChar char="-"/>
            </a:pPr>
            <a:r>
              <a:rPr lang="en-US" dirty="0"/>
              <a:t>EntityAIFleeSun — try to move to a darker spot</a:t>
            </a:r>
          </a:p>
          <a:p>
            <a:pPr marL="285750" indent="-285750">
              <a:buFontTx/>
              <a:buChar char="-"/>
            </a:pPr>
            <a:r>
              <a:rPr lang="en-US" dirty="0"/>
              <a:t>EntityAIWatchClosest — look at closest nearby entity</a:t>
            </a:r>
          </a:p>
          <a:p>
            <a:pPr marL="285750" indent="-285750">
              <a:buFontTx/>
              <a:buChar char="-"/>
            </a:pPr>
            <a:r>
              <a:rPr lang="en-US" dirty="0"/>
              <a:t>EntityAIAvoidEntity — avoid another entity</a:t>
            </a:r>
          </a:p>
          <a:p>
            <a:pPr marL="285750" indent="-285750">
              <a:buFontTx/>
              <a:buChar char="-"/>
            </a:pPr>
            <a:r>
              <a:rPr lang="en-US" dirty="0"/>
              <a:t>EntityAIEatGrass — find grass. Eat grass.</a:t>
            </a:r>
          </a:p>
          <a:p>
            <a:pPr marL="285750" indent="-285750">
              <a:buFontTx/>
              <a:buChar char="-"/>
            </a:pPr>
            <a:endParaRPr lang="en-US" dirty="0"/>
          </a:p>
        </p:txBody>
      </p:sp>
    </p:spTree>
    <p:extLst>
      <p:ext uri="{BB962C8B-B14F-4D97-AF65-F5344CB8AC3E}">
        <p14:creationId xmlns:p14="http://schemas.microsoft.com/office/powerpoint/2010/main" val="206889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64762"/>
          </a:xfrm>
        </p:spPr>
        <p:txBody>
          <a:bodyPr lIns="90000" tIns="0" rIns="0" bIns="0">
            <a:normAutofit/>
          </a:bodyPr>
          <a:lstStyle/>
          <a:p>
            <a:pPr algn="ctr"/>
            <a:r>
              <a:rPr lang="en-US" dirty="0">
                <a:solidFill>
                  <a:srgbClr val="A5D028"/>
                </a:solidFill>
              </a:rPr>
              <a:t>A New Minecraft Object: Entities</a:t>
            </a:r>
          </a:p>
        </p:txBody>
      </p:sp>
      <p:sp>
        <p:nvSpPr>
          <p:cNvPr id="23" name="Content Placeholder 4"/>
          <p:cNvSpPr>
            <a:spLocks noGrp="1"/>
          </p:cNvSpPr>
          <p:nvPr>
            <p:ph idx="1"/>
          </p:nvPr>
        </p:nvSpPr>
        <p:spPr>
          <a:xfrm>
            <a:off x="670560" y="1175658"/>
            <a:ext cx="7569689" cy="5186498"/>
          </a:xfrm>
        </p:spPr>
        <p:txBody>
          <a:bodyPr>
            <a:normAutofit/>
          </a:bodyPr>
          <a:lstStyle/>
          <a:p>
            <a:pPr marL="0" indent="0">
              <a:buNone/>
            </a:pPr>
            <a:r>
              <a:rPr lang="en-US" dirty="0"/>
              <a:t>So far, you've learned about two different kinds of Minecraft objects: items and blocks. For the rest of this project, you'll work with </a:t>
            </a:r>
            <a:r>
              <a:rPr lang="en-US" i="1" dirty="0"/>
              <a:t>entities</a:t>
            </a:r>
            <a:r>
              <a:rPr lang="en-US" dirty="0"/>
              <a:t>.</a:t>
            </a:r>
          </a:p>
          <a:p>
            <a:pPr marL="0" indent="0">
              <a:buNone/>
            </a:pPr>
            <a:endParaRPr lang="en-US" sz="3200" dirty="0">
              <a:solidFill>
                <a:srgbClr val="56C6F8"/>
              </a:solidFill>
            </a:endParaRPr>
          </a:p>
          <a:p>
            <a:pPr marL="0" indent="0">
              <a:buNone/>
            </a:pPr>
            <a:r>
              <a:rPr lang="en-US" sz="3200" dirty="0">
                <a:solidFill>
                  <a:srgbClr val="56C6F8"/>
                </a:solidFill>
              </a:rPr>
              <a:t>Entities Have Unique State</a:t>
            </a:r>
          </a:p>
          <a:p>
            <a:pPr marL="361950" indent="0">
              <a:buNone/>
            </a:pPr>
            <a:r>
              <a:rPr lang="en-US" dirty="0"/>
              <a:t>Each entity instance has its own state (health, items, damage, and so forth)</a:t>
            </a:r>
          </a:p>
          <a:p>
            <a:pPr marL="361950" indent="0">
              <a:buNone/>
            </a:pPr>
            <a:r>
              <a:rPr lang="en-US" dirty="0"/>
              <a:t>Even items are a type of entity (</a:t>
            </a:r>
            <a:r>
              <a:rPr lang="en-US" dirty="0">
                <a:latin typeface="Consolas" panose="020B0609020204030204" pitchFamily="49" charset="0"/>
              </a:rPr>
              <a:t>EntityItem</a:t>
            </a:r>
            <a:r>
              <a:rPr lang="en-US" dirty="0"/>
              <a:t>)</a:t>
            </a:r>
          </a:p>
        </p:txBody>
      </p:sp>
    </p:spTree>
    <p:extLst>
      <p:ext uri="{BB962C8B-B14F-4D97-AF65-F5344CB8AC3E}">
        <p14:creationId xmlns:p14="http://schemas.microsoft.com/office/powerpoint/2010/main" val="270248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a:bodyPr>
          <a:lstStyle/>
          <a:p>
            <a:r>
              <a:rPr lang="en-US" dirty="0">
                <a:solidFill>
                  <a:srgbClr val="A5D028"/>
                </a:solidFill>
              </a:rPr>
              <a:t>The Game Loop</a:t>
            </a:r>
          </a:p>
        </p:txBody>
      </p:sp>
      <p:sp>
        <p:nvSpPr>
          <p:cNvPr id="3" name="Content Placeholder 2"/>
          <p:cNvSpPr>
            <a:spLocks noGrp="1"/>
          </p:cNvSpPr>
          <p:nvPr>
            <p:ph idx="1"/>
          </p:nvPr>
        </p:nvSpPr>
        <p:spPr>
          <a:xfrm>
            <a:off x="902189" y="2142309"/>
            <a:ext cx="7338060" cy="4075610"/>
          </a:xfrm>
        </p:spPr>
        <p:txBody>
          <a:bodyPr>
            <a:normAutofit/>
          </a:bodyPr>
          <a:lstStyle/>
          <a:p>
            <a:pPr marL="0" indent="0">
              <a:buNone/>
            </a:pPr>
            <a:r>
              <a:rPr lang="en-US" dirty="0"/>
              <a:t>All tasks are executed in the "game loop".</a:t>
            </a:r>
          </a:p>
          <a:p>
            <a:pPr marL="0" indent="0">
              <a:buNone/>
            </a:pPr>
            <a:r>
              <a:rPr lang="en-US" dirty="0"/>
              <a:t>The Minecraft game loop runs 20 times every second. Thus, one Minecraft "tick" is 50ms (50 milliseconds) long.</a:t>
            </a:r>
          </a:p>
          <a:p>
            <a:pPr marL="0" indent="0">
              <a:buNone/>
            </a:pPr>
            <a:r>
              <a:rPr lang="en-US" dirty="0"/>
              <a:t>In one tick, every animated thing in Minecraft is updated.</a:t>
            </a:r>
          </a:p>
        </p:txBody>
      </p:sp>
    </p:spTree>
    <p:extLst>
      <p:ext uri="{BB962C8B-B14F-4D97-AF65-F5344CB8AC3E}">
        <p14:creationId xmlns:p14="http://schemas.microsoft.com/office/powerpoint/2010/main" val="3862471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a:bodyPr>
          <a:lstStyle/>
          <a:p>
            <a:r>
              <a:rPr lang="en-US" dirty="0">
                <a:solidFill>
                  <a:srgbClr val="A5D028"/>
                </a:solidFill>
              </a:rPr>
              <a:t>The Game Loop</a:t>
            </a:r>
          </a:p>
        </p:txBody>
      </p:sp>
      <p:sp>
        <p:nvSpPr>
          <p:cNvPr id="3" name="Content Placeholder 2"/>
          <p:cNvSpPr>
            <a:spLocks noGrp="1"/>
          </p:cNvSpPr>
          <p:nvPr>
            <p:ph idx="1"/>
          </p:nvPr>
        </p:nvSpPr>
        <p:spPr>
          <a:xfrm>
            <a:off x="902189" y="1271450"/>
            <a:ext cx="7338060" cy="4946469"/>
          </a:xfrm>
        </p:spPr>
        <p:txBody>
          <a:bodyPr>
            <a:normAutofit/>
          </a:bodyPr>
          <a:lstStyle/>
          <a:p>
            <a:pPr marL="0" indent="0">
              <a:buNone/>
            </a:pPr>
            <a:r>
              <a:rPr lang="en-US" dirty="0"/>
              <a:t>If all tasks finish </a:t>
            </a:r>
            <a:r>
              <a:rPr lang="en-US" i="1" dirty="0"/>
              <a:t>before</a:t>
            </a:r>
            <a:r>
              <a:rPr lang="en-US" dirty="0"/>
              <a:t> the tick is over (less than 50ms), the game sits idle until the tick is done.</a:t>
            </a:r>
          </a:p>
          <a:p>
            <a:pPr marL="0" indent="0">
              <a:buNone/>
            </a:pPr>
            <a:r>
              <a:rPr lang="en-US" dirty="0"/>
              <a:t>If all tasks take </a:t>
            </a:r>
            <a:r>
              <a:rPr lang="en-US" i="1" dirty="0"/>
              <a:t>longer</a:t>
            </a:r>
            <a:r>
              <a:rPr lang="en-US" dirty="0"/>
              <a:t> than 50ms to complete, then the world slows down as it struggles to get all the work done. Hopefully this rarely happens.</a:t>
            </a:r>
          </a:p>
          <a:p>
            <a:pPr marL="0" indent="0">
              <a:buNone/>
            </a:pPr>
            <a:r>
              <a:rPr lang="en-US" dirty="0"/>
              <a:t>The game can address this situation by doing one of two things:</a:t>
            </a:r>
          </a:p>
          <a:p>
            <a:pPr marL="685800" lvl="1" indent="-457200">
              <a:buAutoNum type="arabicPeriod"/>
            </a:pPr>
            <a:r>
              <a:rPr lang="en-US" dirty="0"/>
              <a:t>Reduce the number of entities and blocks loaded at any time</a:t>
            </a:r>
          </a:p>
          <a:p>
            <a:pPr marL="685800" lvl="1" indent="-457200">
              <a:buAutoNum type="arabicPeriod"/>
            </a:pPr>
            <a:r>
              <a:rPr lang="en-US" dirty="0"/>
              <a:t>Increase the performance of the task code</a:t>
            </a:r>
          </a:p>
          <a:p>
            <a:pPr marL="0" indent="0">
              <a:buNone/>
            </a:pPr>
            <a:r>
              <a:rPr lang="en-US" dirty="0"/>
              <a:t>This is why you often see the world fade in and out in the distance — the game is managing how many things it has to keep track of at the same time.</a:t>
            </a:r>
          </a:p>
        </p:txBody>
      </p:sp>
    </p:spTree>
    <p:extLst>
      <p:ext uri="{BB962C8B-B14F-4D97-AF65-F5344CB8AC3E}">
        <p14:creationId xmlns:p14="http://schemas.microsoft.com/office/powerpoint/2010/main" val="2126557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dirty="0">
                <a:solidFill>
                  <a:srgbClr val="A5D028"/>
                </a:solidFill>
              </a:rPr>
              <a:t>The Game Loop</a:t>
            </a:r>
          </a:p>
        </p:txBody>
      </p:sp>
      <p:sp>
        <p:nvSpPr>
          <p:cNvPr id="3" name="Content Placeholder 2"/>
          <p:cNvSpPr>
            <a:spLocks noGrp="1"/>
          </p:cNvSpPr>
          <p:nvPr>
            <p:ph idx="1"/>
          </p:nvPr>
        </p:nvSpPr>
        <p:spPr>
          <a:xfrm>
            <a:off x="668511" y="1158239"/>
            <a:ext cx="7805413" cy="4946469"/>
          </a:xfrm>
        </p:spPr>
        <p:txBody>
          <a:bodyPr>
            <a:normAutofit/>
          </a:bodyPr>
          <a:lstStyle/>
          <a:p>
            <a:pPr marL="0" indent="0">
              <a:buNone/>
            </a:pPr>
            <a:r>
              <a:rPr lang="en-US" dirty="0"/>
              <a:t>You can adjust some of the Minecraft world workload by starting up the game, and going into options, then video settings. How can changing these settings reduce the work done in a single tick?</a:t>
            </a:r>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394" y="2491629"/>
            <a:ext cx="6091646" cy="3967184"/>
          </a:xfrm>
          <a:prstGeom prst="rect">
            <a:avLst/>
          </a:prstGeom>
        </p:spPr>
      </p:pic>
    </p:spTree>
    <p:extLst>
      <p:ext uri="{BB962C8B-B14F-4D97-AF65-F5344CB8AC3E}">
        <p14:creationId xmlns:p14="http://schemas.microsoft.com/office/powerpoint/2010/main" val="1722873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cap="none" dirty="0">
                <a:solidFill>
                  <a:srgbClr val="A5D028"/>
                </a:solidFill>
                <a:latin typeface="Consolas" panose="020B0609020204030204" pitchFamily="49" charset="0"/>
              </a:rPr>
              <a:t>EntityAITask </a:t>
            </a:r>
            <a:r>
              <a:rPr lang="en-US" sz="4000" kern="1200" cap="all" baseline="0" dirty="0">
                <a:solidFill>
                  <a:srgbClr val="A5D028"/>
                </a:solidFill>
                <a:latin typeface="+mj-lt"/>
                <a:ea typeface="+mj-ea"/>
                <a:cs typeface="+mj-cs"/>
              </a:rPr>
              <a:t>Functions</a:t>
            </a:r>
          </a:p>
        </p:txBody>
      </p:sp>
      <p:sp>
        <p:nvSpPr>
          <p:cNvPr id="3" name="Content Placeholder 2"/>
          <p:cNvSpPr>
            <a:spLocks noGrp="1"/>
          </p:cNvSpPr>
          <p:nvPr>
            <p:ph idx="1"/>
          </p:nvPr>
        </p:nvSpPr>
        <p:spPr>
          <a:xfrm>
            <a:off x="668511" y="1876425"/>
            <a:ext cx="7805413" cy="4228283"/>
          </a:xfrm>
        </p:spPr>
        <p:txBody>
          <a:bodyPr>
            <a:normAutofit/>
          </a:bodyPr>
          <a:lstStyle/>
          <a:p>
            <a:pPr marL="0" indent="0">
              <a:buNone/>
            </a:pPr>
            <a:r>
              <a:rPr lang="en-US" dirty="0"/>
              <a:t>EntityAITask classes have four primary methods to implement:</a:t>
            </a:r>
          </a:p>
          <a:p>
            <a:pPr marL="0" indent="0">
              <a:lnSpc>
                <a:spcPct val="100000"/>
              </a:lnSpc>
              <a:spcBef>
                <a:spcPts val="0"/>
              </a:spcBef>
              <a:spcAft>
                <a:spcPts val="0"/>
              </a:spcAft>
              <a:buNone/>
            </a:pPr>
            <a:endParaRPr lang="en-US" sz="1800" dirty="0">
              <a:latin typeface="Consolas" panose="020B0609020204030204" pitchFamily="49" charset="0"/>
            </a:endParaRPr>
          </a:p>
          <a:p>
            <a:pPr marL="0" indent="0">
              <a:lnSpc>
                <a:spcPct val="100000"/>
              </a:lnSpc>
              <a:spcBef>
                <a:spcPts val="0"/>
              </a:spcBef>
              <a:spcAft>
                <a:spcPts val="0"/>
              </a:spcAft>
              <a:buNone/>
            </a:pPr>
            <a:r>
              <a:rPr lang="en-US" sz="1600" dirty="0">
                <a:solidFill>
                  <a:srgbClr val="56C6F8"/>
                </a:solidFill>
                <a:latin typeface="Consolas" panose="020B0609020204030204" pitchFamily="49" charset="0"/>
              </a:rPr>
              <a:t>// Returns true if the task should be executed.</a:t>
            </a:r>
          </a:p>
          <a:p>
            <a:pPr marL="0" indent="0">
              <a:lnSpc>
                <a:spcPct val="100000"/>
              </a:lnSpc>
              <a:spcBef>
                <a:spcPts val="0"/>
              </a:spcBef>
              <a:spcAft>
                <a:spcPts val="0"/>
              </a:spcAft>
              <a:buNone/>
            </a:pPr>
            <a:r>
              <a:rPr lang="en-US" sz="1600" dirty="0">
                <a:latin typeface="Consolas" panose="020B0609020204030204" pitchFamily="49" charset="0"/>
              </a:rPr>
              <a:t>public boolean shouldExecute();</a:t>
            </a:r>
          </a:p>
          <a:p>
            <a:pPr marL="0" indent="0">
              <a:lnSpc>
                <a:spcPct val="100000"/>
              </a:lnSpc>
              <a:spcBef>
                <a:spcPts val="0"/>
              </a:spcBef>
              <a:spcAft>
                <a:spcPts val="0"/>
              </a:spcAft>
              <a:buNone/>
            </a:pPr>
            <a:endParaRPr lang="en-US" sz="1600" dirty="0">
              <a:latin typeface="Consolas" panose="020B0609020204030204" pitchFamily="49" charset="0"/>
            </a:endParaRPr>
          </a:p>
          <a:p>
            <a:pPr marL="0" indent="0">
              <a:lnSpc>
                <a:spcPct val="100000"/>
              </a:lnSpc>
              <a:spcBef>
                <a:spcPts val="0"/>
              </a:spcBef>
              <a:spcAft>
                <a:spcPts val="0"/>
              </a:spcAft>
              <a:buNone/>
            </a:pPr>
            <a:r>
              <a:rPr lang="en-US" sz="1600" dirty="0">
                <a:solidFill>
                  <a:srgbClr val="56C6F8"/>
                </a:solidFill>
                <a:latin typeface="Consolas" panose="020B0609020204030204" pitchFamily="49" charset="0"/>
              </a:rPr>
              <a:t>// Called when the task begins execution.</a:t>
            </a:r>
          </a:p>
          <a:p>
            <a:pPr marL="0" indent="0">
              <a:lnSpc>
                <a:spcPct val="100000"/>
              </a:lnSpc>
              <a:spcBef>
                <a:spcPts val="0"/>
              </a:spcBef>
              <a:spcAft>
                <a:spcPts val="0"/>
              </a:spcAft>
              <a:buNone/>
            </a:pPr>
            <a:r>
              <a:rPr lang="en-US" sz="1600" dirty="0">
                <a:latin typeface="Consolas" panose="020B0609020204030204" pitchFamily="49" charset="0"/>
              </a:rPr>
              <a:t>public void startExecuting();</a:t>
            </a:r>
          </a:p>
          <a:p>
            <a:pPr marL="0" indent="0">
              <a:lnSpc>
                <a:spcPct val="100000"/>
              </a:lnSpc>
              <a:spcBef>
                <a:spcPts val="0"/>
              </a:spcBef>
              <a:spcAft>
                <a:spcPts val="0"/>
              </a:spcAft>
              <a:buNone/>
            </a:pPr>
            <a:endParaRPr lang="en-US" sz="1600" dirty="0">
              <a:latin typeface="Consolas" panose="020B0609020204030204" pitchFamily="49" charset="0"/>
            </a:endParaRPr>
          </a:p>
          <a:p>
            <a:pPr marL="0" indent="0">
              <a:lnSpc>
                <a:spcPct val="100000"/>
              </a:lnSpc>
              <a:spcBef>
                <a:spcPts val="0"/>
              </a:spcBef>
              <a:spcAft>
                <a:spcPts val="0"/>
              </a:spcAft>
              <a:buNone/>
            </a:pPr>
            <a:r>
              <a:rPr lang="en-US" sz="1600" dirty="0">
                <a:solidFill>
                  <a:srgbClr val="56C6F8"/>
                </a:solidFill>
                <a:latin typeface="Consolas" panose="020B0609020204030204" pitchFamily="49" charset="0"/>
              </a:rPr>
              <a:t>// Returns true if an already-executing task should continue.</a:t>
            </a:r>
          </a:p>
          <a:p>
            <a:pPr marL="0" indent="0">
              <a:lnSpc>
                <a:spcPct val="100000"/>
              </a:lnSpc>
              <a:spcBef>
                <a:spcPts val="0"/>
              </a:spcBef>
              <a:spcAft>
                <a:spcPts val="0"/>
              </a:spcAft>
              <a:buNone/>
            </a:pPr>
            <a:r>
              <a:rPr lang="en-US" sz="1600" dirty="0">
                <a:latin typeface="Consolas" panose="020B0609020204030204" pitchFamily="49" charset="0"/>
              </a:rPr>
              <a:t>public boolean continueExecuting();</a:t>
            </a:r>
          </a:p>
          <a:p>
            <a:pPr marL="0" indent="0">
              <a:lnSpc>
                <a:spcPct val="100000"/>
              </a:lnSpc>
              <a:spcBef>
                <a:spcPts val="0"/>
              </a:spcBef>
              <a:spcAft>
                <a:spcPts val="0"/>
              </a:spcAft>
              <a:buNone/>
            </a:pPr>
            <a:endParaRPr lang="en-US" sz="1600" dirty="0">
              <a:solidFill>
                <a:srgbClr val="56C6F8"/>
              </a:solidFill>
              <a:latin typeface="Consolas" panose="020B0609020204030204" pitchFamily="49" charset="0"/>
            </a:endParaRPr>
          </a:p>
          <a:p>
            <a:pPr marL="0" indent="0">
              <a:lnSpc>
                <a:spcPct val="100000"/>
              </a:lnSpc>
              <a:spcBef>
                <a:spcPts val="0"/>
              </a:spcBef>
              <a:spcAft>
                <a:spcPts val="0"/>
              </a:spcAft>
              <a:buNone/>
            </a:pPr>
            <a:r>
              <a:rPr lang="en-US" sz="1600" dirty="0">
                <a:solidFill>
                  <a:srgbClr val="56C6F8"/>
                </a:solidFill>
                <a:latin typeface="Consolas" panose="020B0609020204030204" pitchFamily="49" charset="0"/>
              </a:rPr>
              <a:t>// Called once per tick (20 times per second)</a:t>
            </a:r>
          </a:p>
          <a:p>
            <a:pPr marL="0" indent="0">
              <a:lnSpc>
                <a:spcPct val="100000"/>
              </a:lnSpc>
              <a:spcBef>
                <a:spcPts val="0"/>
              </a:spcBef>
              <a:spcAft>
                <a:spcPts val="0"/>
              </a:spcAft>
              <a:buNone/>
            </a:pPr>
            <a:r>
              <a:rPr lang="en-US" sz="1600" dirty="0">
                <a:latin typeface="Consolas" panose="020B0609020204030204" pitchFamily="49" charset="0"/>
              </a:rPr>
              <a:t>public void updateTask();</a:t>
            </a:r>
            <a:endParaRPr lang="en-US" sz="1800" dirty="0">
              <a:latin typeface="Consolas" panose="020B0609020204030204" pitchFamily="49" charset="0"/>
            </a:endParaRPr>
          </a:p>
        </p:txBody>
      </p:sp>
    </p:spTree>
    <p:extLst>
      <p:ext uri="{BB962C8B-B14F-4D97-AF65-F5344CB8AC3E}">
        <p14:creationId xmlns:p14="http://schemas.microsoft.com/office/powerpoint/2010/main" val="536942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cap="none" dirty="0">
                <a:solidFill>
                  <a:srgbClr val="A5D028"/>
                </a:solidFill>
                <a:latin typeface="Consolas" panose="020B0609020204030204" pitchFamily="49" charset="0"/>
              </a:rPr>
              <a:t>EntityAITask</a:t>
            </a:r>
            <a:r>
              <a:rPr lang="en-US" cap="none" dirty="0">
                <a:solidFill>
                  <a:srgbClr val="A5D028"/>
                </a:solidFill>
              </a:rPr>
              <a:t> CODE</a:t>
            </a:r>
          </a:p>
        </p:txBody>
      </p:sp>
      <p:sp>
        <p:nvSpPr>
          <p:cNvPr id="3" name="Content Placeholder 2"/>
          <p:cNvSpPr>
            <a:spLocks noGrp="1"/>
          </p:cNvSpPr>
          <p:nvPr>
            <p:ph idx="1"/>
          </p:nvPr>
        </p:nvSpPr>
        <p:spPr>
          <a:xfrm>
            <a:off x="668511" y="1158239"/>
            <a:ext cx="7805413" cy="4946469"/>
          </a:xfrm>
        </p:spPr>
        <p:txBody>
          <a:bodyPr>
            <a:normAutofit/>
          </a:bodyPr>
          <a:lstStyle/>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package tealsmc.anything;</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import net.minecraft.entity.EntityLiving;</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import net.minecraft.entity.ai.EntityAIBase;</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public class EntityAIExampleTask extends EntityAIBase {</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private EntityLiving entity;     </a:t>
            </a:r>
            <a:r>
              <a:rPr lang="en-US" sz="1400" dirty="0">
                <a:solidFill>
                  <a:srgbClr val="56C6F8"/>
                </a:solidFill>
                <a:latin typeface="Consolas" panose="020B0609020204030204" pitchFamily="49" charset="0"/>
              </a:rPr>
              <a:t>// Target Entity</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public EntityAIExampleTask (EntityLiving entity) {</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this.entity = entity;</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@Override</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public boolean shouldExecute() {</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a:t>
            </a:r>
            <a:r>
              <a:rPr lang="en-US" sz="1400" dirty="0">
                <a:solidFill>
                  <a:srgbClr val="56C6F8"/>
                </a:solidFill>
                <a:latin typeface="Consolas" panose="020B0609020204030204" pitchFamily="49" charset="0"/>
              </a:rPr>
              <a:t>// This abstract method must be implemented.</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return true;</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a:t>
            </a:r>
          </a:p>
        </p:txBody>
      </p:sp>
    </p:spTree>
    <p:extLst>
      <p:ext uri="{BB962C8B-B14F-4D97-AF65-F5344CB8AC3E}">
        <p14:creationId xmlns:p14="http://schemas.microsoft.com/office/powerpoint/2010/main" val="1738127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cap="none" dirty="0">
                <a:solidFill>
                  <a:srgbClr val="A5D028"/>
                </a:solidFill>
                <a:latin typeface="Consolas" panose="020B0609020204030204" pitchFamily="49" charset="0"/>
              </a:rPr>
              <a:t>EntityAITask</a:t>
            </a:r>
            <a:r>
              <a:rPr lang="en-US" cap="none" dirty="0">
                <a:solidFill>
                  <a:srgbClr val="A5D028"/>
                </a:solidFill>
              </a:rPr>
              <a:t> CODE</a:t>
            </a:r>
          </a:p>
        </p:txBody>
      </p:sp>
      <p:sp>
        <p:nvSpPr>
          <p:cNvPr id="3" name="Content Placeholder 2"/>
          <p:cNvSpPr>
            <a:spLocks noGrp="1"/>
          </p:cNvSpPr>
          <p:nvPr>
            <p:ph idx="1"/>
          </p:nvPr>
        </p:nvSpPr>
        <p:spPr>
          <a:xfrm>
            <a:off x="668511" y="1158239"/>
            <a:ext cx="7805413" cy="4946469"/>
          </a:xfrm>
        </p:spPr>
        <p:txBody>
          <a:bodyPr>
            <a:normAutofit/>
          </a:bodyPr>
          <a:lstStyle/>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package tealsmc.anything;</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import net.minecraft.entity.EntityLiving;</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import net.minecraft.entity.ai.EntityAIBase;</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public class EntityAIExampleTask extends EntityAIBase {</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private EntityLiving entity;     // Target Entity</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public EntityAIExampleTask (EntityLiving entity)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this.entity = entity;</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@Override</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public boolean shouldExecute()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 This abstract method must be implemented.</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return true;</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13" name="Ink 12"/>
              <p14:cNvContentPartPr/>
              <p14:nvPr/>
            </p14:nvContentPartPr>
            <p14:xfrm>
              <a:off x="4972065" y="680555"/>
              <a:ext cx="3055083" cy="1100395"/>
            </p14:xfrm>
          </p:contentPart>
        </mc:Choice>
        <mc:Fallback xmlns="">
          <p:pic>
            <p:nvPicPr>
              <p:cNvPr id="13" name="Ink 12"/>
              <p:cNvPicPr/>
              <p:nvPr/>
            </p:nvPicPr>
            <p:blipFill>
              <a:blip r:embed="rId4"/>
              <a:stretch>
                <a:fillRect/>
              </a:stretch>
            </p:blipFill>
            <p:spPr>
              <a:xfrm>
                <a:off x="4966665" y="671196"/>
                <a:ext cx="3071284" cy="1120193"/>
              </a:xfrm>
              <a:prstGeom prst="rect">
                <a:avLst/>
              </a:prstGeom>
            </p:spPr>
          </p:pic>
        </mc:Fallback>
      </mc:AlternateContent>
    </p:spTree>
    <p:extLst>
      <p:ext uri="{BB962C8B-B14F-4D97-AF65-F5344CB8AC3E}">
        <p14:creationId xmlns:p14="http://schemas.microsoft.com/office/powerpoint/2010/main" val="887119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cap="none" dirty="0">
                <a:solidFill>
                  <a:srgbClr val="A5D028"/>
                </a:solidFill>
                <a:latin typeface="Consolas" panose="020B0609020204030204" pitchFamily="49" charset="0"/>
              </a:rPr>
              <a:t>EntityAITask</a:t>
            </a:r>
            <a:r>
              <a:rPr lang="en-US" cap="none" dirty="0">
                <a:solidFill>
                  <a:srgbClr val="A5D028"/>
                </a:solidFill>
              </a:rPr>
              <a:t> CODE</a:t>
            </a:r>
          </a:p>
        </p:txBody>
      </p:sp>
      <p:sp>
        <p:nvSpPr>
          <p:cNvPr id="3" name="Content Placeholder 2"/>
          <p:cNvSpPr>
            <a:spLocks noGrp="1"/>
          </p:cNvSpPr>
          <p:nvPr>
            <p:ph idx="1"/>
          </p:nvPr>
        </p:nvSpPr>
        <p:spPr>
          <a:xfrm>
            <a:off x="668511" y="1158239"/>
            <a:ext cx="7805413" cy="4946469"/>
          </a:xfrm>
        </p:spPr>
        <p:txBody>
          <a:bodyPr>
            <a:normAutofit/>
          </a:bodyPr>
          <a:lstStyle/>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package tealsmc.anything;</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net.minecraft.entity.EntityLiving;</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net.minecraft.entity.ai.EntityAIBase;</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public class EntityAIExampleTask extends EntityAIBase {</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private EntityLiving entity;     // Target Entity</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public EntityAIExampleTask (EntityLiving entity)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this.entity = entity;</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@Override</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public boolean shouldExecute()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 This abstract method must be implemented.</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return true;</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5399508" y="1192835"/>
              <a:ext cx="2562120" cy="554400"/>
            </p14:xfrm>
          </p:contentPart>
        </mc:Choice>
        <mc:Fallback xmlns="">
          <p:pic>
            <p:nvPicPr>
              <p:cNvPr id="6" name="Ink 5"/>
              <p:cNvPicPr/>
              <p:nvPr/>
            </p:nvPicPr>
            <p:blipFill>
              <a:blip r:embed="rId4"/>
              <a:stretch>
                <a:fillRect/>
              </a:stretch>
            </p:blipFill>
            <p:spPr>
              <a:xfrm>
                <a:off x="5390148" y="1184555"/>
                <a:ext cx="2581920" cy="573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4" name="Ink 33"/>
              <p14:cNvContentPartPr/>
              <p14:nvPr/>
            </p14:nvContentPartPr>
            <p14:xfrm>
              <a:off x="2795628" y="2034875"/>
              <a:ext cx="1179000" cy="329760"/>
            </p14:xfrm>
          </p:contentPart>
        </mc:Choice>
        <mc:Fallback xmlns="">
          <p:pic>
            <p:nvPicPr>
              <p:cNvPr id="34" name="Ink 33"/>
              <p:cNvPicPr/>
              <p:nvPr/>
            </p:nvPicPr>
            <p:blipFill>
              <a:blip r:embed="rId6"/>
              <a:stretch>
                <a:fillRect/>
              </a:stretch>
            </p:blipFill>
            <p:spPr>
              <a:xfrm>
                <a:off x="2786988" y="2024075"/>
                <a:ext cx="11984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 name="Ink 35"/>
              <p14:cNvContentPartPr/>
              <p14:nvPr/>
            </p14:nvContentPartPr>
            <p14:xfrm>
              <a:off x="3882108" y="1702955"/>
              <a:ext cx="1515960" cy="379080"/>
            </p14:xfrm>
          </p:contentPart>
        </mc:Choice>
        <mc:Fallback xmlns="">
          <p:pic>
            <p:nvPicPr>
              <p:cNvPr id="36" name="Ink 35"/>
              <p:cNvPicPr/>
              <p:nvPr/>
            </p:nvPicPr>
            <p:blipFill>
              <a:blip r:embed="rId8"/>
              <a:stretch>
                <a:fillRect/>
              </a:stretch>
            </p:blipFill>
            <p:spPr>
              <a:xfrm>
                <a:off x="3876348" y="1693595"/>
                <a:ext cx="153288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9" name="Ink 38"/>
              <p14:cNvContentPartPr/>
              <p14:nvPr/>
            </p14:nvContentPartPr>
            <p14:xfrm>
              <a:off x="3873108" y="1989875"/>
              <a:ext cx="165960" cy="98640"/>
            </p14:xfrm>
          </p:contentPart>
        </mc:Choice>
        <mc:Fallback xmlns="">
          <p:pic>
            <p:nvPicPr>
              <p:cNvPr id="39" name="Ink 38"/>
              <p:cNvPicPr/>
              <p:nvPr/>
            </p:nvPicPr>
            <p:blipFill>
              <a:blip r:embed="rId10"/>
              <a:stretch>
                <a:fillRect/>
              </a:stretch>
            </p:blipFill>
            <p:spPr>
              <a:xfrm>
                <a:off x="3861948" y="1979435"/>
                <a:ext cx="188280" cy="120240"/>
              </a:xfrm>
              <a:prstGeom prst="rect">
                <a:avLst/>
              </a:prstGeom>
            </p:spPr>
          </p:pic>
        </mc:Fallback>
      </mc:AlternateContent>
    </p:spTree>
    <p:extLst>
      <p:ext uri="{BB962C8B-B14F-4D97-AF65-F5344CB8AC3E}">
        <p14:creationId xmlns:p14="http://schemas.microsoft.com/office/powerpoint/2010/main" val="3496692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cap="none" dirty="0">
                <a:solidFill>
                  <a:srgbClr val="A5D028"/>
                </a:solidFill>
                <a:latin typeface="Consolas" panose="020B0609020204030204" pitchFamily="49" charset="0"/>
              </a:rPr>
              <a:t>EntityAITask</a:t>
            </a:r>
            <a:r>
              <a:rPr lang="en-US" cap="none" dirty="0">
                <a:solidFill>
                  <a:srgbClr val="A5D028"/>
                </a:solidFill>
              </a:rPr>
              <a:t> CODE</a:t>
            </a:r>
          </a:p>
        </p:txBody>
      </p:sp>
      <p:sp>
        <p:nvSpPr>
          <p:cNvPr id="3" name="Content Placeholder 2"/>
          <p:cNvSpPr>
            <a:spLocks noGrp="1"/>
          </p:cNvSpPr>
          <p:nvPr>
            <p:ph idx="1"/>
          </p:nvPr>
        </p:nvSpPr>
        <p:spPr>
          <a:xfrm>
            <a:off x="668511" y="1158239"/>
            <a:ext cx="7805413" cy="4946469"/>
          </a:xfrm>
        </p:spPr>
        <p:txBody>
          <a:bodyPr>
            <a:normAutofit/>
          </a:bodyPr>
          <a:lstStyle/>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package tealsmc.anything;</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net.minecraft.entity.EntityLiving;</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net.minecraft.entity.ai.EntityAIBase;</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public class EntityAIExampleTask extends EntityAIBase {</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r>
              <a:rPr lang="en-US" sz="1400" dirty="0">
                <a:latin typeface="Consolas" panose="020B0609020204030204" pitchFamily="49" charset="0"/>
              </a:rPr>
              <a:t>private EntityLiving entity;     </a:t>
            </a:r>
            <a:r>
              <a:rPr lang="en-US" sz="1400" dirty="0">
                <a:solidFill>
                  <a:srgbClr val="56C6F8"/>
                </a:solidFill>
                <a:latin typeface="Consolas" panose="020B0609020204030204" pitchFamily="49" charset="0"/>
              </a:rPr>
              <a:t>// Target Entity</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public EntityAIExampleTask (EntityLiving entity)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this.entity = entity;</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@Override</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public boolean shouldExecute()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 This abstract method must be implemented.</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return true;</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10" name="Ink 9"/>
              <p14:cNvContentPartPr/>
              <p14:nvPr/>
            </p14:nvContentPartPr>
            <p14:xfrm>
              <a:off x="6316047" y="1416908"/>
              <a:ext cx="2001240" cy="1302480"/>
            </p14:xfrm>
          </p:contentPart>
        </mc:Choice>
        <mc:Fallback xmlns="">
          <p:pic>
            <p:nvPicPr>
              <p:cNvPr id="10" name="Ink 9"/>
              <p:cNvPicPr/>
              <p:nvPr/>
            </p:nvPicPr>
            <p:blipFill>
              <a:blip r:embed="rId4"/>
              <a:stretch>
                <a:fillRect/>
              </a:stretch>
            </p:blipFill>
            <p:spPr>
              <a:xfrm>
                <a:off x="6304887" y="1408628"/>
                <a:ext cx="2023200" cy="1324080"/>
              </a:xfrm>
              <a:prstGeom prst="rect">
                <a:avLst/>
              </a:prstGeom>
            </p:spPr>
          </p:pic>
        </mc:Fallback>
      </mc:AlternateContent>
    </p:spTree>
    <p:extLst>
      <p:ext uri="{BB962C8B-B14F-4D97-AF65-F5344CB8AC3E}">
        <p14:creationId xmlns:p14="http://schemas.microsoft.com/office/powerpoint/2010/main" val="2733070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cap="none" dirty="0">
                <a:solidFill>
                  <a:srgbClr val="A5D028"/>
                </a:solidFill>
                <a:latin typeface="Consolas" panose="020B0609020204030204" pitchFamily="49" charset="0"/>
              </a:rPr>
              <a:t>EntityAITask</a:t>
            </a:r>
            <a:r>
              <a:rPr lang="en-US" cap="none" dirty="0">
                <a:solidFill>
                  <a:srgbClr val="A5D028"/>
                </a:solidFill>
              </a:rPr>
              <a:t> CODE</a:t>
            </a:r>
          </a:p>
        </p:txBody>
      </p:sp>
      <p:sp>
        <p:nvSpPr>
          <p:cNvPr id="3" name="Content Placeholder 2"/>
          <p:cNvSpPr>
            <a:spLocks noGrp="1"/>
          </p:cNvSpPr>
          <p:nvPr>
            <p:ph idx="1"/>
          </p:nvPr>
        </p:nvSpPr>
        <p:spPr>
          <a:xfrm>
            <a:off x="668511" y="1158239"/>
            <a:ext cx="7805413" cy="4946469"/>
          </a:xfrm>
        </p:spPr>
        <p:txBody>
          <a:bodyPr>
            <a:normAutofit/>
          </a:bodyPr>
          <a:lstStyle/>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package tealsmc.anything;</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net.minecraft.entity.EntityLiving;</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net.minecraft.entity.ai.EntityAIBase;</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public class EntityAIExampleTask extends EntityAIBase {</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private EntityLiving entity;     // Target Entity</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public EntityAIExampleTask (EntityLiving entity) {</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this.entity = entity;</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@Override</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public boolean shouldExecute()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 This abstract method must be implemented.</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return true;</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0" y="0"/>
              <a:ext cx="0" cy="0"/>
            </p14:xfrm>
          </p:contentPart>
        </mc:Choice>
        <mc:Fallback xmlns="">
          <p:pic>
            <p:nvPicPr>
              <p:cNvPr id="4" name="Ink 3"/>
              <p:cNvPicPr/>
              <p:nvPr/>
            </p:nvPicPr>
            <p:blipFill>
              <a:blip/>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6541047" y="2582228"/>
              <a:ext cx="1791360" cy="338400"/>
            </p14:xfrm>
          </p:contentPart>
        </mc:Choice>
        <mc:Fallback xmlns="">
          <p:pic>
            <p:nvPicPr>
              <p:cNvPr id="9" name="Ink 8"/>
              <p:cNvPicPr/>
              <p:nvPr/>
            </p:nvPicPr>
            <p:blipFill>
              <a:blip r:embed="rId5"/>
              <a:stretch>
                <a:fillRect/>
              </a:stretch>
            </p:blipFill>
            <p:spPr>
              <a:xfrm>
                <a:off x="6529887" y="2572868"/>
                <a:ext cx="180612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p14:cNvContentPartPr/>
              <p14:nvPr/>
            </p14:nvContentPartPr>
            <p14:xfrm>
              <a:off x="6072327" y="3044828"/>
              <a:ext cx="1143720" cy="395640"/>
            </p14:xfrm>
          </p:contentPart>
        </mc:Choice>
        <mc:Fallback xmlns="">
          <p:pic>
            <p:nvPicPr>
              <p:cNvPr id="30" name="Ink 29"/>
              <p:cNvPicPr/>
              <p:nvPr/>
            </p:nvPicPr>
            <p:blipFill>
              <a:blip r:embed="rId7"/>
              <a:stretch>
                <a:fillRect/>
              </a:stretch>
            </p:blipFill>
            <p:spPr>
              <a:xfrm>
                <a:off x="6061887" y="3038708"/>
                <a:ext cx="116712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p14:cNvContentPartPr/>
              <p14:nvPr/>
            </p14:nvContentPartPr>
            <p14:xfrm>
              <a:off x="6089247" y="3265148"/>
              <a:ext cx="191520" cy="130680"/>
            </p14:xfrm>
          </p:contentPart>
        </mc:Choice>
        <mc:Fallback xmlns="">
          <p:pic>
            <p:nvPicPr>
              <p:cNvPr id="32" name="Ink 31"/>
              <p:cNvPicPr/>
              <p:nvPr/>
            </p:nvPicPr>
            <p:blipFill>
              <a:blip r:embed="rId9"/>
              <a:stretch>
                <a:fillRect/>
              </a:stretch>
            </p:blipFill>
            <p:spPr>
              <a:xfrm>
                <a:off x="6077007" y="3253628"/>
                <a:ext cx="216000" cy="154800"/>
              </a:xfrm>
              <a:prstGeom prst="rect">
                <a:avLst/>
              </a:prstGeom>
            </p:spPr>
          </p:pic>
        </mc:Fallback>
      </mc:AlternateContent>
    </p:spTree>
    <p:extLst>
      <p:ext uri="{BB962C8B-B14F-4D97-AF65-F5344CB8AC3E}">
        <p14:creationId xmlns:p14="http://schemas.microsoft.com/office/powerpoint/2010/main" val="3432354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cap="none" dirty="0">
                <a:solidFill>
                  <a:srgbClr val="A5D028"/>
                </a:solidFill>
                <a:latin typeface="Consolas" panose="020B0609020204030204" pitchFamily="49" charset="0"/>
              </a:rPr>
              <a:t>EntityAITask</a:t>
            </a:r>
            <a:r>
              <a:rPr lang="en-US" cap="none" dirty="0">
                <a:solidFill>
                  <a:srgbClr val="A5D028"/>
                </a:solidFill>
              </a:rPr>
              <a:t> CODE</a:t>
            </a:r>
          </a:p>
        </p:txBody>
      </p:sp>
      <p:sp>
        <p:nvSpPr>
          <p:cNvPr id="3" name="Content Placeholder 2"/>
          <p:cNvSpPr>
            <a:spLocks noGrp="1"/>
          </p:cNvSpPr>
          <p:nvPr>
            <p:ph idx="1"/>
          </p:nvPr>
        </p:nvSpPr>
        <p:spPr>
          <a:xfrm>
            <a:off x="668511" y="1158239"/>
            <a:ext cx="7805413" cy="4946469"/>
          </a:xfrm>
        </p:spPr>
        <p:txBody>
          <a:bodyPr>
            <a:normAutofit/>
          </a:bodyPr>
          <a:lstStyle/>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package tealsmc.anything;</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net.minecraft.entity.EntityLiving;</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net.minecraft.entity.ai.EntityAIBase;</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public class EntityAIExampleTask extends EntityAIBase {</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private EntityLiving entity;     // Target Entity</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a:t>
            </a:r>
            <a:r>
              <a:rPr lang="en-US" sz="1400" dirty="0">
                <a:solidFill>
                  <a:srgbClr val="808080"/>
                </a:solidFill>
                <a:latin typeface="Consolas" panose="020B0609020204030204" pitchFamily="49" charset="0"/>
              </a:rPr>
              <a:t>public EntityAIExampleTask (EntityLiving entity)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this.entity = entity;</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r>
              <a:rPr lang="en-US" sz="1400" dirty="0">
                <a:latin typeface="Consolas" panose="020B0609020204030204" pitchFamily="49" charset="0"/>
              </a:rPr>
              <a:t>@Override</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public boolean shouldExecute() {</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a:t>
            </a:r>
            <a:r>
              <a:rPr lang="en-US" sz="1400" dirty="0">
                <a:solidFill>
                  <a:srgbClr val="56C6F8"/>
                </a:solidFill>
                <a:latin typeface="Consolas" panose="020B0609020204030204" pitchFamily="49" charset="0"/>
              </a:rPr>
              <a:t>// This abstract method must be implemented.</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return true;</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0" y="0"/>
              <a:ext cx="0" cy="0"/>
            </p14:xfrm>
          </p:contentPart>
        </mc:Choice>
        <mc:Fallback xmlns="">
          <p:pic>
            <p:nvPicPr>
              <p:cNvPr id="4" name="Ink 3"/>
              <p:cNvPicPr/>
              <p:nvPr/>
            </p:nvPicPr>
            <p:blipFill>
              <a:blip/>
              <a:stretch>
                <a:fillRect/>
              </a:stretch>
            </p:blipFill>
            <p:spPr>
              <a:xfrm>
                <a:off x="0" y="0"/>
                <a:ext cx="0" cy="0"/>
              </a:xfrm>
              <a:prstGeom prst="rect">
                <a:avLst/>
              </a:prstGeom>
            </p:spPr>
          </p:pic>
        </mc:Fallback>
      </mc:AlternateContent>
    </p:spTree>
    <p:extLst>
      <p:ext uri="{BB962C8B-B14F-4D97-AF65-F5344CB8AC3E}">
        <p14:creationId xmlns:p14="http://schemas.microsoft.com/office/powerpoint/2010/main" val="421493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fontScale="90000"/>
          </a:bodyPr>
          <a:lstStyle/>
          <a:p>
            <a:r>
              <a:rPr lang="en-US" dirty="0">
                <a:solidFill>
                  <a:srgbClr val="A5D028"/>
                </a:solidFill>
              </a:rPr>
              <a:t>Entity Basics –</a:t>
            </a:r>
            <a:r>
              <a:rPr lang="en-US" baseline="0" dirty="0">
                <a:solidFill>
                  <a:srgbClr val="A5D028"/>
                </a:solidFill>
              </a:rPr>
              <a:t> Entity Hierarchy</a:t>
            </a:r>
            <a:endParaRPr lang="en-US" dirty="0">
              <a:solidFill>
                <a:srgbClr val="A5D028"/>
              </a:solidFill>
            </a:endParaRPr>
          </a:p>
        </p:txBody>
      </p:sp>
      <p:sp>
        <p:nvSpPr>
          <p:cNvPr id="22" name="Content Placeholder 21"/>
          <p:cNvSpPr>
            <a:spLocks noGrp="1"/>
          </p:cNvSpPr>
          <p:nvPr>
            <p:ph idx="1"/>
          </p:nvPr>
        </p:nvSpPr>
        <p:spPr>
          <a:xfrm>
            <a:off x="4027598" y="1178770"/>
            <a:ext cx="1285880" cy="276999"/>
          </a:xfrm>
        </p:spPr>
        <p:txBody>
          <a:bodyPr wrap="square" lIns="0" tIns="0" rIns="0" bIns="0" anchor="t" anchorCtr="1">
            <a:spAutoFit/>
          </a:bodyPr>
          <a:lstStyle/>
          <a:p>
            <a:pPr marL="0" indent="0" algn="ctr">
              <a:buNone/>
            </a:pPr>
            <a:r>
              <a:rPr lang="en-US" sz="2000" dirty="0">
                <a:latin typeface="Consolas" panose="020B0609020204030204" pitchFamily="49" charset="0"/>
              </a:rPr>
              <a:t>Entity</a:t>
            </a:r>
          </a:p>
        </p:txBody>
      </p:sp>
      <p:sp>
        <p:nvSpPr>
          <p:cNvPr id="24" name="Content Placeholder 21"/>
          <p:cNvSpPr txBox="1">
            <a:spLocks/>
          </p:cNvSpPr>
          <p:nvPr/>
        </p:nvSpPr>
        <p:spPr>
          <a:xfrm>
            <a:off x="3469043" y="4895026"/>
            <a:ext cx="2402987"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Robot</a:t>
            </a:r>
          </a:p>
        </p:txBody>
      </p:sp>
      <p:sp>
        <p:nvSpPr>
          <p:cNvPr id="25" name="Content Placeholder 21"/>
          <p:cNvSpPr txBox="1">
            <a:spLocks/>
          </p:cNvSpPr>
          <p:nvPr/>
        </p:nvSpPr>
        <p:spPr>
          <a:xfrm>
            <a:off x="563432" y="3965962"/>
            <a:ext cx="2670662"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EntityAgeable</a:t>
            </a:r>
          </a:p>
        </p:txBody>
      </p:sp>
      <p:sp>
        <p:nvSpPr>
          <p:cNvPr id="26" name="Content Placeholder 21"/>
          <p:cNvSpPr txBox="1">
            <a:spLocks/>
          </p:cNvSpPr>
          <p:nvPr/>
        </p:nvSpPr>
        <p:spPr>
          <a:xfrm>
            <a:off x="6297481" y="3965962"/>
            <a:ext cx="251362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EntityFlying</a:t>
            </a:r>
          </a:p>
        </p:txBody>
      </p:sp>
      <p:sp>
        <p:nvSpPr>
          <p:cNvPr id="27" name="Content Placeholder 21"/>
          <p:cNvSpPr txBox="1">
            <a:spLocks/>
          </p:cNvSpPr>
          <p:nvPr/>
        </p:nvSpPr>
        <p:spPr>
          <a:xfrm>
            <a:off x="3469044" y="3965962"/>
            <a:ext cx="2402987" cy="276999"/>
          </a:xfrm>
          <a:prstGeom prst="rect">
            <a:avLst/>
          </a:prstGeom>
        </p:spPr>
        <p:txBody>
          <a:bodyPr vert="horz"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EntityMob</a:t>
            </a:r>
          </a:p>
        </p:txBody>
      </p:sp>
      <p:sp>
        <p:nvSpPr>
          <p:cNvPr id="28" name="Content Placeholder 21"/>
          <p:cNvSpPr txBox="1">
            <a:spLocks/>
          </p:cNvSpPr>
          <p:nvPr/>
        </p:nvSpPr>
        <p:spPr>
          <a:xfrm>
            <a:off x="3189888" y="3036898"/>
            <a:ext cx="2961300"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EntityCreature</a:t>
            </a:r>
          </a:p>
        </p:txBody>
      </p:sp>
      <p:sp>
        <p:nvSpPr>
          <p:cNvPr id="29" name="Content Placeholder 21"/>
          <p:cNvSpPr txBox="1">
            <a:spLocks/>
          </p:cNvSpPr>
          <p:nvPr/>
        </p:nvSpPr>
        <p:spPr>
          <a:xfrm>
            <a:off x="3323239" y="2107834"/>
            <a:ext cx="2694599"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EntityLiving</a:t>
            </a:r>
          </a:p>
        </p:txBody>
      </p:sp>
      <p:sp>
        <p:nvSpPr>
          <p:cNvPr id="30" name="Content Placeholder 21"/>
          <p:cNvSpPr txBox="1">
            <a:spLocks/>
          </p:cNvSpPr>
          <p:nvPr/>
        </p:nvSpPr>
        <p:spPr>
          <a:xfrm>
            <a:off x="647445" y="4895026"/>
            <a:ext cx="250263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EntityAnimal</a:t>
            </a:r>
          </a:p>
        </p:txBody>
      </p:sp>
      <p:sp>
        <p:nvSpPr>
          <p:cNvPr id="31" name="Content Placeholder 21"/>
          <p:cNvSpPr txBox="1">
            <a:spLocks/>
          </p:cNvSpPr>
          <p:nvPr/>
        </p:nvSpPr>
        <p:spPr>
          <a:xfrm>
            <a:off x="463907" y="5824090"/>
            <a:ext cx="2869713"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EntityTameable</a:t>
            </a:r>
          </a:p>
        </p:txBody>
      </p:sp>
      <p:cxnSp>
        <p:nvCxnSpPr>
          <p:cNvPr id="34" name="Straight Arrow Connector 33"/>
          <p:cNvCxnSpPr>
            <a:stCxn id="29" idx="0"/>
            <a:endCxn id="22" idx="2"/>
          </p:cNvCxnSpPr>
          <p:nvPr/>
        </p:nvCxnSpPr>
        <p:spPr>
          <a:xfrm flipH="1" flipV="1">
            <a:off x="4670538" y="145576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670536" y="2384833"/>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670536" y="331389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670536" y="4242961"/>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898763" y="424947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1898762" y="516550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753100" y="3313897"/>
            <a:ext cx="1555374" cy="652066"/>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898764" y="3313897"/>
            <a:ext cx="1689209" cy="645548"/>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1"/>
          <p:cNvSpPr txBox="1">
            <a:spLocks/>
          </p:cNvSpPr>
          <p:nvPr/>
        </p:nvSpPr>
        <p:spPr>
          <a:xfrm>
            <a:off x="4124639" y="4895026"/>
            <a:ext cx="109179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Robot</a:t>
            </a:r>
          </a:p>
        </p:txBody>
      </p:sp>
    </p:spTree>
    <p:extLst>
      <p:ext uri="{BB962C8B-B14F-4D97-AF65-F5344CB8AC3E}">
        <p14:creationId xmlns:p14="http://schemas.microsoft.com/office/powerpoint/2010/main" val="3944667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cap="none" dirty="0">
                <a:solidFill>
                  <a:srgbClr val="A5D028"/>
                </a:solidFill>
                <a:latin typeface="Consolas" panose="020B0609020204030204" pitchFamily="49" charset="0"/>
              </a:rPr>
              <a:t>EntityAITask</a:t>
            </a:r>
            <a:r>
              <a:rPr lang="en-US" cap="none" dirty="0">
                <a:solidFill>
                  <a:srgbClr val="A5D028"/>
                </a:solidFill>
              </a:rPr>
              <a:t> CODE</a:t>
            </a:r>
          </a:p>
        </p:txBody>
      </p:sp>
      <p:sp>
        <p:nvSpPr>
          <p:cNvPr id="3" name="Content Placeholder 2"/>
          <p:cNvSpPr>
            <a:spLocks noGrp="1"/>
          </p:cNvSpPr>
          <p:nvPr>
            <p:ph idx="1"/>
          </p:nvPr>
        </p:nvSpPr>
        <p:spPr>
          <a:xfrm>
            <a:off x="668511" y="1158239"/>
            <a:ext cx="7805413" cy="4946469"/>
          </a:xfrm>
        </p:spPr>
        <p:txBody>
          <a:bodyPr>
            <a:normAutofit/>
          </a:bodyPr>
          <a:lstStyle/>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package tealsmc.anything;</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import net.minecraft.entity.EntityLiving;</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import net.minecraft.entity.ai.EntityAIBase;</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public class EntityAIExampleTask extends EntityAIBase {</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private EntityLiving entity;     </a:t>
            </a:r>
            <a:r>
              <a:rPr lang="en-US" sz="1400" dirty="0">
                <a:solidFill>
                  <a:srgbClr val="56C6F8"/>
                </a:solidFill>
                <a:latin typeface="Consolas" panose="020B0609020204030204" pitchFamily="49" charset="0"/>
              </a:rPr>
              <a:t>// Target Entity</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public EntityAIExampleTask (EntityLiving entity) {</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this.entity = entity;</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@Override</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public boolean shouldExecute() {</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a:t>
            </a:r>
            <a:r>
              <a:rPr lang="en-US" sz="1400" dirty="0">
                <a:solidFill>
                  <a:srgbClr val="56C6F8"/>
                </a:solidFill>
                <a:latin typeface="Consolas" panose="020B0609020204030204" pitchFamily="49" charset="0"/>
              </a:rPr>
              <a:t>// This abstract method must be implemented.</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return true;</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a:t>
            </a:r>
          </a:p>
        </p:txBody>
      </p:sp>
    </p:spTree>
    <p:extLst>
      <p:ext uri="{BB962C8B-B14F-4D97-AF65-F5344CB8AC3E}">
        <p14:creationId xmlns:p14="http://schemas.microsoft.com/office/powerpoint/2010/main" val="2484031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dirty="0">
                <a:solidFill>
                  <a:srgbClr val="A5D028"/>
                </a:solidFill>
              </a:rPr>
              <a:t>Using</a:t>
            </a:r>
            <a:r>
              <a:rPr lang="en-US" cap="none" dirty="0">
                <a:solidFill>
                  <a:srgbClr val="A5D028"/>
                </a:solidFill>
                <a:latin typeface="Consolas" panose="020B0609020204030204" pitchFamily="49" charset="0"/>
              </a:rPr>
              <a:t> EntityAITask</a:t>
            </a:r>
            <a:endParaRPr lang="en-US" cap="none" dirty="0">
              <a:solidFill>
                <a:srgbClr val="A5D028"/>
              </a:solidFill>
            </a:endParaRPr>
          </a:p>
        </p:txBody>
      </p:sp>
      <p:sp>
        <p:nvSpPr>
          <p:cNvPr id="3" name="Content Placeholder 2"/>
          <p:cNvSpPr>
            <a:spLocks noGrp="1"/>
          </p:cNvSpPr>
          <p:nvPr>
            <p:ph idx="1"/>
          </p:nvPr>
        </p:nvSpPr>
        <p:spPr>
          <a:xfrm>
            <a:off x="668511" y="1907177"/>
            <a:ext cx="7805413" cy="4197531"/>
          </a:xfrm>
        </p:spPr>
        <p:txBody>
          <a:bodyPr>
            <a:normAutofit/>
          </a:bodyPr>
          <a:lstStyle/>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package tealsmc.anything;</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import net.minecraft.entity.EntityLiving;</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import net.minecraft.world.World;</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public class ExampleEntity extends EntityLiving; {</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public ExampleEntity (World world) {</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super(world);</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tasks.addTask (1, new EntityAIExampleTask(this));</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a:t>
            </a:r>
          </a:p>
        </p:txBody>
      </p:sp>
    </p:spTree>
    <p:extLst>
      <p:ext uri="{BB962C8B-B14F-4D97-AF65-F5344CB8AC3E}">
        <p14:creationId xmlns:p14="http://schemas.microsoft.com/office/powerpoint/2010/main" val="3875878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dirty="0">
                <a:solidFill>
                  <a:srgbClr val="A5D028"/>
                </a:solidFill>
              </a:rPr>
              <a:t>Using</a:t>
            </a:r>
            <a:r>
              <a:rPr lang="en-US" cap="none" dirty="0">
                <a:solidFill>
                  <a:srgbClr val="A5D028"/>
                </a:solidFill>
                <a:latin typeface="Consolas" panose="020B0609020204030204" pitchFamily="49" charset="0"/>
              </a:rPr>
              <a:t> EntityAITask</a:t>
            </a:r>
            <a:endParaRPr lang="en-US" cap="none" dirty="0">
              <a:solidFill>
                <a:srgbClr val="A5D028"/>
              </a:solidFill>
            </a:endParaRPr>
          </a:p>
        </p:txBody>
      </p:sp>
      <p:sp>
        <p:nvSpPr>
          <p:cNvPr id="3" name="Content Placeholder 2"/>
          <p:cNvSpPr>
            <a:spLocks noGrp="1"/>
          </p:cNvSpPr>
          <p:nvPr>
            <p:ph idx="1"/>
          </p:nvPr>
        </p:nvSpPr>
        <p:spPr>
          <a:xfrm>
            <a:off x="668511" y="1907177"/>
            <a:ext cx="7805413" cy="4197531"/>
          </a:xfrm>
        </p:spPr>
        <p:txBody>
          <a:bodyPr>
            <a:normAutofit/>
          </a:bodyPr>
          <a:lstStyle/>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package tealsmc.anything;</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net.minecraft.entity.EntityLiving;</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net.minecraft.world.World;</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public class ExampleEntity extends EntityLiving; {</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public ExampleEntity (World world)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super(world);</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tasks.addTask (1, new EntityAIExampleTask(this));</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820686" y="1871983"/>
              <a:ext cx="1450440" cy="1040400"/>
            </p14:xfrm>
          </p:contentPart>
        </mc:Choice>
        <mc:Fallback xmlns="">
          <p:pic>
            <p:nvPicPr>
              <p:cNvPr id="5" name="Ink 4"/>
              <p:cNvPicPr/>
              <p:nvPr/>
            </p:nvPicPr>
            <p:blipFill>
              <a:blip r:embed="rId4"/>
              <a:stretch>
                <a:fillRect/>
              </a:stretch>
            </p:blipFill>
            <p:spPr>
              <a:xfrm>
                <a:off x="2815286" y="1862983"/>
                <a:ext cx="1464840" cy="1054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4288046" y="822943"/>
              <a:ext cx="4275360" cy="1110960"/>
            </p14:xfrm>
          </p:contentPart>
        </mc:Choice>
        <mc:Fallback xmlns="">
          <p:pic>
            <p:nvPicPr>
              <p:cNvPr id="7" name="Ink 6"/>
              <p:cNvPicPr/>
              <p:nvPr/>
            </p:nvPicPr>
            <p:blipFill>
              <a:blip r:embed="rId6"/>
              <a:stretch>
                <a:fillRect/>
              </a:stretch>
            </p:blipFill>
            <p:spPr>
              <a:xfrm>
                <a:off x="4278686" y="813583"/>
                <a:ext cx="4296600" cy="1131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 33"/>
              <p14:cNvContentPartPr/>
              <p14:nvPr/>
            </p14:nvContentPartPr>
            <p14:xfrm>
              <a:off x="2825366" y="2759383"/>
              <a:ext cx="201600" cy="172080"/>
            </p14:xfrm>
          </p:contentPart>
        </mc:Choice>
        <mc:Fallback xmlns="">
          <p:pic>
            <p:nvPicPr>
              <p:cNvPr id="34" name="Ink 33"/>
              <p:cNvPicPr/>
              <p:nvPr/>
            </p:nvPicPr>
            <p:blipFill>
              <a:blip r:embed="rId8"/>
              <a:stretch>
                <a:fillRect/>
              </a:stretch>
            </p:blipFill>
            <p:spPr>
              <a:xfrm>
                <a:off x="2815646" y="2750383"/>
                <a:ext cx="221040" cy="190800"/>
              </a:xfrm>
              <a:prstGeom prst="rect">
                <a:avLst/>
              </a:prstGeom>
            </p:spPr>
          </p:pic>
        </mc:Fallback>
      </mc:AlternateContent>
    </p:spTree>
    <p:extLst>
      <p:ext uri="{BB962C8B-B14F-4D97-AF65-F5344CB8AC3E}">
        <p14:creationId xmlns:p14="http://schemas.microsoft.com/office/powerpoint/2010/main" val="4251197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dirty="0">
                <a:solidFill>
                  <a:srgbClr val="A5D028"/>
                </a:solidFill>
              </a:rPr>
              <a:t>Using</a:t>
            </a:r>
            <a:r>
              <a:rPr lang="en-US" cap="none" dirty="0">
                <a:solidFill>
                  <a:srgbClr val="A5D028"/>
                </a:solidFill>
                <a:latin typeface="Consolas" panose="020B0609020204030204" pitchFamily="49" charset="0"/>
              </a:rPr>
              <a:t> EntityAITask</a:t>
            </a:r>
            <a:endParaRPr lang="en-US" cap="none" dirty="0">
              <a:solidFill>
                <a:srgbClr val="A5D028"/>
              </a:solidFill>
            </a:endParaRPr>
          </a:p>
        </p:txBody>
      </p:sp>
      <p:sp>
        <p:nvSpPr>
          <p:cNvPr id="3" name="Content Placeholder 2"/>
          <p:cNvSpPr>
            <a:spLocks noGrp="1"/>
          </p:cNvSpPr>
          <p:nvPr>
            <p:ph idx="1"/>
          </p:nvPr>
        </p:nvSpPr>
        <p:spPr>
          <a:xfrm>
            <a:off x="668511" y="1907177"/>
            <a:ext cx="7805413" cy="4197531"/>
          </a:xfrm>
        </p:spPr>
        <p:txBody>
          <a:bodyPr>
            <a:normAutofit/>
          </a:bodyPr>
          <a:lstStyle/>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package tealsmc.anything;</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net.minecraft.entity.EntityLiving;</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net.minecraft.world.World;</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public class ExampleEntity extends EntityLiving; {</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public ExampleEntity (World world)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super(world);</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tasks.addTask (1, new EntityAIExampleTask(this));</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820686" y="1871983"/>
              <a:ext cx="1450440" cy="1040400"/>
            </p14:xfrm>
          </p:contentPart>
        </mc:Choice>
        <mc:Fallback xmlns="">
          <p:pic>
            <p:nvPicPr>
              <p:cNvPr id="5" name="Ink 4"/>
              <p:cNvPicPr/>
              <p:nvPr/>
            </p:nvPicPr>
            <p:blipFill>
              <a:blip r:embed="rId4"/>
              <a:stretch>
                <a:fillRect/>
              </a:stretch>
            </p:blipFill>
            <p:spPr>
              <a:xfrm>
                <a:off x="2815286" y="1862983"/>
                <a:ext cx="1464840" cy="1054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4288046" y="822943"/>
              <a:ext cx="4275360" cy="1110960"/>
            </p14:xfrm>
          </p:contentPart>
        </mc:Choice>
        <mc:Fallback xmlns="">
          <p:pic>
            <p:nvPicPr>
              <p:cNvPr id="7" name="Ink 6"/>
              <p:cNvPicPr/>
              <p:nvPr/>
            </p:nvPicPr>
            <p:blipFill>
              <a:blip r:embed="rId6"/>
              <a:stretch>
                <a:fillRect/>
              </a:stretch>
            </p:blipFill>
            <p:spPr>
              <a:xfrm>
                <a:off x="4278686" y="813583"/>
                <a:ext cx="4296600" cy="1131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 33"/>
              <p14:cNvContentPartPr/>
              <p14:nvPr/>
            </p14:nvContentPartPr>
            <p14:xfrm>
              <a:off x="2825366" y="2759383"/>
              <a:ext cx="201600" cy="172080"/>
            </p14:xfrm>
          </p:contentPart>
        </mc:Choice>
        <mc:Fallback xmlns="">
          <p:pic>
            <p:nvPicPr>
              <p:cNvPr id="34" name="Ink 33"/>
              <p:cNvPicPr/>
              <p:nvPr/>
            </p:nvPicPr>
            <p:blipFill>
              <a:blip r:embed="rId8"/>
              <a:stretch>
                <a:fillRect/>
              </a:stretch>
            </p:blipFill>
            <p:spPr>
              <a:xfrm>
                <a:off x="2815646" y="2750383"/>
                <a:ext cx="2210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p14:cNvContentPartPr/>
              <p14:nvPr/>
            </p14:nvContentPartPr>
            <p14:xfrm>
              <a:off x="5069246" y="3317383"/>
              <a:ext cx="202320" cy="1391400"/>
            </p14:xfrm>
          </p:contentPart>
        </mc:Choice>
        <mc:Fallback xmlns="">
          <p:pic>
            <p:nvPicPr>
              <p:cNvPr id="6" name="Ink 5"/>
              <p:cNvPicPr/>
              <p:nvPr/>
            </p:nvPicPr>
            <p:blipFill>
              <a:blip r:embed="rId10"/>
              <a:stretch>
                <a:fillRect/>
              </a:stretch>
            </p:blipFill>
            <p:spPr>
              <a:xfrm>
                <a:off x="5061686" y="3308743"/>
                <a:ext cx="220320" cy="1410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7" name="Ink 36"/>
              <p14:cNvContentPartPr/>
              <p14:nvPr/>
            </p14:nvContentPartPr>
            <p14:xfrm>
              <a:off x="3761006" y="3282463"/>
              <a:ext cx="3061440" cy="2347200"/>
            </p14:xfrm>
          </p:contentPart>
        </mc:Choice>
        <mc:Fallback xmlns="">
          <p:pic>
            <p:nvPicPr>
              <p:cNvPr id="37" name="Ink 36"/>
              <p:cNvPicPr/>
              <p:nvPr/>
            </p:nvPicPr>
            <p:blipFill>
              <a:blip r:embed="rId12"/>
              <a:stretch>
                <a:fillRect/>
              </a:stretch>
            </p:blipFill>
            <p:spPr>
              <a:xfrm>
                <a:off x="3749486" y="3272023"/>
                <a:ext cx="3084480" cy="2368440"/>
              </a:xfrm>
              <a:prstGeom prst="rect">
                <a:avLst/>
              </a:prstGeom>
            </p:spPr>
          </p:pic>
        </mc:Fallback>
      </mc:AlternateContent>
    </p:spTree>
    <p:extLst>
      <p:ext uri="{BB962C8B-B14F-4D97-AF65-F5344CB8AC3E}">
        <p14:creationId xmlns:p14="http://schemas.microsoft.com/office/powerpoint/2010/main" val="3891677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dirty="0">
                <a:solidFill>
                  <a:srgbClr val="A5D028"/>
                </a:solidFill>
              </a:rPr>
              <a:t>Using</a:t>
            </a:r>
            <a:r>
              <a:rPr lang="en-US" cap="none" dirty="0">
                <a:solidFill>
                  <a:srgbClr val="A5D028"/>
                </a:solidFill>
                <a:latin typeface="Consolas" panose="020B0609020204030204" pitchFamily="49" charset="0"/>
              </a:rPr>
              <a:t> EntityAITask</a:t>
            </a:r>
            <a:endParaRPr lang="en-US" cap="none" dirty="0">
              <a:solidFill>
                <a:srgbClr val="A5D028"/>
              </a:solidFill>
            </a:endParaRPr>
          </a:p>
        </p:txBody>
      </p:sp>
      <p:sp>
        <p:nvSpPr>
          <p:cNvPr id="3" name="Content Placeholder 2"/>
          <p:cNvSpPr>
            <a:spLocks noGrp="1"/>
          </p:cNvSpPr>
          <p:nvPr>
            <p:ph idx="1"/>
          </p:nvPr>
        </p:nvSpPr>
        <p:spPr>
          <a:xfrm>
            <a:off x="668511" y="1907177"/>
            <a:ext cx="7805413" cy="4197531"/>
          </a:xfrm>
        </p:spPr>
        <p:txBody>
          <a:bodyPr>
            <a:normAutofit/>
          </a:bodyPr>
          <a:lstStyle/>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package tealsmc.anything;</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net.minecraft.entity.EntityLiving;</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net.minecraft.world.World;</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public class ExampleEntity extends EntityLiving; {</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public ExampleEntity (World world)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super(world);</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tasks.addTask (1, new EntityAIExampleTask(this));</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17" name="Ink 16"/>
              <p14:cNvContentPartPr/>
              <p14:nvPr/>
            </p14:nvContentPartPr>
            <p14:xfrm>
              <a:off x="5970686" y="2020303"/>
              <a:ext cx="2979720" cy="1576440"/>
            </p14:xfrm>
          </p:contentPart>
        </mc:Choice>
        <mc:Fallback xmlns="">
          <p:pic>
            <p:nvPicPr>
              <p:cNvPr id="17" name="Ink 16"/>
              <p:cNvPicPr/>
              <p:nvPr/>
            </p:nvPicPr>
            <p:blipFill>
              <a:blip r:embed="rId4"/>
              <a:stretch>
                <a:fillRect/>
              </a:stretch>
            </p:blipFill>
            <p:spPr>
              <a:xfrm>
                <a:off x="5959526" y="2009863"/>
                <a:ext cx="2999880" cy="159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7" name="Ink 106"/>
              <p14:cNvContentPartPr/>
              <p14:nvPr/>
            </p14:nvContentPartPr>
            <p14:xfrm>
              <a:off x="3867926" y="2584423"/>
              <a:ext cx="1944720" cy="780480"/>
            </p14:xfrm>
          </p:contentPart>
        </mc:Choice>
        <mc:Fallback xmlns="">
          <p:pic>
            <p:nvPicPr>
              <p:cNvPr id="107" name="Ink 106"/>
              <p:cNvPicPr/>
              <p:nvPr/>
            </p:nvPicPr>
            <p:blipFill>
              <a:blip r:embed="rId6"/>
              <a:stretch>
                <a:fillRect/>
              </a:stretch>
            </p:blipFill>
            <p:spPr>
              <a:xfrm>
                <a:off x="3857126" y="2573263"/>
                <a:ext cx="1967400" cy="798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9" name="Ink 108"/>
              <p14:cNvContentPartPr/>
              <p14:nvPr/>
            </p14:nvContentPartPr>
            <p14:xfrm>
              <a:off x="3758126" y="3168343"/>
              <a:ext cx="256680" cy="179640"/>
            </p14:xfrm>
          </p:contentPart>
        </mc:Choice>
        <mc:Fallback xmlns="">
          <p:pic>
            <p:nvPicPr>
              <p:cNvPr id="109" name="Ink 108"/>
              <p:cNvPicPr/>
              <p:nvPr/>
            </p:nvPicPr>
            <p:blipFill>
              <a:blip r:embed="rId8"/>
              <a:stretch>
                <a:fillRect/>
              </a:stretch>
            </p:blipFill>
            <p:spPr>
              <a:xfrm>
                <a:off x="3746246" y="3156463"/>
                <a:ext cx="280080" cy="201960"/>
              </a:xfrm>
              <a:prstGeom prst="rect">
                <a:avLst/>
              </a:prstGeom>
            </p:spPr>
          </p:pic>
        </mc:Fallback>
      </mc:AlternateContent>
    </p:spTree>
    <p:extLst>
      <p:ext uri="{BB962C8B-B14F-4D97-AF65-F5344CB8AC3E}">
        <p14:creationId xmlns:p14="http://schemas.microsoft.com/office/powerpoint/2010/main" val="2533651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dirty="0">
                <a:solidFill>
                  <a:srgbClr val="A5D028"/>
                </a:solidFill>
              </a:rPr>
              <a:t>Using</a:t>
            </a:r>
            <a:r>
              <a:rPr lang="en-US" cap="none" dirty="0">
                <a:solidFill>
                  <a:srgbClr val="A5D028"/>
                </a:solidFill>
                <a:latin typeface="Consolas" panose="020B0609020204030204" pitchFamily="49" charset="0"/>
              </a:rPr>
              <a:t> EntityAITask</a:t>
            </a:r>
            <a:endParaRPr lang="en-US" cap="none" dirty="0">
              <a:solidFill>
                <a:srgbClr val="A5D028"/>
              </a:solidFill>
            </a:endParaRPr>
          </a:p>
        </p:txBody>
      </p:sp>
      <p:sp>
        <p:nvSpPr>
          <p:cNvPr id="3" name="Content Placeholder 2"/>
          <p:cNvSpPr>
            <a:spLocks noGrp="1"/>
          </p:cNvSpPr>
          <p:nvPr>
            <p:ph idx="1"/>
          </p:nvPr>
        </p:nvSpPr>
        <p:spPr>
          <a:xfrm>
            <a:off x="668511" y="1907177"/>
            <a:ext cx="7805413" cy="4197531"/>
          </a:xfrm>
        </p:spPr>
        <p:txBody>
          <a:bodyPr>
            <a:normAutofit/>
          </a:bodyPr>
          <a:lstStyle/>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package tealsmc.anything;</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net.minecraft.entity.EntityLiving;</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net.minecraft.world.World;</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public class ExampleEntity extends EntityLiving; {</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public ExampleEntity (World world)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r>
              <a:rPr lang="en-US" sz="1400" dirty="0">
                <a:latin typeface="Consolas" panose="020B0609020204030204" pitchFamily="49" charset="0"/>
              </a:rPr>
              <a:t>super(world);</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tasks.addTask (1, new EntityAIExampleTask(this));</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4058726" y="1565623"/>
              <a:ext cx="4242960" cy="2227320"/>
            </p14:xfrm>
          </p:contentPart>
        </mc:Choice>
        <mc:Fallback xmlns="">
          <p:pic>
            <p:nvPicPr>
              <p:cNvPr id="7" name="Ink 6"/>
              <p:cNvPicPr/>
              <p:nvPr/>
            </p:nvPicPr>
            <p:blipFill>
              <a:blip r:embed="rId4"/>
              <a:stretch>
                <a:fillRect/>
              </a:stretch>
            </p:blipFill>
            <p:spPr>
              <a:xfrm>
                <a:off x="4046486" y="1556263"/>
                <a:ext cx="4262040" cy="2249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0" name="Ink 69"/>
              <p14:cNvContentPartPr/>
              <p14:nvPr/>
            </p14:nvContentPartPr>
            <p14:xfrm>
              <a:off x="2797646" y="2980423"/>
              <a:ext cx="1013040" cy="891000"/>
            </p14:xfrm>
          </p:contentPart>
        </mc:Choice>
        <mc:Fallback xmlns="">
          <p:pic>
            <p:nvPicPr>
              <p:cNvPr id="70" name="Ink 69"/>
              <p:cNvPicPr/>
              <p:nvPr/>
            </p:nvPicPr>
            <p:blipFill>
              <a:blip r:embed="rId6"/>
              <a:stretch>
                <a:fillRect/>
              </a:stretch>
            </p:blipFill>
            <p:spPr>
              <a:xfrm>
                <a:off x="2787206" y="2969263"/>
                <a:ext cx="1029600" cy="914400"/>
              </a:xfrm>
              <a:prstGeom prst="rect">
                <a:avLst/>
              </a:prstGeom>
            </p:spPr>
          </p:pic>
        </mc:Fallback>
      </mc:AlternateContent>
    </p:spTree>
    <p:extLst>
      <p:ext uri="{BB962C8B-B14F-4D97-AF65-F5344CB8AC3E}">
        <p14:creationId xmlns:p14="http://schemas.microsoft.com/office/powerpoint/2010/main" val="1015100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dirty="0">
                <a:solidFill>
                  <a:srgbClr val="A5D028"/>
                </a:solidFill>
              </a:rPr>
              <a:t>Using</a:t>
            </a:r>
            <a:r>
              <a:rPr lang="en-US" cap="none" dirty="0">
                <a:solidFill>
                  <a:srgbClr val="A5D028"/>
                </a:solidFill>
                <a:latin typeface="Consolas" panose="020B0609020204030204" pitchFamily="49" charset="0"/>
              </a:rPr>
              <a:t> EntityAITask</a:t>
            </a:r>
            <a:endParaRPr lang="en-US" cap="none" dirty="0">
              <a:solidFill>
                <a:srgbClr val="A5D028"/>
              </a:solidFill>
            </a:endParaRPr>
          </a:p>
        </p:txBody>
      </p:sp>
      <p:sp>
        <p:nvSpPr>
          <p:cNvPr id="3" name="Content Placeholder 2"/>
          <p:cNvSpPr>
            <a:spLocks noGrp="1"/>
          </p:cNvSpPr>
          <p:nvPr>
            <p:ph idx="1"/>
          </p:nvPr>
        </p:nvSpPr>
        <p:spPr>
          <a:xfrm>
            <a:off x="668511" y="1907177"/>
            <a:ext cx="7805413" cy="4197531"/>
          </a:xfrm>
        </p:spPr>
        <p:txBody>
          <a:bodyPr>
            <a:normAutofit/>
          </a:bodyPr>
          <a:lstStyle/>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package tealsmc.anything;</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net.minecraft.entity.EntityLiving;</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import net.minecraft.world.World;</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public class ExampleEntity extends EntityLiving; {</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public ExampleEntity (World world)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super(world);</a:t>
            </a:r>
          </a:p>
          <a:p>
            <a:pPr marL="0" indent="0">
              <a:lnSpc>
                <a:spcPct val="100000"/>
              </a:lnSpc>
              <a:spcBef>
                <a:spcPts val="0"/>
              </a:spcBef>
              <a:spcAft>
                <a:spcPts val="0"/>
              </a:spcAft>
              <a:buNone/>
              <a:tabLst>
                <a:tab pos="361950" algn="l"/>
                <a:tab pos="714375" algn="l"/>
                <a:tab pos="1076325" algn="l"/>
                <a:tab pos="1438275" algn="l"/>
              </a:tabLst>
            </a:pPr>
            <a:endParaRPr lang="en-US" sz="1400" dirty="0">
              <a:solidFill>
                <a:srgbClr val="808080"/>
              </a:solidFill>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r>
              <a:rPr lang="en-US" sz="1400" dirty="0">
                <a:latin typeface="Consolas" panose="020B0609020204030204" pitchFamily="49" charset="0"/>
              </a:rPr>
              <a:t>tasks.addTask (1, new EntityAIExampleTask(this));</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r>
              <a:rPr lang="en-US" sz="1400" dirty="0">
                <a:solidFill>
                  <a:srgbClr val="808080"/>
                </a:solidFill>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20" name="Ink 19"/>
              <p14:cNvContentPartPr/>
              <p14:nvPr/>
            </p14:nvContentPartPr>
            <p14:xfrm>
              <a:off x="2040926" y="4308463"/>
              <a:ext cx="6124320" cy="2342880"/>
            </p14:xfrm>
          </p:contentPart>
        </mc:Choice>
        <mc:Fallback xmlns="">
          <p:pic>
            <p:nvPicPr>
              <p:cNvPr id="20" name="Ink 19"/>
              <p:cNvPicPr/>
              <p:nvPr/>
            </p:nvPicPr>
            <p:blipFill>
              <a:blip r:embed="rId4"/>
              <a:stretch>
                <a:fillRect/>
              </a:stretch>
            </p:blipFill>
            <p:spPr>
              <a:xfrm>
                <a:off x="2027606" y="4298383"/>
                <a:ext cx="6141240" cy="2367000"/>
              </a:xfrm>
              <a:prstGeom prst="rect">
                <a:avLst/>
              </a:prstGeom>
            </p:spPr>
          </p:pic>
        </mc:Fallback>
      </mc:AlternateContent>
    </p:spTree>
    <p:extLst>
      <p:ext uri="{BB962C8B-B14F-4D97-AF65-F5344CB8AC3E}">
        <p14:creationId xmlns:p14="http://schemas.microsoft.com/office/powerpoint/2010/main" val="2002011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dirty="0">
                <a:solidFill>
                  <a:srgbClr val="A5D028"/>
                </a:solidFill>
              </a:rPr>
              <a:t>Using</a:t>
            </a:r>
            <a:r>
              <a:rPr lang="en-US" cap="none" dirty="0">
                <a:solidFill>
                  <a:srgbClr val="A5D028"/>
                </a:solidFill>
                <a:latin typeface="Consolas" panose="020B0609020204030204" pitchFamily="49" charset="0"/>
              </a:rPr>
              <a:t> EntityAITask</a:t>
            </a:r>
            <a:endParaRPr lang="en-US" cap="none" dirty="0">
              <a:solidFill>
                <a:srgbClr val="A5D028"/>
              </a:solidFill>
            </a:endParaRPr>
          </a:p>
        </p:txBody>
      </p:sp>
      <p:sp>
        <p:nvSpPr>
          <p:cNvPr id="3" name="Content Placeholder 2"/>
          <p:cNvSpPr>
            <a:spLocks noGrp="1"/>
          </p:cNvSpPr>
          <p:nvPr>
            <p:ph idx="1"/>
          </p:nvPr>
        </p:nvSpPr>
        <p:spPr>
          <a:xfrm>
            <a:off x="668511" y="1907177"/>
            <a:ext cx="7805413" cy="4197531"/>
          </a:xfrm>
        </p:spPr>
        <p:txBody>
          <a:bodyPr>
            <a:normAutofit/>
          </a:bodyPr>
          <a:lstStyle/>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package tealsmc.anything;</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import net.minecraft.entity.EntityLiving;</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import net.minecraft.world.World;</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public class ExampleEntity extends EntityLiving; {</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public ExampleEntity (World world) {</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super(world);</a:t>
            </a:r>
          </a:p>
          <a:p>
            <a:pPr marL="0" indent="0">
              <a:lnSpc>
                <a:spcPct val="100000"/>
              </a:lnSpc>
              <a:spcBef>
                <a:spcPts val="0"/>
              </a:spcBef>
              <a:spcAft>
                <a:spcPts val="0"/>
              </a:spcAft>
              <a:buNone/>
              <a:tabLst>
                <a:tab pos="361950" algn="l"/>
                <a:tab pos="714375" algn="l"/>
                <a:tab pos="1076325" algn="l"/>
                <a:tab pos="1438275" algn="l"/>
              </a:tabLst>
            </a:pPr>
            <a:endParaRPr lang="en-US" sz="1400" dirty="0">
              <a:latin typeface="Consolas" panose="020B0609020204030204" pitchFamily="49" charset="0"/>
            </a:endParaRP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tasks.addTask (1, new EntityAIExampleTask(this));</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	}</a:t>
            </a:r>
          </a:p>
          <a:p>
            <a:pPr marL="0" indent="0">
              <a:lnSpc>
                <a:spcPct val="100000"/>
              </a:lnSpc>
              <a:spcBef>
                <a:spcPts val="0"/>
              </a:spcBef>
              <a:spcAft>
                <a:spcPts val="0"/>
              </a:spcAft>
              <a:buNone/>
              <a:tabLst>
                <a:tab pos="361950" algn="l"/>
                <a:tab pos="714375" algn="l"/>
                <a:tab pos="1076325" algn="l"/>
                <a:tab pos="1438275" algn="l"/>
              </a:tabLst>
            </a:pPr>
            <a:r>
              <a:rPr lang="en-US" sz="1400" dirty="0">
                <a:latin typeface="Consolas" panose="020B0609020204030204" pitchFamily="49" charset="0"/>
              </a:rPr>
              <a:t>}</a:t>
            </a:r>
          </a:p>
        </p:txBody>
      </p:sp>
    </p:spTree>
    <p:extLst>
      <p:ext uri="{BB962C8B-B14F-4D97-AF65-F5344CB8AC3E}">
        <p14:creationId xmlns:p14="http://schemas.microsoft.com/office/powerpoint/2010/main" val="2077166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dirty="0">
                <a:solidFill>
                  <a:srgbClr val="A5D028"/>
                </a:solidFill>
              </a:rPr>
              <a:t>Other Entity Fields</a:t>
            </a:r>
          </a:p>
        </p:txBody>
      </p:sp>
      <p:sp>
        <p:nvSpPr>
          <p:cNvPr id="3" name="Content Placeholder 2"/>
          <p:cNvSpPr>
            <a:spLocks noGrp="1"/>
          </p:cNvSpPr>
          <p:nvPr>
            <p:ph idx="1"/>
          </p:nvPr>
        </p:nvSpPr>
        <p:spPr>
          <a:xfrm>
            <a:off x="668511" y="1297577"/>
            <a:ext cx="7805413" cy="4807131"/>
          </a:xfrm>
        </p:spPr>
        <p:txBody>
          <a:bodyPr>
            <a:normAutofit/>
          </a:bodyPr>
          <a:lstStyle/>
          <a:p>
            <a:pPr marL="0" indent="0">
              <a:lnSpc>
                <a:spcPct val="100000"/>
              </a:lnSpc>
              <a:spcBef>
                <a:spcPts val="0"/>
              </a:spcBef>
              <a:spcAft>
                <a:spcPts val="0"/>
              </a:spcAft>
              <a:buNone/>
            </a:pPr>
            <a:r>
              <a:rPr lang="en-US" sz="1800" dirty="0">
                <a:solidFill>
                  <a:srgbClr val="56C6F8"/>
                </a:solidFill>
                <a:latin typeface="Consolas" panose="020B0609020204030204" pitchFamily="49" charset="0"/>
              </a:rPr>
              <a:t>// Entity World Position</a:t>
            </a:r>
          </a:p>
          <a:p>
            <a:pPr marL="0" indent="0">
              <a:lnSpc>
                <a:spcPct val="100000"/>
              </a:lnSpc>
              <a:spcBef>
                <a:spcPts val="0"/>
              </a:spcBef>
              <a:spcAft>
                <a:spcPts val="0"/>
              </a:spcAft>
              <a:buNone/>
            </a:pPr>
            <a:r>
              <a:rPr lang="en-US" sz="1800" dirty="0">
                <a:latin typeface="Consolas" panose="020B0609020204030204" pitchFamily="49" charset="0"/>
              </a:rPr>
              <a:t>double </a:t>
            </a:r>
            <a:r>
              <a:rPr lang="en-US" sz="1800" dirty="0" err="1">
                <a:latin typeface="Consolas" panose="020B0609020204030204" pitchFamily="49" charset="0"/>
              </a:rPr>
              <a:t>posX</a:t>
            </a:r>
            <a:r>
              <a:rPr lang="en-US" sz="1800" dirty="0">
                <a:latin typeface="Consolas" panose="020B0609020204030204" pitchFamily="49" charset="0"/>
              </a:rPr>
              <a:t>, </a:t>
            </a:r>
            <a:r>
              <a:rPr lang="en-US" sz="1800" dirty="0" err="1">
                <a:latin typeface="Consolas" panose="020B0609020204030204" pitchFamily="49" charset="0"/>
              </a:rPr>
              <a:t>posY</a:t>
            </a:r>
            <a:r>
              <a:rPr lang="en-US" sz="1800" dirty="0">
                <a:latin typeface="Consolas" panose="020B0609020204030204" pitchFamily="49" charset="0"/>
              </a:rPr>
              <a:t>, </a:t>
            </a:r>
            <a:r>
              <a:rPr lang="en-US" sz="1800" dirty="0" err="1">
                <a:latin typeface="Consolas" panose="020B0609020204030204" pitchFamily="49" charset="0"/>
              </a:rPr>
              <a:t>posZ</a:t>
            </a:r>
            <a:r>
              <a:rPr lang="en-US" sz="1800" dirty="0">
                <a:latin typeface="Consolas" panose="020B0609020204030204" pitchFamily="49" charset="0"/>
              </a:rPr>
              <a:t>;</a:t>
            </a:r>
          </a:p>
          <a:p>
            <a:pPr marL="0" indent="0">
              <a:lnSpc>
                <a:spcPct val="100000"/>
              </a:lnSpc>
              <a:spcBef>
                <a:spcPts val="0"/>
              </a:spcBef>
              <a:spcAft>
                <a:spcPts val="0"/>
              </a:spcAft>
              <a:buNone/>
            </a:pPr>
            <a:endParaRPr lang="en-US" sz="1800" dirty="0">
              <a:latin typeface="Consolas" panose="020B0609020204030204" pitchFamily="49" charset="0"/>
            </a:endParaRPr>
          </a:p>
          <a:p>
            <a:pPr marL="0" indent="0">
              <a:lnSpc>
                <a:spcPct val="100000"/>
              </a:lnSpc>
              <a:spcBef>
                <a:spcPts val="0"/>
              </a:spcBef>
              <a:spcAft>
                <a:spcPts val="0"/>
              </a:spcAft>
              <a:buNone/>
            </a:pPr>
            <a:r>
              <a:rPr lang="en-US" sz="1800" dirty="0">
                <a:solidFill>
                  <a:srgbClr val="56C6F8"/>
                </a:solidFill>
                <a:latin typeface="Consolas" panose="020B0609020204030204" pitchFamily="49" charset="0"/>
              </a:rPr>
              <a:t>// The world in which the entity is located</a:t>
            </a:r>
          </a:p>
          <a:p>
            <a:pPr marL="0" indent="0">
              <a:lnSpc>
                <a:spcPct val="100000"/>
              </a:lnSpc>
              <a:spcBef>
                <a:spcPts val="0"/>
              </a:spcBef>
              <a:spcAft>
                <a:spcPts val="0"/>
              </a:spcAft>
              <a:buNone/>
            </a:pPr>
            <a:r>
              <a:rPr lang="en-US" sz="1800" dirty="0">
                <a:latin typeface="Consolas" panose="020B0609020204030204" pitchFamily="49" charset="0"/>
              </a:rPr>
              <a:t>World </a:t>
            </a:r>
            <a:r>
              <a:rPr lang="en-US" sz="1800" dirty="0" err="1">
                <a:latin typeface="Consolas" panose="020B0609020204030204" pitchFamily="49" charset="0"/>
              </a:rPr>
              <a:t>worldObj</a:t>
            </a:r>
            <a:r>
              <a:rPr lang="en-US" sz="1800" dirty="0">
                <a:latin typeface="Consolas" panose="020B0609020204030204" pitchFamily="49" charset="0"/>
              </a:rPr>
              <a:t>;</a:t>
            </a:r>
          </a:p>
          <a:p>
            <a:pPr marL="0" indent="0">
              <a:lnSpc>
                <a:spcPct val="100000"/>
              </a:lnSpc>
              <a:spcBef>
                <a:spcPts val="0"/>
              </a:spcBef>
              <a:spcAft>
                <a:spcPts val="0"/>
              </a:spcAft>
              <a:buNone/>
            </a:pPr>
            <a:endParaRPr lang="en-US" sz="1800" dirty="0">
              <a:latin typeface="Consolas" panose="020B0609020204030204" pitchFamily="49" charset="0"/>
            </a:endParaRPr>
          </a:p>
          <a:p>
            <a:pPr marL="0" indent="0">
              <a:lnSpc>
                <a:spcPct val="100000"/>
              </a:lnSpc>
              <a:spcBef>
                <a:spcPts val="0"/>
              </a:spcBef>
              <a:spcAft>
                <a:spcPts val="0"/>
              </a:spcAft>
              <a:buNone/>
            </a:pPr>
            <a:r>
              <a:rPr lang="en-US" sz="1800" dirty="0">
                <a:solidFill>
                  <a:srgbClr val="56C6F8"/>
                </a:solidFill>
                <a:latin typeface="Consolas" panose="020B0609020204030204" pitchFamily="49" charset="0"/>
              </a:rPr>
              <a:t>// Whether the entity is dead</a:t>
            </a:r>
          </a:p>
          <a:p>
            <a:pPr marL="0" indent="0">
              <a:lnSpc>
                <a:spcPct val="100000"/>
              </a:lnSpc>
              <a:spcBef>
                <a:spcPts val="0"/>
              </a:spcBef>
              <a:spcAft>
                <a:spcPts val="0"/>
              </a:spcAft>
              <a:buNone/>
            </a:pPr>
            <a:r>
              <a:rPr lang="en-US" sz="1800" dirty="0">
                <a:latin typeface="Consolas" panose="020B0609020204030204" pitchFamily="49" charset="0"/>
              </a:rPr>
              <a:t>boolean </a:t>
            </a:r>
            <a:r>
              <a:rPr lang="en-US" sz="1800" dirty="0" err="1">
                <a:latin typeface="Consolas" panose="020B0609020204030204" pitchFamily="49" charset="0"/>
              </a:rPr>
              <a:t>isDead</a:t>
            </a:r>
            <a:r>
              <a:rPr lang="en-US" sz="1800" dirty="0">
                <a:latin typeface="Consolas" panose="020B0609020204030204" pitchFamily="49" charset="0"/>
              </a:rPr>
              <a:t>;</a:t>
            </a:r>
          </a:p>
          <a:p>
            <a:pPr marL="0" indent="0">
              <a:lnSpc>
                <a:spcPct val="100000"/>
              </a:lnSpc>
              <a:spcBef>
                <a:spcPts val="0"/>
              </a:spcBef>
              <a:spcAft>
                <a:spcPts val="0"/>
              </a:spcAft>
              <a:buNone/>
            </a:pPr>
            <a:endParaRPr lang="en-US" sz="1800" dirty="0">
              <a:latin typeface="Consolas" panose="020B0609020204030204" pitchFamily="49" charset="0"/>
            </a:endParaRPr>
          </a:p>
          <a:p>
            <a:pPr marL="0" indent="0">
              <a:lnSpc>
                <a:spcPct val="100000"/>
              </a:lnSpc>
              <a:spcBef>
                <a:spcPts val="0"/>
              </a:spcBef>
              <a:spcAft>
                <a:spcPts val="0"/>
              </a:spcAft>
              <a:buNone/>
            </a:pPr>
            <a:r>
              <a:rPr lang="en-US" sz="1800" dirty="0">
                <a:solidFill>
                  <a:srgbClr val="56C6F8"/>
                </a:solidFill>
                <a:latin typeface="Consolas" panose="020B0609020204030204" pitchFamily="49" charset="0"/>
              </a:rPr>
              <a:t>// Whether the entity is in water</a:t>
            </a:r>
          </a:p>
          <a:p>
            <a:pPr marL="0" indent="0">
              <a:lnSpc>
                <a:spcPct val="100000"/>
              </a:lnSpc>
              <a:spcBef>
                <a:spcPts val="0"/>
              </a:spcBef>
              <a:spcAft>
                <a:spcPts val="0"/>
              </a:spcAft>
              <a:buNone/>
            </a:pPr>
            <a:r>
              <a:rPr lang="en-US" sz="1800" dirty="0">
                <a:latin typeface="Consolas" panose="020B0609020204030204" pitchFamily="49" charset="0"/>
              </a:rPr>
              <a:t>boolean </a:t>
            </a:r>
            <a:r>
              <a:rPr lang="en-US" sz="1800" dirty="0" err="1">
                <a:latin typeface="Consolas" panose="020B0609020204030204" pitchFamily="49" charset="0"/>
              </a:rPr>
              <a:t>inWater</a:t>
            </a:r>
            <a:r>
              <a:rPr lang="en-US" sz="1800" dirty="0">
                <a:latin typeface="Consolas" panose="020B0609020204030204" pitchFamily="49" charset="0"/>
              </a:rPr>
              <a:t>;</a:t>
            </a:r>
          </a:p>
        </p:txBody>
      </p:sp>
    </p:spTree>
    <p:extLst>
      <p:ext uri="{BB962C8B-B14F-4D97-AF65-F5344CB8AC3E}">
        <p14:creationId xmlns:p14="http://schemas.microsoft.com/office/powerpoint/2010/main" val="1994167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dirty="0">
                <a:solidFill>
                  <a:srgbClr val="A5D028"/>
                </a:solidFill>
              </a:rPr>
              <a:t>Other Entity Methods</a:t>
            </a:r>
          </a:p>
        </p:txBody>
      </p:sp>
      <p:sp>
        <p:nvSpPr>
          <p:cNvPr id="3" name="Content Placeholder 2"/>
          <p:cNvSpPr>
            <a:spLocks noGrp="1"/>
          </p:cNvSpPr>
          <p:nvPr>
            <p:ph idx="1"/>
          </p:nvPr>
        </p:nvSpPr>
        <p:spPr>
          <a:xfrm>
            <a:off x="668511" y="1297577"/>
            <a:ext cx="7805413" cy="4807131"/>
          </a:xfrm>
        </p:spPr>
        <p:txBody>
          <a:bodyPr>
            <a:normAutofit/>
          </a:bodyPr>
          <a:lstStyle/>
          <a:p>
            <a:pPr marL="0" indent="0">
              <a:lnSpc>
                <a:spcPct val="100000"/>
              </a:lnSpc>
              <a:spcBef>
                <a:spcPts val="0"/>
              </a:spcBef>
              <a:spcAft>
                <a:spcPts val="0"/>
              </a:spcAft>
              <a:buNone/>
            </a:pPr>
            <a:r>
              <a:rPr lang="en-US" sz="1800" dirty="0">
                <a:solidFill>
                  <a:srgbClr val="56C6F8"/>
                </a:solidFill>
                <a:latin typeface="Consolas" panose="020B0609020204030204" pitchFamily="49" charset="0"/>
              </a:rPr>
              <a:t>// Drops items on the ground at the entities location.</a:t>
            </a:r>
          </a:p>
          <a:p>
            <a:pPr marL="0" indent="0">
              <a:lnSpc>
                <a:spcPct val="100000"/>
              </a:lnSpc>
              <a:spcBef>
                <a:spcPts val="0"/>
              </a:spcBef>
              <a:spcAft>
                <a:spcPts val="0"/>
              </a:spcAft>
              <a:buNone/>
            </a:pPr>
            <a:r>
              <a:rPr lang="en-US" sz="1800" dirty="0">
                <a:latin typeface="Consolas" panose="020B0609020204030204" pitchFamily="49" charset="0"/>
              </a:rPr>
              <a:t>EntityItem </a:t>
            </a:r>
            <a:r>
              <a:rPr lang="en-US" sz="1800" dirty="0" err="1">
                <a:latin typeface="Consolas" panose="020B0609020204030204" pitchFamily="49" charset="0"/>
              </a:rPr>
              <a:t>dropItem</a:t>
            </a:r>
            <a:r>
              <a:rPr lang="en-US" sz="1800" dirty="0">
                <a:latin typeface="Consolas" panose="020B0609020204030204" pitchFamily="49" charset="0"/>
              </a:rPr>
              <a:t> (Item item, </a:t>
            </a:r>
            <a:r>
              <a:rPr lang="en-US" sz="1800" dirty="0" err="1">
                <a:latin typeface="Consolas" panose="020B0609020204030204" pitchFamily="49" charset="0"/>
              </a:rPr>
              <a:t>int</a:t>
            </a:r>
            <a:r>
              <a:rPr lang="en-US" sz="1800" dirty="0">
                <a:latin typeface="Consolas" panose="020B0609020204030204" pitchFamily="49" charset="0"/>
              </a:rPr>
              <a:t> amount);</a:t>
            </a:r>
          </a:p>
          <a:p>
            <a:pPr marL="0" indent="0">
              <a:lnSpc>
                <a:spcPct val="100000"/>
              </a:lnSpc>
              <a:spcBef>
                <a:spcPts val="0"/>
              </a:spcBef>
              <a:spcAft>
                <a:spcPts val="0"/>
              </a:spcAft>
              <a:buNone/>
            </a:pPr>
            <a:endParaRPr lang="en-US" sz="1800" dirty="0">
              <a:latin typeface="Consolas" panose="020B0609020204030204" pitchFamily="49" charset="0"/>
            </a:endParaRPr>
          </a:p>
          <a:p>
            <a:pPr marL="0" indent="0">
              <a:lnSpc>
                <a:spcPct val="100000"/>
              </a:lnSpc>
              <a:spcBef>
                <a:spcPts val="0"/>
              </a:spcBef>
              <a:spcAft>
                <a:spcPts val="0"/>
              </a:spcAft>
              <a:buNone/>
            </a:pPr>
            <a:r>
              <a:rPr lang="en-US" sz="1800" dirty="0">
                <a:solidFill>
                  <a:srgbClr val="56C6F8"/>
                </a:solidFill>
                <a:latin typeface="Consolas" panose="020B0609020204030204" pitchFamily="49" charset="0"/>
              </a:rPr>
              <a:t>// Sets the entities location to the specified x, y and z.</a:t>
            </a:r>
          </a:p>
          <a:p>
            <a:pPr marL="0" indent="0">
              <a:lnSpc>
                <a:spcPct val="100000"/>
              </a:lnSpc>
              <a:spcBef>
                <a:spcPts val="0"/>
              </a:spcBef>
              <a:spcAft>
                <a:spcPts val="0"/>
              </a:spcAft>
              <a:buNone/>
            </a:pPr>
            <a:r>
              <a:rPr lang="en-US" sz="1800" dirty="0">
                <a:latin typeface="Consolas" panose="020B0609020204030204" pitchFamily="49" charset="0"/>
              </a:rPr>
              <a:t>void </a:t>
            </a:r>
            <a:r>
              <a:rPr lang="en-US" sz="1800" dirty="0" err="1">
                <a:latin typeface="Consolas" panose="020B0609020204030204" pitchFamily="49" charset="0"/>
              </a:rPr>
              <a:t>moveEntity</a:t>
            </a:r>
            <a:r>
              <a:rPr lang="en-US" sz="1800" dirty="0">
                <a:latin typeface="Consolas" panose="020B0609020204030204" pitchFamily="49" charset="0"/>
              </a:rPr>
              <a:t> (double x, double y, double z);</a:t>
            </a:r>
          </a:p>
          <a:p>
            <a:pPr marL="0" indent="0">
              <a:lnSpc>
                <a:spcPct val="100000"/>
              </a:lnSpc>
              <a:spcBef>
                <a:spcPts val="0"/>
              </a:spcBef>
              <a:spcAft>
                <a:spcPts val="0"/>
              </a:spcAft>
              <a:buNone/>
            </a:pPr>
            <a:endParaRPr lang="en-US" sz="1800" dirty="0">
              <a:latin typeface="Consolas" panose="020B0609020204030204" pitchFamily="49" charset="0"/>
            </a:endParaRPr>
          </a:p>
          <a:p>
            <a:pPr marL="0" indent="0">
              <a:lnSpc>
                <a:spcPct val="100000"/>
              </a:lnSpc>
              <a:spcBef>
                <a:spcPts val="0"/>
              </a:spcBef>
              <a:spcAft>
                <a:spcPts val="0"/>
              </a:spcAft>
              <a:buNone/>
            </a:pPr>
            <a:r>
              <a:rPr lang="en-US" sz="1800" dirty="0">
                <a:solidFill>
                  <a:srgbClr val="56C6F8"/>
                </a:solidFill>
                <a:latin typeface="Consolas" panose="020B0609020204030204" pitchFamily="49" charset="0"/>
              </a:rPr>
              <a:t>// Resize the entity if it's </a:t>
            </a:r>
            <a:r>
              <a:rPr lang="en-US" sz="1800" dirty="0" err="1">
                <a:solidFill>
                  <a:srgbClr val="56C6F8"/>
                </a:solidFill>
                <a:latin typeface="Consolas" panose="020B0609020204030204" pitchFamily="49" charset="0"/>
              </a:rPr>
              <a:t>resizeable</a:t>
            </a:r>
            <a:r>
              <a:rPr lang="en-US" sz="1800" dirty="0">
                <a:solidFill>
                  <a:srgbClr val="56C6F8"/>
                </a:solidFill>
                <a:latin typeface="Consolas" panose="020B0609020204030204" pitchFamily="49" charset="0"/>
              </a:rPr>
              <a:t>.</a:t>
            </a:r>
          </a:p>
          <a:p>
            <a:pPr marL="0" indent="0">
              <a:lnSpc>
                <a:spcPct val="100000"/>
              </a:lnSpc>
              <a:spcBef>
                <a:spcPts val="0"/>
              </a:spcBef>
              <a:spcAft>
                <a:spcPts val="0"/>
              </a:spcAft>
              <a:buNone/>
            </a:pPr>
            <a:r>
              <a:rPr lang="en-US" sz="1800" dirty="0">
                <a:latin typeface="Consolas" panose="020B0609020204030204" pitchFamily="49" charset="0"/>
              </a:rPr>
              <a:t>void </a:t>
            </a:r>
            <a:r>
              <a:rPr lang="en-US" sz="1800" dirty="0" err="1">
                <a:latin typeface="Consolas" panose="020B0609020204030204" pitchFamily="49" charset="0"/>
              </a:rPr>
              <a:t>setSize</a:t>
            </a:r>
            <a:r>
              <a:rPr lang="en-US" sz="1800" dirty="0">
                <a:latin typeface="Consolas" panose="020B0609020204030204" pitchFamily="49" charset="0"/>
              </a:rPr>
              <a:t> (float width, float height);</a:t>
            </a:r>
          </a:p>
          <a:p>
            <a:pPr marL="0" indent="0">
              <a:lnSpc>
                <a:spcPct val="100000"/>
              </a:lnSpc>
              <a:spcBef>
                <a:spcPts val="0"/>
              </a:spcBef>
              <a:spcAft>
                <a:spcPts val="0"/>
              </a:spcAft>
              <a:buNone/>
            </a:pPr>
            <a:endParaRPr lang="en-US" sz="1800" dirty="0">
              <a:latin typeface="Consolas" panose="020B0609020204030204" pitchFamily="49" charset="0"/>
            </a:endParaRPr>
          </a:p>
          <a:p>
            <a:pPr marL="0" indent="0">
              <a:lnSpc>
                <a:spcPct val="100000"/>
              </a:lnSpc>
              <a:spcBef>
                <a:spcPts val="0"/>
              </a:spcBef>
              <a:spcAft>
                <a:spcPts val="0"/>
              </a:spcAft>
              <a:buNone/>
            </a:pPr>
            <a:r>
              <a:rPr lang="en-US" sz="1800" dirty="0">
                <a:solidFill>
                  <a:srgbClr val="56C6F8"/>
                </a:solidFill>
                <a:latin typeface="Consolas" panose="020B0609020204030204" pitchFamily="49" charset="0"/>
              </a:rPr>
              <a:t>// Called when the entity collides with a player.</a:t>
            </a:r>
          </a:p>
          <a:p>
            <a:pPr marL="0" indent="0">
              <a:lnSpc>
                <a:spcPct val="100000"/>
              </a:lnSpc>
              <a:spcBef>
                <a:spcPts val="0"/>
              </a:spcBef>
              <a:spcAft>
                <a:spcPts val="0"/>
              </a:spcAft>
              <a:buNone/>
            </a:pPr>
            <a:r>
              <a:rPr lang="en-US" sz="1800" dirty="0">
                <a:latin typeface="Consolas" panose="020B0609020204030204" pitchFamily="49" charset="0"/>
              </a:rPr>
              <a:t>void </a:t>
            </a:r>
            <a:r>
              <a:rPr lang="en-US" sz="1800" dirty="0" err="1">
                <a:latin typeface="Consolas" panose="020B0609020204030204" pitchFamily="49" charset="0"/>
              </a:rPr>
              <a:t>onCollideWithPlayer</a:t>
            </a:r>
            <a:r>
              <a:rPr lang="en-US" sz="1800" dirty="0">
                <a:latin typeface="Consolas" panose="020B0609020204030204" pitchFamily="49" charset="0"/>
              </a:rPr>
              <a:t> (</a:t>
            </a:r>
            <a:r>
              <a:rPr lang="en-US" sz="1800" dirty="0" err="1">
                <a:latin typeface="Consolas" panose="020B0609020204030204" pitchFamily="49" charset="0"/>
              </a:rPr>
              <a:t>EntityPlayer</a:t>
            </a:r>
            <a:r>
              <a:rPr lang="en-US" sz="1800" dirty="0">
                <a:latin typeface="Consolas" panose="020B0609020204030204" pitchFamily="49" charset="0"/>
              </a:rPr>
              <a:t> player);</a:t>
            </a:r>
          </a:p>
        </p:txBody>
      </p:sp>
    </p:spTree>
    <p:extLst>
      <p:ext uri="{BB962C8B-B14F-4D97-AF65-F5344CB8AC3E}">
        <p14:creationId xmlns:p14="http://schemas.microsoft.com/office/powerpoint/2010/main" val="83025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fontScale="90000"/>
          </a:bodyPr>
          <a:lstStyle/>
          <a:p>
            <a:r>
              <a:rPr lang="en-US" dirty="0">
                <a:solidFill>
                  <a:srgbClr val="A5D028"/>
                </a:solidFill>
              </a:rPr>
              <a:t>Entity Basics –</a:t>
            </a:r>
            <a:r>
              <a:rPr lang="en-US" baseline="0" dirty="0">
                <a:solidFill>
                  <a:srgbClr val="A5D028"/>
                </a:solidFill>
              </a:rPr>
              <a:t> Entity Hierarchy</a:t>
            </a:r>
            <a:endParaRPr lang="en-US" dirty="0">
              <a:solidFill>
                <a:srgbClr val="A5D028"/>
              </a:solidFill>
            </a:endParaRPr>
          </a:p>
        </p:txBody>
      </p:sp>
      <p:sp>
        <p:nvSpPr>
          <p:cNvPr id="22" name="Content Placeholder 21"/>
          <p:cNvSpPr>
            <a:spLocks noGrp="1"/>
          </p:cNvSpPr>
          <p:nvPr>
            <p:ph idx="1"/>
          </p:nvPr>
        </p:nvSpPr>
        <p:spPr>
          <a:xfrm>
            <a:off x="4027598" y="1178770"/>
            <a:ext cx="1285880" cy="276999"/>
          </a:xfrm>
        </p:spPr>
        <p:txBody>
          <a:bodyPr wrap="square" lIns="0" tIns="0" rIns="0" bIns="0" anchor="t" anchorCtr="1">
            <a:spAutoFit/>
          </a:bodyPr>
          <a:lstStyle/>
          <a:p>
            <a:pPr marL="0" indent="0" algn="ctr">
              <a:buNone/>
            </a:pPr>
            <a:r>
              <a:rPr lang="en-US" sz="2000" dirty="0">
                <a:solidFill>
                  <a:srgbClr val="56C6F8"/>
                </a:solidFill>
                <a:latin typeface="Consolas" panose="020B0609020204030204" pitchFamily="49" charset="0"/>
              </a:rPr>
              <a:t>Entity</a:t>
            </a:r>
          </a:p>
        </p:txBody>
      </p:sp>
      <p:sp>
        <p:nvSpPr>
          <p:cNvPr id="24" name="Content Placeholder 21"/>
          <p:cNvSpPr txBox="1">
            <a:spLocks/>
          </p:cNvSpPr>
          <p:nvPr/>
        </p:nvSpPr>
        <p:spPr>
          <a:xfrm>
            <a:off x="4124639" y="4895026"/>
            <a:ext cx="109179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Robot</a:t>
            </a:r>
          </a:p>
        </p:txBody>
      </p:sp>
      <p:sp>
        <p:nvSpPr>
          <p:cNvPr id="25" name="Content Placeholder 21"/>
          <p:cNvSpPr txBox="1">
            <a:spLocks/>
          </p:cNvSpPr>
          <p:nvPr/>
        </p:nvSpPr>
        <p:spPr>
          <a:xfrm>
            <a:off x="563432" y="3965962"/>
            <a:ext cx="2670662"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EntityAgeable</a:t>
            </a:r>
          </a:p>
        </p:txBody>
      </p:sp>
      <p:sp>
        <p:nvSpPr>
          <p:cNvPr id="26" name="Content Placeholder 21"/>
          <p:cNvSpPr txBox="1">
            <a:spLocks/>
          </p:cNvSpPr>
          <p:nvPr/>
        </p:nvSpPr>
        <p:spPr>
          <a:xfrm>
            <a:off x="6297481" y="3965962"/>
            <a:ext cx="251362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EntityFlying</a:t>
            </a:r>
          </a:p>
        </p:txBody>
      </p:sp>
      <p:sp>
        <p:nvSpPr>
          <p:cNvPr id="27" name="Content Placeholder 21"/>
          <p:cNvSpPr txBox="1">
            <a:spLocks/>
          </p:cNvSpPr>
          <p:nvPr/>
        </p:nvSpPr>
        <p:spPr>
          <a:xfrm>
            <a:off x="3469044" y="3965962"/>
            <a:ext cx="2402987" cy="276999"/>
          </a:xfrm>
          <a:prstGeom prst="rect">
            <a:avLst/>
          </a:prstGeom>
        </p:spPr>
        <p:txBody>
          <a:bodyPr vert="horz"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EntityMob</a:t>
            </a:r>
          </a:p>
        </p:txBody>
      </p:sp>
      <p:sp>
        <p:nvSpPr>
          <p:cNvPr id="28" name="Content Placeholder 21"/>
          <p:cNvSpPr txBox="1">
            <a:spLocks/>
          </p:cNvSpPr>
          <p:nvPr/>
        </p:nvSpPr>
        <p:spPr>
          <a:xfrm>
            <a:off x="3189888" y="3036898"/>
            <a:ext cx="2961300"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EntityCreature</a:t>
            </a:r>
          </a:p>
        </p:txBody>
      </p:sp>
      <p:sp>
        <p:nvSpPr>
          <p:cNvPr id="29" name="Content Placeholder 21"/>
          <p:cNvSpPr txBox="1">
            <a:spLocks/>
          </p:cNvSpPr>
          <p:nvPr/>
        </p:nvSpPr>
        <p:spPr>
          <a:xfrm>
            <a:off x="3323239" y="2107834"/>
            <a:ext cx="2694599"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EntityLiving</a:t>
            </a:r>
          </a:p>
        </p:txBody>
      </p:sp>
      <p:sp>
        <p:nvSpPr>
          <p:cNvPr id="30" name="Content Placeholder 21"/>
          <p:cNvSpPr txBox="1">
            <a:spLocks/>
          </p:cNvSpPr>
          <p:nvPr/>
        </p:nvSpPr>
        <p:spPr>
          <a:xfrm>
            <a:off x="647445" y="4895026"/>
            <a:ext cx="250263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EntityAnimal</a:t>
            </a:r>
          </a:p>
        </p:txBody>
      </p:sp>
      <p:sp>
        <p:nvSpPr>
          <p:cNvPr id="31" name="Content Placeholder 21"/>
          <p:cNvSpPr txBox="1">
            <a:spLocks/>
          </p:cNvSpPr>
          <p:nvPr/>
        </p:nvSpPr>
        <p:spPr>
          <a:xfrm>
            <a:off x="463907" y="5824090"/>
            <a:ext cx="2869713"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EntityTameable</a:t>
            </a:r>
          </a:p>
        </p:txBody>
      </p:sp>
      <p:cxnSp>
        <p:nvCxnSpPr>
          <p:cNvPr id="34" name="Straight Arrow Connector 33"/>
          <p:cNvCxnSpPr>
            <a:stCxn id="29" idx="0"/>
            <a:endCxn id="22" idx="2"/>
          </p:cNvCxnSpPr>
          <p:nvPr/>
        </p:nvCxnSpPr>
        <p:spPr>
          <a:xfrm flipH="1" flipV="1">
            <a:off x="4670538" y="145576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670536" y="2384833"/>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670536" y="331389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670536" y="4242961"/>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898763" y="424947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1898762" y="516550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753100" y="3313897"/>
            <a:ext cx="1555374" cy="652066"/>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898764" y="3313897"/>
            <a:ext cx="1689209" cy="645548"/>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049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1"/>
            <a:ext cx="8477250" cy="1175657"/>
          </a:xfrm>
        </p:spPr>
        <p:txBody>
          <a:bodyPr tIns="360000" bIns="0" anchor="t" anchorCtr="0">
            <a:normAutofit/>
          </a:bodyPr>
          <a:lstStyle/>
          <a:p>
            <a:r>
              <a:rPr lang="en-US" dirty="0">
                <a:solidFill>
                  <a:srgbClr val="A5D028"/>
                </a:solidFill>
              </a:rPr>
              <a:t>Robots</a:t>
            </a:r>
          </a:p>
        </p:txBody>
      </p:sp>
      <p:sp>
        <p:nvSpPr>
          <p:cNvPr id="4" name="Content Placeholder 3"/>
          <p:cNvSpPr>
            <a:spLocks noGrp="1"/>
          </p:cNvSpPr>
          <p:nvPr>
            <p:ph idx="1"/>
          </p:nvPr>
        </p:nvSpPr>
        <p:spPr>
          <a:xfrm>
            <a:off x="666750" y="1367245"/>
            <a:ext cx="7848600" cy="5159935"/>
          </a:xfrm>
        </p:spPr>
        <p:txBody>
          <a:bodyPr>
            <a:normAutofit/>
          </a:bodyPr>
          <a:lstStyle/>
          <a:p>
            <a:pPr marL="0" indent="0">
              <a:buNone/>
            </a:pPr>
            <a:r>
              <a:rPr lang="en-US" dirty="0"/>
              <a:t>Robots are entities with special properties that you will use as a base for entities you create in the entity labs. Robots:</a:t>
            </a:r>
          </a:p>
          <a:p>
            <a:pPr marL="714375" indent="-182563">
              <a:buFont typeface="Arial" panose="020B0604020202020204" pitchFamily="34" charset="0"/>
              <a:buChar char="•"/>
            </a:pPr>
            <a:r>
              <a:rPr lang="en-US" dirty="0"/>
              <a:t>look like rectangular prisms with solid colors and outlines,</a:t>
            </a:r>
          </a:p>
          <a:p>
            <a:pPr marL="714375" indent="-182563">
              <a:buFont typeface="Arial" panose="020B0604020202020204" pitchFamily="34" charset="0"/>
              <a:buChar char="•"/>
            </a:pPr>
            <a:r>
              <a:rPr lang="en-US" dirty="0"/>
              <a:t>short-circuit and take 5 damage for every second they're in water,</a:t>
            </a:r>
          </a:p>
          <a:p>
            <a:pPr marL="714375" indent="-182563">
              <a:buFont typeface="Arial" panose="020B0604020202020204" pitchFamily="34" charset="0"/>
              <a:buChar char="•"/>
            </a:pPr>
            <a:r>
              <a:rPr lang="en-US" dirty="0"/>
              <a:t>play sounds similar to the iron golem,</a:t>
            </a:r>
          </a:p>
          <a:p>
            <a:pPr marL="714375" indent="-182563">
              <a:buFont typeface="Arial" panose="020B0604020202020204" pitchFamily="34" charset="0"/>
              <a:buChar char="•"/>
            </a:pPr>
            <a:r>
              <a:rPr lang="en-US" dirty="0"/>
              <a:t>attack in groups (if something harms or obstructs a robot, nearby robots will all attack the offending entity).</a:t>
            </a:r>
          </a:p>
        </p:txBody>
      </p:sp>
    </p:spTree>
    <p:extLst>
      <p:ext uri="{BB962C8B-B14F-4D97-AF65-F5344CB8AC3E}">
        <p14:creationId xmlns:p14="http://schemas.microsoft.com/office/powerpoint/2010/main" val="3487983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a:bodyPr>
          <a:lstStyle/>
          <a:p>
            <a:r>
              <a:rPr lang="en-US" baseline="0" dirty="0">
                <a:solidFill>
                  <a:srgbClr val="A5D028"/>
                </a:solidFill>
              </a:rPr>
              <a:t>Robot Hierarchy</a:t>
            </a:r>
            <a:endParaRPr lang="en-US" dirty="0">
              <a:solidFill>
                <a:srgbClr val="A5D028"/>
              </a:solidFill>
            </a:endParaRPr>
          </a:p>
        </p:txBody>
      </p:sp>
      <p:sp>
        <p:nvSpPr>
          <p:cNvPr id="22" name="Content Placeholder 21"/>
          <p:cNvSpPr>
            <a:spLocks noGrp="1"/>
          </p:cNvSpPr>
          <p:nvPr>
            <p:ph idx="1"/>
          </p:nvPr>
        </p:nvSpPr>
        <p:spPr>
          <a:xfrm>
            <a:off x="3923095" y="1570651"/>
            <a:ext cx="1285880" cy="276999"/>
          </a:xfrm>
        </p:spPr>
        <p:txBody>
          <a:bodyPr wrap="square" lIns="0" tIns="0" rIns="0" bIns="0" anchor="t" anchorCtr="1">
            <a:spAutoFit/>
          </a:bodyPr>
          <a:lstStyle/>
          <a:p>
            <a:pPr marL="0" indent="0" algn="ctr">
              <a:buNone/>
            </a:pPr>
            <a:r>
              <a:rPr lang="en-US" sz="2000" dirty="0">
                <a:latin typeface="Consolas" panose="020B0609020204030204" pitchFamily="49" charset="0"/>
              </a:rPr>
              <a:t>Entity</a:t>
            </a:r>
          </a:p>
        </p:txBody>
      </p:sp>
      <p:sp>
        <p:nvSpPr>
          <p:cNvPr id="24" name="Content Placeholder 21"/>
          <p:cNvSpPr txBox="1">
            <a:spLocks/>
          </p:cNvSpPr>
          <p:nvPr/>
        </p:nvSpPr>
        <p:spPr>
          <a:xfrm>
            <a:off x="4124639" y="5286907"/>
            <a:ext cx="882790"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Robot</a:t>
            </a:r>
          </a:p>
        </p:txBody>
      </p:sp>
      <p:sp>
        <p:nvSpPr>
          <p:cNvPr id="27" name="Content Placeholder 21"/>
          <p:cNvSpPr txBox="1">
            <a:spLocks/>
          </p:cNvSpPr>
          <p:nvPr/>
        </p:nvSpPr>
        <p:spPr>
          <a:xfrm>
            <a:off x="3857897" y="4357843"/>
            <a:ext cx="141627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EntityMob</a:t>
            </a:r>
          </a:p>
        </p:txBody>
      </p:sp>
      <p:sp>
        <p:nvSpPr>
          <p:cNvPr id="28" name="Content Placeholder 21"/>
          <p:cNvSpPr txBox="1">
            <a:spLocks/>
          </p:cNvSpPr>
          <p:nvPr/>
        </p:nvSpPr>
        <p:spPr>
          <a:xfrm>
            <a:off x="3515041" y="3428779"/>
            <a:ext cx="2101988"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EntityCreature</a:t>
            </a:r>
          </a:p>
        </p:txBody>
      </p:sp>
      <p:sp>
        <p:nvSpPr>
          <p:cNvPr id="29" name="Content Placeholder 21"/>
          <p:cNvSpPr txBox="1">
            <a:spLocks/>
          </p:cNvSpPr>
          <p:nvPr/>
        </p:nvSpPr>
        <p:spPr>
          <a:xfrm>
            <a:off x="3651525" y="2499715"/>
            <a:ext cx="1829015"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EntityLiving</a:t>
            </a:r>
          </a:p>
        </p:txBody>
      </p:sp>
      <p:cxnSp>
        <p:nvCxnSpPr>
          <p:cNvPr id="34" name="Straight Arrow Connector 33"/>
          <p:cNvCxnSpPr>
            <a:stCxn id="29" idx="0"/>
            <a:endCxn id="22" idx="2"/>
          </p:cNvCxnSpPr>
          <p:nvPr/>
        </p:nvCxnSpPr>
        <p:spPr>
          <a:xfrm flipH="1" flipV="1">
            <a:off x="4566035" y="1847650"/>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566033" y="2776714"/>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566033" y="3705778"/>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566033" y="4634842"/>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78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a:bodyPr>
          <a:lstStyle/>
          <a:p>
            <a:r>
              <a:rPr lang="en-US" baseline="0" dirty="0">
                <a:solidFill>
                  <a:srgbClr val="A5D028"/>
                </a:solidFill>
              </a:rPr>
              <a:t>Robot Hierarchy</a:t>
            </a:r>
            <a:endParaRPr lang="en-US" dirty="0">
              <a:solidFill>
                <a:srgbClr val="A5D028"/>
              </a:solidFill>
            </a:endParaRPr>
          </a:p>
        </p:txBody>
      </p:sp>
      <p:sp>
        <p:nvSpPr>
          <p:cNvPr id="22" name="Content Placeholder 21"/>
          <p:cNvSpPr>
            <a:spLocks noGrp="1"/>
          </p:cNvSpPr>
          <p:nvPr>
            <p:ph idx="1"/>
          </p:nvPr>
        </p:nvSpPr>
        <p:spPr>
          <a:xfrm>
            <a:off x="3923095" y="1570651"/>
            <a:ext cx="1285880" cy="276999"/>
          </a:xfrm>
        </p:spPr>
        <p:txBody>
          <a:bodyPr wrap="square" lIns="0" tIns="0" rIns="0" bIns="0" anchor="t" anchorCtr="1">
            <a:spAutoFit/>
          </a:bodyPr>
          <a:lstStyle/>
          <a:p>
            <a:pPr marL="0" indent="0" algn="ctr">
              <a:buNone/>
            </a:pPr>
            <a:r>
              <a:rPr lang="en-US" sz="2000" dirty="0">
                <a:latin typeface="Consolas" panose="020B0609020204030204" pitchFamily="49" charset="0"/>
              </a:rPr>
              <a:t>Entity</a:t>
            </a:r>
          </a:p>
        </p:txBody>
      </p:sp>
      <p:sp>
        <p:nvSpPr>
          <p:cNvPr id="24" name="Content Placeholder 21"/>
          <p:cNvSpPr txBox="1">
            <a:spLocks/>
          </p:cNvSpPr>
          <p:nvPr/>
        </p:nvSpPr>
        <p:spPr>
          <a:xfrm>
            <a:off x="3750170" y="5286907"/>
            <a:ext cx="1631728"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Robot</a:t>
            </a:r>
          </a:p>
        </p:txBody>
      </p:sp>
      <p:sp>
        <p:nvSpPr>
          <p:cNvPr id="27" name="Content Placeholder 21"/>
          <p:cNvSpPr txBox="1">
            <a:spLocks/>
          </p:cNvSpPr>
          <p:nvPr/>
        </p:nvSpPr>
        <p:spPr>
          <a:xfrm>
            <a:off x="3857897" y="4357843"/>
            <a:ext cx="141627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EntityMob</a:t>
            </a:r>
          </a:p>
        </p:txBody>
      </p:sp>
      <p:sp>
        <p:nvSpPr>
          <p:cNvPr id="28" name="Content Placeholder 21"/>
          <p:cNvSpPr txBox="1">
            <a:spLocks/>
          </p:cNvSpPr>
          <p:nvPr/>
        </p:nvSpPr>
        <p:spPr>
          <a:xfrm>
            <a:off x="3515041" y="3428779"/>
            <a:ext cx="2101988"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EntityCreature</a:t>
            </a:r>
          </a:p>
        </p:txBody>
      </p:sp>
      <p:sp>
        <p:nvSpPr>
          <p:cNvPr id="29" name="Content Placeholder 21"/>
          <p:cNvSpPr txBox="1">
            <a:spLocks/>
          </p:cNvSpPr>
          <p:nvPr/>
        </p:nvSpPr>
        <p:spPr>
          <a:xfrm>
            <a:off x="3651525" y="2499715"/>
            <a:ext cx="1829015"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EntityLiving</a:t>
            </a:r>
          </a:p>
        </p:txBody>
      </p:sp>
      <p:cxnSp>
        <p:nvCxnSpPr>
          <p:cNvPr id="34" name="Straight Arrow Connector 33"/>
          <p:cNvCxnSpPr>
            <a:stCxn id="29" idx="0"/>
            <a:endCxn id="22" idx="2"/>
          </p:cNvCxnSpPr>
          <p:nvPr/>
        </p:nvCxnSpPr>
        <p:spPr>
          <a:xfrm flipH="1" flipV="1">
            <a:off x="4566035" y="1847650"/>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566033" y="2776714"/>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566033" y="3705778"/>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566033" y="4634842"/>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103" y="2468937"/>
            <a:ext cx="2347117" cy="338554"/>
          </a:xfrm>
          <a:prstGeom prst="rect">
            <a:avLst/>
          </a:prstGeom>
          <a:solidFill>
            <a:srgbClr val="458B88"/>
          </a:solidFill>
          <a:ln>
            <a:noFill/>
          </a:ln>
          <a:effectLst>
            <a:softEdge rad="0"/>
          </a:effectLst>
        </p:spPr>
        <p:txBody>
          <a:bodyPr wrap="none" rtlCol="0">
            <a:spAutoFit/>
          </a:bodyPr>
          <a:lstStyle/>
          <a:p>
            <a:r>
              <a:rPr lang="en-US" sz="1600" dirty="0"/>
              <a:t>- Moves around the world</a:t>
            </a:r>
          </a:p>
        </p:txBody>
      </p:sp>
      <p:cxnSp>
        <p:nvCxnSpPr>
          <p:cNvPr id="5" name="Straight Arrow Connector 4"/>
          <p:cNvCxnSpPr>
            <a:stCxn id="3" idx="3"/>
            <a:endCxn id="29" idx="1"/>
          </p:cNvCxnSpPr>
          <p:nvPr/>
        </p:nvCxnSpPr>
        <p:spPr>
          <a:xfrm>
            <a:off x="2935220" y="2638214"/>
            <a:ext cx="716305" cy="1"/>
          </a:xfrm>
          <a:prstGeom prst="straightConnector1">
            <a:avLst/>
          </a:prstGeom>
          <a:ln w="31750">
            <a:solidFill>
              <a:srgbClr val="458B88"/>
            </a:solidFill>
            <a:headEnd w="lg" len="med"/>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630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a:bodyPr>
          <a:lstStyle/>
          <a:p>
            <a:r>
              <a:rPr lang="en-US" baseline="0" dirty="0">
                <a:solidFill>
                  <a:srgbClr val="A5D028"/>
                </a:solidFill>
              </a:rPr>
              <a:t>Robot Hierarchy</a:t>
            </a:r>
            <a:endParaRPr lang="en-US" dirty="0">
              <a:solidFill>
                <a:srgbClr val="A5D028"/>
              </a:solidFill>
            </a:endParaRPr>
          </a:p>
        </p:txBody>
      </p:sp>
      <p:sp>
        <p:nvSpPr>
          <p:cNvPr id="22" name="Content Placeholder 21"/>
          <p:cNvSpPr>
            <a:spLocks noGrp="1"/>
          </p:cNvSpPr>
          <p:nvPr>
            <p:ph idx="1"/>
          </p:nvPr>
        </p:nvSpPr>
        <p:spPr>
          <a:xfrm>
            <a:off x="3923095" y="1570651"/>
            <a:ext cx="1285880" cy="276999"/>
          </a:xfrm>
        </p:spPr>
        <p:txBody>
          <a:bodyPr wrap="square" lIns="0" tIns="0" rIns="0" bIns="0" anchor="t" anchorCtr="1">
            <a:spAutoFit/>
          </a:bodyPr>
          <a:lstStyle/>
          <a:p>
            <a:pPr marL="0" indent="0" algn="ctr">
              <a:buNone/>
            </a:pPr>
            <a:r>
              <a:rPr lang="en-US" sz="2000" dirty="0">
                <a:latin typeface="Consolas" panose="020B0609020204030204" pitchFamily="49" charset="0"/>
              </a:rPr>
              <a:t>Entity</a:t>
            </a:r>
          </a:p>
        </p:txBody>
      </p:sp>
      <p:sp>
        <p:nvSpPr>
          <p:cNvPr id="24" name="Content Placeholder 21"/>
          <p:cNvSpPr txBox="1">
            <a:spLocks/>
          </p:cNvSpPr>
          <p:nvPr/>
        </p:nvSpPr>
        <p:spPr>
          <a:xfrm>
            <a:off x="3750170" y="5286907"/>
            <a:ext cx="1631728"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Robot</a:t>
            </a:r>
          </a:p>
        </p:txBody>
      </p:sp>
      <p:sp>
        <p:nvSpPr>
          <p:cNvPr id="27" name="Content Placeholder 21"/>
          <p:cNvSpPr txBox="1">
            <a:spLocks/>
          </p:cNvSpPr>
          <p:nvPr/>
        </p:nvSpPr>
        <p:spPr>
          <a:xfrm>
            <a:off x="3857897" y="4357843"/>
            <a:ext cx="141627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EntityMob</a:t>
            </a:r>
          </a:p>
        </p:txBody>
      </p:sp>
      <p:sp>
        <p:nvSpPr>
          <p:cNvPr id="28" name="Content Placeholder 21"/>
          <p:cNvSpPr txBox="1">
            <a:spLocks/>
          </p:cNvSpPr>
          <p:nvPr/>
        </p:nvSpPr>
        <p:spPr>
          <a:xfrm>
            <a:off x="3515041" y="3428779"/>
            <a:ext cx="2101988"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EntityCreature</a:t>
            </a:r>
          </a:p>
        </p:txBody>
      </p:sp>
      <p:sp>
        <p:nvSpPr>
          <p:cNvPr id="29" name="Content Placeholder 21"/>
          <p:cNvSpPr txBox="1">
            <a:spLocks/>
          </p:cNvSpPr>
          <p:nvPr/>
        </p:nvSpPr>
        <p:spPr>
          <a:xfrm>
            <a:off x="3651525" y="2499715"/>
            <a:ext cx="1829015"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EntityLiving</a:t>
            </a:r>
          </a:p>
        </p:txBody>
      </p:sp>
      <p:cxnSp>
        <p:nvCxnSpPr>
          <p:cNvPr id="34" name="Straight Arrow Connector 33"/>
          <p:cNvCxnSpPr>
            <a:stCxn id="29" idx="0"/>
            <a:endCxn id="22" idx="2"/>
          </p:cNvCxnSpPr>
          <p:nvPr/>
        </p:nvCxnSpPr>
        <p:spPr>
          <a:xfrm flipH="1" flipV="1">
            <a:off x="4566035" y="1847650"/>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566033" y="2776714"/>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566033" y="3705778"/>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566033" y="4634842"/>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103" y="2468937"/>
            <a:ext cx="2347117" cy="338554"/>
          </a:xfrm>
          <a:prstGeom prst="rect">
            <a:avLst/>
          </a:prstGeom>
          <a:solidFill>
            <a:srgbClr val="458B88"/>
          </a:solidFill>
          <a:ln>
            <a:noFill/>
          </a:ln>
          <a:effectLst>
            <a:softEdge rad="0"/>
          </a:effectLst>
        </p:spPr>
        <p:txBody>
          <a:bodyPr wrap="none" rtlCol="0">
            <a:spAutoFit/>
          </a:bodyPr>
          <a:lstStyle/>
          <a:p>
            <a:r>
              <a:rPr lang="en-US" sz="1600" dirty="0"/>
              <a:t>- Moves around the world</a:t>
            </a:r>
          </a:p>
        </p:txBody>
      </p:sp>
      <p:cxnSp>
        <p:nvCxnSpPr>
          <p:cNvPr id="5" name="Straight Arrow Connector 4"/>
          <p:cNvCxnSpPr>
            <a:stCxn id="3" idx="3"/>
            <a:endCxn id="29" idx="1"/>
          </p:cNvCxnSpPr>
          <p:nvPr/>
        </p:nvCxnSpPr>
        <p:spPr>
          <a:xfrm>
            <a:off x="2935220" y="2638214"/>
            <a:ext cx="716305" cy="1"/>
          </a:xfrm>
          <a:prstGeom prst="straightConnector1">
            <a:avLst/>
          </a:prstGeom>
          <a:ln w="31750">
            <a:solidFill>
              <a:srgbClr val="458B88"/>
            </a:solidFill>
            <a:headEnd w="lg" len="med"/>
            <a:tailEnd type="arrow" w="med"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28368" y="3274890"/>
            <a:ext cx="2044149" cy="584775"/>
          </a:xfrm>
          <a:prstGeom prst="rect">
            <a:avLst/>
          </a:prstGeom>
          <a:solidFill>
            <a:srgbClr val="458B88"/>
          </a:solidFill>
          <a:ln>
            <a:noFill/>
          </a:ln>
          <a:effectLst>
            <a:softEdge rad="0"/>
          </a:effectLst>
        </p:spPr>
        <p:txBody>
          <a:bodyPr wrap="none" rtlCol="0">
            <a:spAutoFit/>
          </a:bodyPr>
          <a:lstStyle/>
          <a:p>
            <a:r>
              <a:rPr lang="en-US" sz="1600" dirty="0"/>
              <a:t>- Can move on its own</a:t>
            </a:r>
          </a:p>
          <a:p>
            <a:r>
              <a:rPr lang="en-US" sz="1600" dirty="0"/>
              <a:t>- May attack</a:t>
            </a:r>
          </a:p>
        </p:txBody>
      </p:sp>
      <p:cxnSp>
        <p:nvCxnSpPr>
          <p:cNvPr id="15" name="Straight Arrow Connector 14"/>
          <p:cNvCxnSpPr>
            <a:stCxn id="14" idx="1"/>
            <a:endCxn id="28" idx="3"/>
          </p:cNvCxnSpPr>
          <p:nvPr/>
        </p:nvCxnSpPr>
        <p:spPr>
          <a:xfrm flipH="1">
            <a:off x="5617029" y="3567278"/>
            <a:ext cx="711339" cy="1"/>
          </a:xfrm>
          <a:prstGeom prst="straightConnector1">
            <a:avLst/>
          </a:prstGeom>
          <a:ln w="31750">
            <a:solidFill>
              <a:srgbClr val="458B88"/>
            </a:solidFill>
            <a:headEnd w="lg" len="med"/>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511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a:bodyPr>
          <a:lstStyle/>
          <a:p>
            <a:r>
              <a:rPr lang="en-US" baseline="0" dirty="0">
                <a:solidFill>
                  <a:srgbClr val="A5D028"/>
                </a:solidFill>
              </a:rPr>
              <a:t>Robot Hierarchy</a:t>
            </a:r>
            <a:endParaRPr lang="en-US" dirty="0">
              <a:solidFill>
                <a:srgbClr val="A5D028"/>
              </a:solidFill>
            </a:endParaRPr>
          </a:p>
        </p:txBody>
      </p:sp>
      <p:sp>
        <p:nvSpPr>
          <p:cNvPr id="22" name="Content Placeholder 21"/>
          <p:cNvSpPr>
            <a:spLocks noGrp="1"/>
          </p:cNvSpPr>
          <p:nvPr>
            <p:ph idx="1"/>
          </p:nvPr>
        </p:nvSpPr>
        <p:spPr>
          <a:xfrm>
            <a:off x="3923095" y="1570651"/>
            <a:ext cx="1285880" cy="276999"/>
          </a:xfrm>
        </p:spPr>
        <p:txBody>
          <a:bodyPr wrap="square" lIns="0" tIns="0" rIns="0" bIns="0" anchor="t" anchorCtr="1">
            <a:spAutoFit/>
          </a:bodyPr>
          <a:lstStyle/>
          <a:p>
            <a:pPr marL="0" indent="0" algn="ctr">
              <a:buNone/>
            </a:pPr>
            <a:r>
              <a:rPr lang="en-US" sz="2000" dirty="0">
                <a:latin typeface="Consolas" panose="020B0609020204030204" pitchFamily="49" charset="0"/>
              </a:rPr>
              <a:t>Entity</a:t>
            </a:r>
          </a:p>
        </p:txBody>
      </p:sp>
      <p:sp>
        <p:nvSpPr>
          <p:cNvPr id="24" name="Content Placeholder 21"/>
          <p:cNvSpPr txBox="1">
            <a:spLocks/>
          </p:cNvSpPr>
          <p:nvPr/>
        </p:nvSpPr>
        <p:spPr>
          <a:xfrm>
            <a:off x="3750170" y="5286907"/>
            <a:ext cx="1631728"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Robot</a:t>
            </a:r>
          </a:p>
        </p:txBody>
      </p:sp>
      <p:sp>
        <p:nvSpPr>
          <p:cNvPr id="27" name="Content Placeholder 21"/>
          <p:cNvSpPr txBox="1">
            <a:spLocks/>
          </p:cNvSpPr>
          <p:nvPr/>
        </p:nvSpPr>
        <p:spPr>
          <a:xfrm>
            <a:off x="3857897" y="4357843"/>
            <a:ext cx="141627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EntityMob</a:t>
            </a:r>
          </a:p>
        </p:txBody>
      </p:sp>
      <p:sp>
        <p:nvSpPr>
          <p:cNvPr id="28" name="Content Placeholder 21"/>
          <p:cNvSpPr txBox="1">
            <a:spLocks/>
          </p:cNvSpPr>
          <p:nvPr/>
        </p:nvSpPr>
        <p:spPr>
          <a:xfrm>
            <a:off x="3515041" y="3428779"/>
            <a:ext cx="2101988"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EntityCreature</a:t>
            </a:r>
          </a:p>
        </p:txBody>
      </p:sp>
      <p:sp>
        <p:nvSpPr>
          <p:cNvPr id="29" name="Content Placeholder 21"/>
          <p:cNvSpPr txBox="1">
            <a:spLocks/>
          </p:cNvSpPr>
          <p:nvPr/>
        </p:nvSpPr>
        <p:spPr>
          <a:xfrm>
            <a:off x="3651525" y="2499715"/>
            <a:ext cx="1829015"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EntityLiving</a:t>
            </a:r>
          </a:p>
        </p:txBody>
      </p:sp>
      <p:cxnSp>
        <p:nvCxnSpPr>
          <p:cNvPr id="34" name="Straight Arrow Connector 33"/>
          <p:cNvCxnSpPr>
            <a:stCxn id="29" idx="0"/>
            <a:endCxn id="22" idx="2"/>
          </p:cNvCxnSpPr>
          <p:nvPr/>
        </p:nvCxnSpPr>
        <p:spPr>
          <a:xfrm flipH="1" flipV="1">
            <a:off x="4566035" y="1847650"/>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566033" y="2776714"/>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566033" y="3705778"/>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566033" y="4634842"/>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103" y="2468937"/>
            <a:ext cx="2347117" cy="338554"/>
          </a:xfrm>
          <a:prstGeom prst="rect">
            <a:avLst/>
          </a:prstGeom>
          <a:solidFill>
            <a:srgbClr val="458B88"/>
          </a:solidFill>
          <a:ln>
            <a:noFill/>
          </a:ln>
          <a:effectLst>
            <a:softEdge rad="0"/>
          </a:effectLst>
        </p:spPr>
        <p:txBody>
          <a:bodyPr wrap="none" rtlCol="0">
            <a:spAutoFit/>
          </a:bodyPr>
          <a:lstStyle/>
          <a:p>
            <a:r>
              <a:rPr lang="en-US" sz="1600" dirty="0"/>
              <a:t>- Moves around the world</a:t>
            </a:r>
          </a:p>
        </p:txBody>
      </p:sp>
      <p:cxnSp>
        <p:nvCxnSpPr>
          <p:cNvPr id="5" name="Straight Arrow Connector 4"/>
          <p:cNvCxnSpPr>
            <a:stCxn id="3" idx="3"/>
            <a:endCxn id="29" idx="1"/>
          </p:cNvCxnSpPr>
          <p:nvPr/>
        </p:nvCxnSpPr>
        <p:spPr>
          <a:xfrm>
            <a:off x="2935220" y="2638214"/>
            <a:ext cx="716305" cy="1"/>
          </a:xfrm>
          <a:prstGeom prst="straightConnector1">
            <a:avLst/>
          </a:prstGeom>
          <a:ln w="31750">
            <a:solidFill>
              <a:srgbClr val="458B88"/>
            </a:solidFill>
            <a:headEnd w="lg" len="med"/>
            <a:tailEnd type="arrow" w="med"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28368" y="3274890"/>
            <a:ext cx="2044149" cy="584775"/>
          </a:xfrm>
          <a:prstGeom prst="rect">
            <a:avLst/>
          </a:prstGeom>
          <a:solidFill>
            <a:srgbClr val="458B88"/>
          </a:solidFill>
          <a:ln>
            <a:noFill/>
          </a:ln>
          <a:effectLst>
            <a:softEdge rad="0"/>
          </a:effectLst>
        </p:spPr>
        <p:txBody>
          <a:bodyPr wrap="none" rtlCol="0">
            <a:spAutoFit/>
          </a:bodyPr>
          <a:lstStyle/>
          <a:p>
            <a:r>
              <a:rPr lang="en-US" sz="1600" dirty="0"/>
              <a:t>- Can move on its own</a:t>
            </a:r>
          </a:p>
          <a:p>
            <a:r>
              <a:rPr lang="en-US" sz="1600" dirty="0"/>
              <a:t>- May attack</a:t>
            </a:r>
          </a:p>
        </p:txBody>
      </p:sp>
      <p:cxnSp>
        <p:nvCxnSpPr>
          <p:cNvPr id="15" name="Straight Arrow Connector 14"/>
          <p:cNvCxnSpPr>
            <a:stCxn id="14" idx="1"/>
            <a:endCxn id="28" idx="3"/>
          </p:cNvCxnSpPr>
          <p:nvPr/>
        </p:nvCxnSpPr>
        <p:spPr>
          <a:xfrm flipH="1">
            <a:off x="5617029" y="3567278"/>
            <a:ext cx="711339" cy="1"/>
          </a:xfrm>
          <a:prstGeom prst="straightConnector1">
            <a:avLst/>
          </a:prstGeom>
          <a:ln w="31750">
            <a:solidFill>
              <a:srgbClr val="458B88"/>
            </a:solidFill>
            <a:headEnd w="lg" len="med"/>
            <a:tailEnd type="arrow" w="med"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6505" y="3957733"/>
            <a:ext cx="2867067" cy="1077218"/>
          </a:xfrm>
          <a:prstGeom prst="rect">
            <a:avLst/>
          </a:prstGeom>
          <a:solidFill>
            <a:srgbClr val="458B88"/>
          </a:solidFill>
          <a:ln>
            <a:noFill/>
          </a:ln>
          <a:effectLst>
            <a:softEdge rad="0"/>
          </a:effectLst>
        </p:spPr>
        <p:txBody>
          <a:bodyPr wrap="none" rtlCol="0">
            <a:spAutoFit/>
          </a:bodyPr>
          <a:lstStyle/>
          <a:p>
            <a:r>
              <a:rPr lang="en-US" sz="1600" dirty="0"/>
              <a:t>- Advanced attack behaviors</a:t>
            </a:r>
          </a:p>
          <a:p>
            <a:r>
              <a:rPr lang="en-US" sz="1600" dirty="0"/>
              <a:t>- Aware of light levels</a:t>
            </a:r>
          </a:p>
          <a:p>
            <a:r>
              <a:rPr lang="en-US" sz="1600" dirty="0"/>
              <a:t>- Can wield tools and weapons</a:t>
            </a:r>
          </a:p>
          <a:p>
            <a:r>
              <a:rPr lang="en-US" sz="1600" dirty="0"/>
              <a:t>- Advanced pathfinding abilities</a:t>
            </a:r>
          </a:p>
        </p:txBody>
      </p:sp>
      <p:cxnSp>
        <p:nvCxnSpPr>
          <p:cNvPr id="17" name="Straight Arrow Connector 16"/>
          <p:cNvCxnSpPr>
            <a:stCxn id="16" idx="3"/>
            <a:endCxn id="27" idx="1"/>
          </p:cNvCxnSpPr>
          <p:nvPr/>
        </p:nvCxnSpPr>
        <p:spPr>
          <a:xfrm>
            <a:off x="3163572" y="4496342"/>
            <a:ext cx="694325" cy="1"/>
          </a:xfrm>
          <a:prstGeom prst="straightConnector1">
            <a:avLst/>
          </a:prstGeom>
          <a:ln w="31750">
            <a:solidFill>
              <a:srgbClr val="458B88"/>
            </a:solidFill>
            <a:headEnd w="lg" len="med"/>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687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a:bodyPr>
          <a:lstStyle/>
          <a:p>
            <a:r>
              <a:rPr lang="en-US" baseline="0" dirty="0">
                <a:solidFill>
                  <a:srgbClr val="A5D028"/>
                </a:solidFill>
              </a:rPr>
              <a:t>Robot Hierarchy</a:t>
            </a:r>
            <a:endParaRPr lang="en-US" dirty="0">
              <a:solidFill>
                <a:srgbClr val="A5D028"/>
              </a:solidFill>
            </a:endParaRPr>
          </a:p>
        </p:txBody>
      </p:sp>
      <p:sp>
        <p:nvSpPr>
          <p:cNvPr id="22" name="Content Placeholder 21"/>
          <p:cNvSpPr>
            <a:spLocks noGrp="1"/>
          </p:cNvSpPr>
          <p:nvPr>
            <p:ph idx="1"/>
          </p:nvPr>
        </p:nvSpPr>
        <p:spPr>
          <a:xfrm>
            <a:off x="3923095" y="1570651"/>
            <a:ext cx="1285880" cy="276999"/>
          </a:xfrm>
        </p:spPr>
        <p:txBody>
          <a:bodyPr wrap="square" lIns="0" tIns="0" rIns="0" bIns="0" anchor="t" anchorCtr="1">
            <a:spAutoFit/>
          </a:bodyPr>
          <a:lstStyle/>
          <a:p>
            <a:pPr marL="0" indent="0" algn="ctr">
              <a:buNone/>
            </a:pPr>
            <a:r>
              <a:rPr lang="en-US" sz="2000" dirty="0">
                <a:latin typeface="Consolas" panose="020B0609020204030204" pitchFamily="49" charset="0"/>
              </a:rPr>
              <a:t>Entity</a:t>
            </a:r>
          </a:p>
        </p:txBody>
      </p:sp>
      <p:sp>
        <p:nvSpPr>
          <p:cNvPr id="24" name="Content Placeholder 21"/>
          <p:cNvSpPr txBox="1">
            <a:spLocks/>
          </p:cNvSpPr>
          <p:nvPr/>
        </p:nvSpPr>
        <p:spPr>
          <a:xfrm>
            <a:off x="4115931" y="5286907"/>
            <a:ext cx="90020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Robot</a:t>
            </a:r>
          </a:p>
        </p:txBody>
      </p:sp>
      <p:sp>
        <p:nvSpPr>
          <p:cNvPr id="27" name="Content Placeholder 21"/>
          <p:cNvSpPr txBox="1">
            <a:spLocks/>
          </p:cNvSpPr>
          <p:nvPr/>
        </p:nvSpPr>
        <p:spPr>
          <a:xfrm>
            <a:off x="3857897" y="4357843"/>
            <a:ext cx="141627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EntityMob</a:t>
            </a:r>
          </a:p>
        </p:txBody>
      </p:sp>
      <p:sp>
        <p:nvSpPr>
          <p:cNvPr id="28" name="Content Placeholder 21"/>
          <p:cNvSpPr txBox="1">
            <a:spLocks/>
          </p:cNvSpPr>
          <p:nvPr/>
        </p:nvSpPr>
        <p:spPr>
          <a:xfrm>
            <a:off x="3515041" y="3428779"/>
            <a:ext cx="2101988"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EntityCreature</a:t>
            </a:r>
          </a:p>
        </p:txBody>
      </p:sp>
      <p:sp>
        <p:nvSpPr>
          <p:cNvPr id="29" name="Content Placeholder 21"/>
          <p:cNvSpPr txBox="1">
            <a:spLocks/>
          </p:cNvSpPr>
          <p:nvPr/>
        </p:nvSpPr>
        <p:spPr>
          <a:xfrm>
            <a:off x="3651525" y="2499715"/>
            <a:ext cx="1829015"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EntityLiving</a:t>
            </a:r>
          </a:p>
        </p:txBody>
      </p:sp>
      <p:cxnSp>
        <p:nvCxnSpPr>
          <p:cNvPr id="34" name="Straight Arrow Connector 33"/>
          <p:cNvCxnSpPr>
            <a:stCxn id="29" idx="0"/>
            <a:endCxn id="22" idx="2"/>
          </p:cNvCxnSpPr>
          <p:nvPr/>
        </p:nvCxnSpPr>
        <p:spPr>
          <a:xfrm flipH="1" flipV="1">
            <a:off x="4566035" y="1847650"/>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566033" y="2776714"/>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566033" y="3705778"/>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566033" y="4634842"/>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103" y="2468937"/>
            <a:ext cx="2347117" cy="338554"/>
          </a:xfrm>
          <a:prstGeom prst="rect">
            <a:avLst/>
          </a:prstGeom>
          <a:solidFill>
            <a:srgbClr val="458B88"/>
          </a:solidFill>
          <a:ln>
            <a:noFill/>
          </a:ln>
          <a:effectLst>
            <a:softEdge rad="0"/>
          </a:effectLst>
        </p:spPr>
        <p:txBody>
          <a:bodyPr wrap="none" rtlCol="0">
            <a:spAutoFit/>
          </a:bodyPr>
          <a:lstStyle/>
          <a:p>
            <a:r>
              <a:rPr lang="en-US" sz="1600" dirty="0"/>
              <a:t>- Moves around the world</a:t>
            </a:r>
          </a:p>
        </p:txBody>
      </p:sp>
      <p:cxnSp>
        <p:nvCxnSpPr>
          <p:cNvPr id="5" name="Straight Arrow Connector 4"/>
          <p:cNvCxnSpPr>
            <a:stCxn id="3" idx="3"/>
            <a:endCxn id="29" idx="1"/>
          </p:cNvCxnSpPr>
          <p:nvPr/>
        </p:nvCxnSpPr>
        <p:spPr>
          <a:xfrm>
            <a:off x="2935220" y="2638214"/>
            <a:ext cx="716305" cy="1"/>
          </a:xfrm>
          <a:prstGeom prst="straightConnector1">
            <a:avLst/>
          </a:prstGeom>
          <a:ln w="31750">
            <a:solidFill>
              <a:srgbClr val="458B88"/>
            </a:solidFill>
            <a:headEnd w="lg" len="med"/>
            <a:tailEnd type="arrow" w="med"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28368" y="3274890"/>
            <a:ext cx="2044149" cy="584775"/>
          </a:xfrm>
          <a:prstGeom prst="rect">
            <a:avLst/>
          </a:prstGeom>
          <a:solidFill>
            <a:srgbClr val="458B88"/>
          </a:solidFill>
          <a:ln>
            <a:noFill/>
          </a:ln>
          <a:effectLst>
            <a:softEdge rad="0"/>
          </a:effectLst>
        </p:spPr>
        <p:txBody>
          <a:bodyPr wrap="none" rtlCol="0">
            <a:spAutoFit/>
          </a:bodyPr>
          <a:lstStyle/>
          <a:p>
            <a:r>
              <a:rPr lang="en-US" sz="1600" dirty="0"/>
              <a:t>- Can move on its own</a:t>
            </a:r>
          </a:p>
          <a:p>
            <a:r>
              <a:rPr lang="en-US" sz="1600" dirty="0"/>
              <a:t>- May attack</a:t>
            </a:r>
          </a:p>
        </p:txBody>
      </p:sp>
      <p:cxnSp>
        <p:nvCxnSpPr>
          <p:cNvPr id="15" name="Straight Arrow Connector 14"/>
          <p:cNvCxnSpPr>
            <a:stCxn id="14" idx="1"/>
            <a:endCxn id="28" idx="3"/>
          </p:cNvCxnSpPr>
          <p:nvPr/>
        </p:nvCxnSpPr>
        <p:spPr>
          <a:xfrm flipH="1">
            <a:off x="5617029" y="3567278"/>
            <a:ext cx="711339" cy="1"/>
          </a:xfrm>
          <a:prstGeom prst="straightConnector1">
            <a:avLst/>
          </a:prstGeom>
          <a:ln w="31750">
            <a:solidFill>
              <a:srgbClr val="458B88"/>
            </a:solidFill>
            <a:headEnd w="lg" len="med"/>
            <a:tailEnd type="arrow" w="med"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6505" y="3957733"/>
            <a:ext cx="2867067" cy="1077218"/>
          </a:xfrm>
          <a:prstGeom prst="rect">
            <a:avLst/>
          </a:prstGeom>
          <a:solidFill>
            <a:srgbClr val="458B88"/>
          </a:solidFill>
          <a:ln>
            <a:noFill/>
          </a:ln>
          <a:effectLst>
            <a:softEdge rad="0"/>
          </a:effectLst>
        </p:spPr>
        <p:txBody>
          <a:bodyPr wrap="none" rtlCol="0">
            <a:spAutoFit/>
          </a:bodyPr>
          <a:lstStyle/>
          <a:p>
            <a:r>
              <a:rPr lang="en-US" sz="1600" dirty="0"/>
              <a:t>- Advanced attack behaviors</a:t>
            </a:r>
          </a:p>
          <a:p>
            <a:r>
              <a:rPr lang="en-US" sz="1600" dirty="0"/>
              <a:t>- Aware of light levels</a:t>
            </a:r>
          </a:p>
          <a:p>
            <a:r>
              <a:rPr lang="en-US" sz="1600" dirty="0"/>
              <a:t>- Can wield tools and weapons</a:t>
            </a:r>
          </a:p>
          <a:p>
            <a:r>
              <a:rPr lang="en-US" sz="1600" dirty="0"/>
              <a:t>- Advanced pathfinding abilities</a:t>
            </a:r>
          </a:p>
        </p:txBody>
      </p:sp>
      <p:cxnSp>
        <p:nvCxnSpPr>
          <p:cNvPr id="17" name="Straight Arrow Connector 16"/>
          <p:cNvCxnSpPr>
            <a:stCxn id="16" idx="3"/>
            <a:endCxn id="27" idx="1"/>
          </p:cNvCxnSpPr>
          <p:nvPr/>
        </p:nvCxnSpPr>
        <p:spPr>
          <a:xfrm>
            <a:off x="3163572" y="4496342"/>
            <a:ext cx="694325" cy="1"/>
          </a:xfrm>
          <a:prstGeom prst="straightConnector1">
            <a:avLst/>
          </a:prstGeom>
          <a:ln w="31750">
            <a:solidFill>
              <a:srgbClr val="458B88"/>
            </a:solidFill>
            <a:headEnd w="lg" len="med"/>
            <a:tailEnd type="arrow" w="med"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422143" y="5256129"/>
            <a:ext cx="1856598" cy="338554"/>
          </a:xfrm>
          <a:prstGeom prst="rect">
            <a:avLst/>
          </a:prstGeom>
          <a:solidFill>
            <a:srgbClr val="458B88"/>
          </a:solidFill>
          <a:ln>
            <a:noFill/>
          </a:ln>
          <a:effectLst>
            <a:softEdge rad="0"/>
          </a:effectLst>
        </p:spPr>
        <p:txBody>
          <a:bodyPr wrap="none" rtlCol="0">
            <a:spAutoFit/>
          </a:bodyPr>
          <a:lstStyle/>
          <a:p>
            <a:r>
              <a:rPr lang="en-US" sz="1600" dirty="0"/>
              <a:t>Base for lab entities</a:t>
            </a:r>
          </a:p>
        </p:txBody>
      </p:sp>
      <p:cxnSp>
        <p:nvCxnSpPr>
          <p:cNvPr id="19" name="Straight Arrow Connector 18"/>
          <p:cNvCxnSpPr>
            <a:stCxn id="18" idx="1"/>
            <a:endCxn id="24" idx="3"/>
          </p:cNvCxnSpPr>
          <p:nvPr/>
        </p:nvCxnSpPr>
        <p:spPr>
          <a:xfrm flipH="1">
            <a:off x="5016137" y="5425406"/>
            <a:ext cx="1406006" cy="1"/>
          </a:xfrm>
          <a:prstGeom prst="straightConnector1">
            <a:avLst/>
          </a:prstGeom>
          <a:ln w="31750">
            <a:solidFill>
              <a:srgbClr val="458B88"/>
            </a:solidFill>
            <a:headEnd w="lg" len="med"/>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479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1"/>
            <a:ext cx="8477250" cy="1175657"/>
          </a:xfrm>
        </p:spPr>
        <p:txBody>
          <a:bodyPr tIns="360000" bIns="0" anchor="t" anchorCtr="0">
            <a:normAutofit/>
          </a:bodyPr>
          <a:lstStyle/>
          <a:p>
            <a:r>
              <a:rPr lang="en-US" dirty="0">
                <a:solidFill>
                  <a:srgbClr val="A5D028"/>
                </a:solidFill>
              </a:rPr>
              <a:t>Spawning Robots</a:t>
            </a:r>
          </a:p>
        </p:txBody>
      </p:sp>
      <p:sp>
        <p:nvSpPr>
          <p:cNvPr id="4" name="Content Placeholder 3"/>
          <p:cNvSpPr>
            <a:spLocks noGrp="1"/>
          </p:cNvSpPr>
          <p:nvPr>
            <p:ph idx="1"/>
          </p:nvPr>
        </p:nvSpPr>
        <p:spPr>
          <a:xfrm>
            <a:off x="666750" y="1367245"/>
            <a:ext cx="7848600" cy="5159935"/>
          </a:xfrm>
        </p:spPr>
        <p:txBody>
          <a:bodyPr>
            <a:normAutofit/>
          </a:bodyPr>
          <a:lstStyle/>
          <a:p>
            <a:pPr marL="0" indent="0">
              <a:buNone/>
            </a:pPr>
            <a:r>
              <a:rPr lang="en-US" dirty="0"/>
              <a:t>Once you’ve coded up a robot, you can summon them in game by typing</a:t>
            </a:r>
          </a:p>
          <a:p>
            <a:pPr marL="714375" indent="0">
              <a:buNone/>
            </a:pPr>
            <a:r>
              <a:rPr lang="en-US" dirty="0">
                <a:latin typeface="Consolas" panose="020B0609020204030204" pitchFamily="49" charset="0"/>
              </a:rPr>
              <a:t>/robot &lt;</a:t>
            </a:r>
            <a:r>
              <a:rPr lang="en-US" dirty="0" err="1">
                <a:latin typeface="Consolas" panose="020B0609020204030204" pitchFamily="49" charset="0"/>
              </a:rPr>
              <a:t>robot_name</a:t>
            </a:r>
            <a:r>
              <a:rPr lang="en-US" dirty="0">
                <a:latin typeface="Consolas" panose="020B0609020204030204" pitchFamily="49" charset="0"/>
              </a:rPr>
              <a:t>&gt;</a:t>
            </a:r>
          </a:p>
          <a:p>
            <a:pPr marL="0" indent="0">
              <a:buNone/>
            </a:pPr>
            <a:r>
              <a:rPr lang="en-US" dirty="0"/>
              <a:t>For lab 6, we'll be creating a leaf-converter robot of type "</a:t>
            </a:r>
            <a:r>
              <a:rPr lang="en-US" dirty="0" err="1"/>
              <a:t>leafbot</a:t>
            </a:r>
            <a:r>
              <a:rPr lang="en-US" dirty="0"/>
              <a:t>", so to summon a new </a:t>
            </a:r>
            <a:r>
              <a:rPr lang="en-US" dirty="0" err="1"/>
              <a:t>leafbot</a:t>
            </a:r>
            <a:r>
              <a:rPr lang="en-US" dirty="0"/>
              <a:t>, type the following command any time in the game:</a:t>
            </a:r>
          </a:p>
          <a:p>
            <a:pPr marL="714375" indent="0">
              <a:buNone/>
            </a:pPr>
            <a:r>
              <a:rPr lang="en-US" dirty="0">
                <a:latin typeface="Consolas" panose="020B0609020204030204" pitchFamily="49" charset="0"/>
              </a:rPr>
              <a:t>/robot </a:t>
            </a:r>
            <a:r>
              <a:rPr lang="en-US" dirty="0" err="1">
                <a:latin typeface="Consolas" panose="020B0609020204030204" pitchFamily="49" charset="0"/>
              </a:rPr>
              <a:t>leafbot</a:t>
            </a:r>
            <a:endParaRPr lang="en-US" dirty="0">
              <a:latin typeface="Consolas" panose="020B0609020204030204" pitchFamily="49" charset="0"/>
            </a:endParaRPr>
          </a:p>
        </p:txBody>
      </p:sp>
    </p:spTree>
    <p:extLst>
      <p:ext uri="{BB962C8B-B14F-4D97-AF65-F5344CB8AC3E}">
        <p14:creationId xmlns:p14="http://schemas.microsoft.com/office/powerpoint/2010/main" val="3332798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1"/>
            <a:ext cx="8477250" cy="1175657"/>
          </a:xfrm>
        </p:spPr>
        <p:txBody>
          <a:bodyPr tIns="360000" bIns="0" anchor="t" anchorCtr="0">
            <a:normAutofit/>
          </a:bodyPr>
          <a:lstStyle/>
          <a:p>
            <a:r>
              <a:rPr lang="en-US" dirty="0">
                <a:solidFill>
                  <a:srgbClr val="A5D028"/>
                </a:solidFill>
              </a:rPr>
              <a:t>Lab 6: Leaf-</a:t>
            </a:r>
            <a:r>
              <a:rPr lang="en-US" baseline="0" dirty="0">
                <a:solidFill>
                  <a:srgbClr val="A5D028"/>
                </a:solidFill>
              </a:rPr>
              <a:t>Converter Robot</a:t>
            </a:r>
            <a:endParaRPr lang="en-US" dirty="0">
              <a:solidFill>
                <a:srgbClr val="A5D028"/>
              </a:solidFill>
            </a:endParaRPr>
          </a:p>
        </p:txBody>
      </p:sp>
      <p:sp>
        <p:nvSpPr>
          <p:cNvPr id="4" name="Content Placeholder 3"/>
          <p:cNvSpPr>
            <a:spLocks noGrp="1"/>
          </p:cNvSpPr>
          <p:nvPr>
            <p:ph idx="1"/>
          </p:nvPr>
        </p:nvSpPr>
        <p:spPr>
          <a:xfrm>
            <a:off x="666750" y="2154803"/>
            <a:ext cx="7848600" cy="4372377"/>
          </a:xfrm>
        </p:spPr>
        <p:txBody>
          <a:bodyPr>
            <a:normAutofit/>
          </a:bodyPr>
          <a:lstStyle/>
          <a:p>
            <a:pPr marL="0" indent="0">
              <a:buNone/>
            </a:pPr>
            <a:r>
              <a:rPr lang="en-US" dirty="0"/>
              <a:t>In Lab 6, you will create your first</a:t>
            </a:r>
            <a:r>
              <a:rPr lang="en-US" baseline="0" dirty="0"/>
              <a:t> Minecraft entity: a leaf-converter robot. You will program this robot to (1) wander around the map on its own, and (2) randomly convert nearby blocks into leaves.</a:t>
            </a:r>
            <a:endParaRPr lang="en-US" dirty="0"/>
          </a:p>
        </p:txBody>
      </p:sp>
    </p:spTree>
    <p:extLst>
      <p:ext uri="{BB962C8B-B14F-4D97-AF65-F5344CB8AC3E}">
        <p14:creationId xmlns:p14="http://schemas.microsoft.com/office/powerpoint/2010/main" val="178194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fontScale="90000"/>
          </a:bodyPr>
          <a:lstStyle/>
          <a:p>
            <a:r>
              <a:rPr lang="en-US" dirty="0">
                <a:solidFill>
                  <a:srgbClr val="A5D028"/>
                </a:solidFill>
              </a:rPr>
              <a:t>Entity Basics –</a:t>
            </a:r>
            <a:r>
              <a:rPr lang="en-US" baseline="0" dirty="0">
                <a:solidFill>
                  <a:srgbClr val="A5D028"/>
                </a:solidFill>
              </a:rPr>
              <a:t> Entity Hierarchy</a:t>
            </a:r>
            <a:endParaRPr lang="en-US" dirty="0">
              <a:solidFill>
                <a:srgbClr val="A5D028"/>
              </a:solidFill>
            </a:endParaRPr>
          </a:p>
        </p:txBody>
      </p:sp>
      <p:sp>
        <p:nvSpPr>
          <p:cNvPr id="22" name="Content Placeholder 21"/>
          <p:cNvSpPr>
            <a:spLocks noGrp="1"/>
          </p:cNvSpPr>
          <p:nvPr>
            <p:ph idx="1"/>
          </p:nvPr>
        </p:nvSpPr>
        <p:spPr>
          <a:xfrm>
            <a:off x="4027598" y="1178770"/>
            <a:ext cx="1285880" cy="276999"/>
          </a:xfrm>
        </p:spPr>
        <p:txBody>
          <a:bodyPr wrap="square" lIns="0" tIns="0" rIns="0" bIns="0" anchor="t" anchorCtr="1">
            <a:spAutoFit/>
          </a:bodyPr>
          <a:lstStyle/>
          <a:p>
            <a:pPr marL="0" indent="0" algn="ctr">
              <a:buNone/>
            </a:pPr>
            <a:r>
              <a:rPr lang="en-US" sz="2000" dirty="0">
                <a:latin typeface="Consolas" panose="020B0609020204030204" pitchFamily="49" charset="0"/>
              </a:rPr>
              <a:t>Entity</a:t>
            </a:r>
          </a:p>
        </p:txBody>
      </p:sp>
      <p:sp>
        <p:nvSpPr>
          <p:cNvPr id="25" name="Content Placeholder 21"/>
          <p:cNvSpPr txBox="1">
            <a:spLocks/>
          </p:cNvSpPr>
          <p:nvPr/>
        </p:nvSpPr>
        <p:spPr>
          <a:xfrm>
            <a:off x="563432" y="3965962"/>
            <a:ext cx="2670662"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EntityAgeable</a:t>
            </a:r>
          </a:p>
        </p:txBody>
      </p:sp>
      <p:sp>
        <p:nvSpPr>
          <p:cNvPr id="26" name="Content Placeholder 21"/>
          <p:cNvSpPr txBox="1">
            <a:spLocks/>
          </p:cNvSpPr>
          <p:nvPr/>
        </p:nvSpPr>
        <p:spPr>
          <a:xfrm>
            <a:off x="6297481" y="3965962"/>
            <a:ext cx="251362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EntityFlying</a:t>
            </a:r>
          </a:p>
        </p:txBody>
      </p:sp>
      <p:sp>
        <p:nvSpPr>
          <p:cNvPr id="27" name="Content Placeholder 21"/>
          <p:cNvSpPr txBox="1">
            <a:spLocks/>
          </p:cNvSpPr>
          <p:nvPr/>
        </p:nvSpPr>
        <p:spPr>
          <a:xfrm>
            <a:off x="3469044" y="3965962"/>
            <a:ext cx="2402987" cy="276999"/>
          </a:xfrm>
          <a:prstGeom prst="rect">
            <a:avLst/>
          </a:prstGeom>
        </p:spPr>
        <p:txBody>
          <a:bodyPr vert="horz"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EntityMob</a:t>
            </a:r>
          </a:p>
        </p:txBody>
      </p:sp>
      <p:sp>
        <p:nvSpPr>
          <p:cNvPr id="28" name="Content Placeholder 21"/>
          <p:cNvSpPr txBox="1">
            <a:spLocks/>
          </p:cNvSpPr>
          <p:nvPr/>
        </p:nvSpPr>
        <p:spPr>
          <a:xfrm>
            <a:off x="3189888" y="3036898"/>
            <a:ext cx="2961300"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EntityCreature</a:t>
            </a:r>
          </a:p>
        </p:txBody>
      </p:sp>
      <p:sp>
        <p:nvSpPr>
          <p:cNvPr id="29" name="Content Placeholder 21"/>
          <p:cNvSpPr txBox="1">
            <a:spLocks/>
          </p:cNvSpPr>
          <p:nvPr/>
        </p:nvSpPr>
        <p:spPr>
          <a:xfrm>
            <a:off x="3323239" y="2107834"/>
            <a:ext cx="2694599"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solidFill>
                  <a:srgbClr val="56C6F8"/>
                </a:solidFill>
                <a:latin typeface="Consolas" panose="020B0609020204030204" pitchFamily="49" charset="0"/>
              </a:rPr>
              <a:t>EntityLiving</a:t>
            </a:r>
          </a:p>
        </p:txBody>
      </p:sp>
      <p:sp>
        <p:nvSpPr>
          <p:cNvPr id="30" name="Content Placeholder 21"/>
          <p:cNvSpPr txBox="1">
            <a:spLocks/>
          </p:cNvSpPr>
          <p:nvPr/>
        </p:nvSpPr>
        <p:spPr>
          <a:xfrm>
            <a:off x="647445" y="4895026"/>
            <a:ext cx="250263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EntityAnimal</a:t>
            </a:r>
          </a:p>
        </p:txBody>
      </p:sp>
      <p:sp>
        <p:nvSpPr>
          <p:cNvPr id="31" name="Content Placeholder 21"/>
          <p:cNvSpPr txBox="1">
            <a:spLocks/>
          </p:cNvSpPr>
          <p:nvPr/>
        </p:nvSpPr>
        <p:spPr>
          <a:xfrm>
            <a:off x="463907" y="5824090"/>
            <a:ext cx="2869713"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EntityTameable</a:t>
            </a:r>
          </a:p>
        </p:txBody>
      </p:sp>
      <p:cxnSp>
        <p:nvCxnSpPr>
          <p:cNvPr id="34" name="Straight Arrow Connector 33"/>
          <p:cNvCxnSpPr>
            <a:stCxn id="29" idx="0"/>
            <a:endCxn id="22" idx="2"/>
          </p:cNvCxnSpPr>
          <p:nvPr/>
        </p:nvCxnSpPr>
        <p:spPr>
          <a:xfrm flipH="1" flipV="1">
            <a:off x="4670538" y="145576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670536" y="2384833"/>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670536" y="331389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670536" y="4242961"/>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898763" y="424947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1898762" y="516550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753100" y="3313897"/>
            <a:ext cx="1555374" cy="652066"/>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898764" y="3313897"/>
            <a:ext cx="1689209" cy="645548"/>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1"/>
          <p:cNvSpPr txBox="1">
            <a:spLocks/>
          </p:cNvSpPr>
          <p:nvPr/>
        </p:nvSpPr>
        <p:spPr>
          <a:xfrm>
            <a:off x="4124639" y="4895026"/>
            <a:ext cx="109179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Robot</a:t>
            </a:r>
          </a:p>
        </p:txBody>
      </p:sp>
    </p:spTree>
    <p:extLst>
      <p:ext uri="{BB962C8B-B14F-4D97-AF65-F5344CB8AC3E}">
        <p14:creationId xmlns:p14="http://schemas.microsoft.com/office/powerpoint/2010/main" val="2987966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fontScale="90000"/>
          </a:bodyPr>
          <a:lstStyle/>
          <a:p>
            <a:r>
              <a:rPr lang="en-US" dirty="0">
                <a:solidFill>
                  <a:srgbClr val="A5D028"/>
                </a:solidFill>
              </a:rPr>
              <a:t>Entity Basics –</a:t>
            </a:r>
            <a:r>
              <a:rPr lang="en-US" baseline="0" dirty="0">
                <a:solidFill>
                  <a:srgbClr val="A5D028"/>
                </a:solidFill>
              </a:rPr>
              <a:t> Entity Hierarchy</a:t>
            </a:r>
            <a:endParaRPr lang="en-US" dirty="0">
              <a:solidFill>
                <a:srgbClr val="A5D028"/>
              </a:solidFill>
            </a:endParaRPr>
          </a:p>
        </p:txBody>
      </p:sp>
      <p:sp>
        <p:nvSpPr>
          <p:cNvPr id="22" name="Content Placeholder 21"/>
          <p:cNvSpPr>
            <a:spLocks noGrp="1"/>
          </p:cNvSpPr>
          <p:nvPr>
            <p:ph idx="1"/>
          </p:nvPr>
        </p:nvSpPr>
        <p:spPr>
          <a:xfrm>
            <a:off x="4027598" y="1178770"/>
            <a:ext cx="1285880" cy="276999"/>
          </a:xfrm>
        </p:spPr>
        <p:txBody>
          <a:bodyPr wrap="square" lIns="0" tIns="0" rIns="0" bIns="0" anchor="t" anchorCtr="1">
            <a:spAutoFit/>
          </a:bodyPr>
          <a:lstStyle/>
          <a:p>
            <a:pPr marL="0" indent="0" algn="ctr">
              <a:buNone/>
            </a:pPr>
            <a:r>
              <a:rPr lang="en-US" sz="2000" dirty="0">
                <a:latin typeface="Consolas" panose="020B0609020204030204" pitchFamily="49" charset="0"/>
              </a:rPr>
              <a:t>Entity</a:t>
            </a:r>
          </a:p>
        </p:txBody>
      </p:sp>
      <p:sp>
        <p:nvSpPr>
          <p:cNvPr id="25" name="Content Placeholder 21"/>
          <p:cNvSpPr txBox="1">
            <a:spLocks/>
          </p:cNvSpPr>
          <p:nvPr/>
        </p:nvSpPr>
        <p:spPr>
          <a:xfrm>
            <a:off x="563432" y="3965962"/>
            <a:ext cx="2670662"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EntityAgeable</a:t>
            </a:r>
          </a:p>
        </p:txBody>
      </p:sp>
      <p:sp>
        <p:nvSpPr>
          <p:cNvPr id="26" name="Content Placeholder 21"/>
          <p:cNvSpPr txBox="1">
            <a:spLocks/>
          </p:cNvSpPr>
          <p:nvPr/>
        </p:nvSpPr>
        <p:spPr>
          <a:xfrm>
            <a:off x="6297481" y="3965962"/>
            <a:ext cx="251362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EntityFlying</a:t>
            </a:r>
          </a:p>
        </p:txBody>
      </p:sp>
      <p:sp>
        <p:nvSpPr>
          <p:cNvPr id="27" name="Content Placeholder 21"/>
          <p:cNvSpPr txBox="1">
            <a:spLocks/>
          </p:cNvSpPr>
          <p:nvPr/>
        </p:nvSpPr>
        <p:spPr>
          <a:xfrm>
            <a:off x="3469044" y="3965962"/>
            <a:ext cx="2402987" cy="276999"/>
          </a:xfrm>
          <a:prstGeom prst="rect">
            <a:avLst/>
          </a:prstGeom>
        </p:spPr>
        <p:txBody>
          <a:bodyPr vert="horz"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EntityMob</a:t>
            </a:r>
          </a:p>
        </p:txBody>
      </p:sp>
      <p:sp>
        <p:nvSpPr>
          <p:cNvPr id="28" name="Content Placeholder 21"/>
          <p:cNvSpPr txBox="1">
            <a:spLocks/>
          </p:cNvSpPr>
          <p:nvPr/>
        </p:nvSpPr>
        <p:spPr>
          <a:xfrm>
            <a:off x="3189888" y="3036898"/>
            <a:ext cx="2961300"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solidFill>
                  <a:srgbClr val="56C6F8"/>
                </a:solidFill>
                <a:latin typeface="Consolas" panose="020B0609020204030204" pitchFamily="49" charset="0"/>
              </a:rPr>
              <a:t>EntityCreature</a:t>
            </a:r>
          </a:p>
        </p:txBody>
      </p:sp>
      <p:sp>
        <p:nvSpPr>
          <p:cNvPr id="29" name="Content Placeholder 21"/>
          <p:cNvSpPr txBox="1">
            <a:spLocks/>
          </p:cNvSpPr>
          <p:nvPr/>
        </p:nvSpPr>
        <p:spPr>
          <a:xfrm>
            <a:off x="3323239" y="2107834"/>
            <a:ext cx="2694599"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EntityLiving</a:t>
            </a:r>
          </a:p>
        </p:txBody>
      </p:sp>
      <p:sp>
        <p:nvSpPr>
          <p:cNvPr id="30" name="Content Placeholder 21"/>
          <p:cNvSpPr txBox="1">
            <a:spLocks/>
          </p:cNvSpPr>
          <p:nvPr/>
        </p:nvSpPr>
        <p:spPr>
          <a:xfrm>
            <a:off x="647445" y="4895026"/>
            <a:ext cx="250263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EntityAnimal</a:t>
            </a:r>
          </a:p>
        </p:txBody>
      </p:sp>
      <p:sp>
        <p:nvSpPr>
          <p:cNvPr id="31" name="Content Placeholder 21"/>
          <p:cNvSpPr txBox="1">
            <a:spLocks/>
          </p:cNvSpPr>
          <p:nvPr/>
        </p:nvSpPr>
        <p:spPr>
          <a:xfrm>
            <a:off x="463907" y="5824090"/>
            <a:ext cx="2869713"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EntityTameable</a:t>
            </a:r>
          </a:p>
        </p:txBody>
      </p:sp>
      <p:cxnSp>
        <p:nvCxnSpPr>
          <p:cNvPr id="34" name="Straight Arrow Connector 33"/>
          <p:cNvCxnSpPr>
            <a:stCxn id="29" idx="0"/>
            <a:endCxn id="22" idx="2"/>
          </p:cNvCxnSpPr>
          <p:nvPr/>
        </p:nvCxnSpPr>
        <p:spPr>
          <a:xfrm flipH="1" flipV="1">
            <a:off x="4670538" y="145576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670536" y="2384833"/>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670536" y="331389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670536" y="4242961"/>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898763" y="424947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1898762" y="516550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753100" y="3313897"/>
            <a:ext cx="1555374" cy="652066"/>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898764" y="3313897"/>
            <a:ext cx="1689209" cy="645548"/>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27" y="978305"/>
            <a:ext cx="2438400" cy="2438400"/>
          </a:xfrm>
          <a:prstGeom prst="rect">
            <a:avLst/>
          </a:prstGeom>
        </p:spPr>
      </p:pic>
      <p:sp>
        <p:nvSpPr>
          <p:cNvPr id="21" name="Content Placeholder 21"/>
          <p:cNvSpPr txBox="1">
            <a:spLocks/>
          </p:cNvSpPr>
          <p:nvPr/>
        </p:nvSpPr>
        <p:spPr>
          <a:xfrm>
            <a:off x="4124639" y="4895026"/>
            <a:ext cx="109179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Robot</a:t>
            </a:r>
          </a:p>
        </p:txBody>
      </p:sp>
    </p:spTree>
    <p:extLst>
      <p:ext uri="{BB962C8B-B14F-4D97-AF65-F5344CB8AC3E}">
        <p14:creationId xmlns:p14="http://schemas.microsoft.com/office/powerpoint/2010/main" val="131711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fontScale="90000"/>
          </a:bodyPr>
          <a:lstStyle/>
          <a:p>
            <a:r>
              <a:rPr lang="en-US" dirty="0">
                <a:solidFill>
                  <a:srgbClr val="A5D028"/>
                </a:solidFill>
              </a:rPr>
              <a:t>Entity Basics –</a:t>
            </a:r>
            <a:r>
              <a:rPr lang="en-US" baseline="0" dirty="0">
                <a:solidFill>
                  <a:srgbClr val="A5D028"/>
                </a:solidFill>
              </a:rPr>
              <a:t> Entity Hierarchy</a:t>
            </a:r>
            <a:endParaRPr lang="en-US" dirty="0">
              <a:solidFill>
                <a:srgbClr val="A5D028"/>
              </a:solidFill>
            </a:endParaRPr>
          </a:p>
        </p:txBody>
      </p:sp>
      <p:sp>
        <p:nvSpPr>
          <p:cNvPr id="22" name="Content Placeholder 21"/>
          <p:cNvSpPr>
            <a:spLocks noGrp="1"/>
          </p:cNvSpPr>
          <p:nvPr>
            <p:ph idx="1"/>
          </p:nvPr>
        </p:nvSpPr>
        <p:spPr>
          <a:xfrm>
            <a:off x="4027598" y="1178770"/>
            <a:ext cx="1285880" cy="276999"/>
          </a:xfrm>
        </p:spPr>
        <p:txBody>
          <a:bodyPr wrap="square" lIns="0" tIns="0" rIns="0" bIns="0" anchor="t" anchorCtr="1">
            <a:spAutoFit/>
          </a:bodyPr>
          <a:lstStyle/>
          <a:p>
            <a:pPr marL="0" indent="0" algn="ctr">
              <a:buNone/>
            </a:pPr>
            <a:r>
              <a:rPr lang="en-US" sz="2000" dirty="0">
                <a:latin typeface="Consolas" panose="020B0609020204030204" pitchFamily="49" charset="0"/>
              </a:rPr>
              <a:t>Entity</a:t>
            </a:r>
          </a:p>
        </p:txBody>
      </p:sp>
      <p:sp>
        <p:nvSpPr>
          <p:cNvPr id="25" name="Content Placeholder 21"/>
          <p:cNvSpPr txBox="1">
            <a:spLocks/>
          </p:cNvSpPr>
          <p:nvPr/>
        </p:nvSpPr>
        <p:spPr>
          <a:xfrm>
            <a:off x="563432" y="3965962"/>
            <a:ext cx="2670662"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EntityAgeable</a:t>
            </a:r>
          </a:p>
        </p:txBody>
      </p:sp>
      <p:sp>
        <p:nvSpPr>
          <p:cNvPr id="26" name="Content Placeholder 21"/>
          <p:cNvSpPr txBox="1">
            <a:spLocks/>
          </p:cNvSpPr>
          <p:nvPr/>
        </p:nvSpPr>
        <p:spPr>
          <a:xfrm>
            <a:off x="6297481" y="3965962"/>
            <a:ext cx="251362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solidFill>
                  <a:srgbClr val="56C6F8"/>
                </a:solidFill>
                <a:latin typeface="Consolas" panose="020B0609020204030204" pitchFamily="49" charset="0"/>
              </a:rPr>
              <a:t>EntityFlying</a:t>
            </a:r>
          </a:p>
        </p:txBody>
      </p:sp>
      <p:sp>
        <p:nvSpPr>
          <p:cNvPr id="27" name="Content Placeholder 21"/>
          <p:cNvSpPr txBox="1">
            <a:spLocks/>
          </p:cNvSpPr>
          <p:nvPr/>
        </p:nvSpPr>
        <p:spPr>
          <a:xfrm>
            <a:off x="3469044" y="3965962"/>
            <a:ext cx="2402987" cy="276999"/>
          </a:xfrm>
          <a:prstGeom prst="rect">
            <a:avLst/>
          </a:prstGeom>
        </p:spPr>
        <p:txBody>
          <a:bodyPr vert="horz"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EntityMob</a:t>
            </a:r>
          </a:p>
        </p:txBody>
      </p:sp>
      <p:sp>
        <p:nvSpPr>
          <p:cNvPr id="28" name="Content Placeholder 21"/>
          <p:cNvSpPr txBox="1">
            <a:spLocks/>
          </p:cNvSpPr>
          <p:nvPr/>
        </p:nvSpPr>
        <p:spPr>
          <a:xfrm>
            <a:off x="3189888" y="3036898"/>
            <a:ext cx="2961300"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EntityCreature</a:t>
            </a:r>
          </a:p>
        </p:txBody>
      </p:sp>
      <p:sp>
        <p:nvSpPr>
          <p:cNvPr id="29" name="Content Placeholder 21"/>
          <p:cNvSpPr txBox="1">
            <a:spLocks/>
          </p:cNvSpPr>
          <p:nvPr/>
        </p:nvSpPr>
        <p:spPr>
          <a:xfrm>
            <a:off x="3323239" y="2107834"/>
            <a:ext cx="2694599"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EntityLiving</a:t>
            </a:r>
          </a:p>
        </p:txBody>
      </p:sp>
      <p:sp>
        <p:nvSpPr>
          <p:cNvPr id="30" name="Content Placeholder 21"/>
          <p:cNvSpPr txBox="1">
            <a:spLocks/>
          </p:cNvSpPr>
          <p:nvPr/>
        </p:nvSpPr>
        <p:spPr>
          <a:xfrm>
            <a:off x="647445" y="4895026"/>
            <a:ext cx="250263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EntityAnimal</a:t>
            </a:r>
          </a:p>
        </p:txBody>
      </p:sp>
      <p:sp>
        <p:nvSpPr>
          <p:cNvPr id="31" name="Content Placeholder 21"/>
          <p:cNvSpPr txBox="1">
            <a:spLocks/>
          </p:cNvSpPr>
          <p:nvPr/>
        </p:nvSpPr>
        <p:spPr>
          <a:xfrm>
            <a:off x="463907" y="5824090"/>
            <a:ext cx="2869713"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EntityTameable</a:t>
            </a:r>
          </a:p>
        </p:txBody>
      </p:sp>
      <p:cxnSp>
        <p:nvCxnSpPr>
          <p:cNvPr id="34" name="Straight Arrow Connector 33"/>
          <p:cNvCxnSpPr>
            <a:stCxn id="29" idx="0"/>
            <a:endCxn id="22" idx="2"/>
          </p:cNvCxnSpPr>
          <p:nvPr/>
        </p:nvCxnSpPr>
        <p:spPr>
          <a:xfrm flipH="1" flipV="1">
            <a:off x="4670538" y="145576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670536" y="2384833"/>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670536" y="331389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670536" y="4242961"/>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898763" y="424947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1898762" y="516550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753100" y="3313897"/>
            <a:ext cx="1555374" cy="652066"/>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898764" y="3313897"/>
            <a:ext cx="1689209" cy="645548"/>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7909" y="4356879"/>
            <a:ext cx="1584566" cy="2308696"/>
          </a:xfrm>
          <a:prstGeom prst="rect">
            <a:avLst/>
          </a:prstGeom>
        </p:spPr>
      </p:pic>
      <p:sp>
        <p:nvSpPr>
          <p:cNvPr id="21" name="Content Placeholder 21"/>
          <p:cNvSpPr txBox="1">
            <a:spLocks/>
          </p:cNvSpPr>
          <p:nvPr/>
        </p:nvSpPr>
        <p:spPr>
          <a:xfrm>
            <a:off x="4124639" y="4895026"/>
            <a:ext cx="109179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Robot</a:t>
            </a:r>
          </a:p>
        </p:txBody>
      </p:sp>
    </p:spTree>
    <p:extLst>
      <p:ext uri="{BB962C8B-B14F-4D97-AF65-F5344CB8AC3E}">
        <p14:creationId xmlns:p14="http://schemas.microsoft.com/office/powerpoint/2010/main" val="9549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fontScale="90000"/>
          </a:bodyPr>
          <a:lstStyle/>
          <a:p>
            <a:r>
              <a:rPr lang="en-US" dirty="0">
                <a:solidFill>
                  <a:srgbClr val="A5D028"/>
                </a:solidFill>
              </a:rPr>
              <a:t>Entity Basics –</a:t>
            </a:r>
            <a:r>
              <a:rPr lang="en-US" baseline="0" dirty="0">
                <a:solidFill>
                  <a:srgbClr val="A5D028"/>
                </a:solidFill>
              </a:rPr>
              <a:t> Entity Hierarchy</a:t>
            </a:r>
            <a:endParaRPr lang="en-US" dirty="0">
              <a:solidFill>
                <a:srgbClr val="A5D028"/>
              </a:solidFill>
            </a:endParaRPr>
          </a:p>
        </p:txBody>
      </p:sp>
      <p:sp>
        <p:nvSpPr>
          <p:cNvPr id="22" name="Content Placeholder 21"/>
          <p:cNvSpPr>
            <a:spLocks noGrp="1"/>
          </p:cNvSpPr>
          <p:nvPr>
            <p:ph idx="1"/>
          </p:nvPr>
        </p:nvSpPr>
        <p:spPr>
          <a:xfrm>
            <a:off x="4027598" y="1178770"/>
            <a:ext cx="1285880" cy="276999"/>
          </a:xfrm>
        </p:spPr>
        <p:txBody>
          <a:bodyPr wrap="square" lIns="0" tIns="0" rIns="0" bIns="0" anchor="t" anchorCtr="1">
            <a:spAutoFit/>
          </a:bodyPr>
          <a:lstStyle/>
          <a:p>
            <a:pPr marL="0" indent="0" algn="ctr">
              <a:buNone/>
            </a:pPr>
            <a:r>
              <a:rPr lang="en-US" sz="2000" dirty="0">
                <a:latin typeface="Consolas" panose="020B0609020204030204" pitchFamily="49" charset="0"/>
              </a:rPr>
              <a:t>Entity</a:t>
            </a:r>
          </a:p>
        </p:txBody>
      </p:sp>
      <p:sp>
        <p:nvSpPr>
          <p:cNvPr id="25" name="Content Placeholder 21"/>
          <p:cNvSpPr txBox="1">
            <a:spLocks/>
          </p:cNvSpPr>
          <p:nvPr/>
        </p:nvSpPr>
        <p:spPr>
          <a:xfrm>
            <a:off x="563432" y="3965962"/>
            <a:ext cx="2670662"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solidFill>
                  <a:srgbClr val="56C6F8"/>
                </a:solidFill>
                <a:latin typeface="Consolas" panose="020B0609020204030204" pitchFamily="49" charset="0"/>
              </a:rPr>
              <a:t>EntityAgeable</a:t>
            </a:r>
          </a:p>
        </p:txBody>
      </p:sp>
      <p:sp>
        <p:nvSpPr>
          <p:cNvPr id="26" name="Content Placeholder 21"/>
          <p:cNvSpPr txBox="1">
            <a:spLocks/>
          </p:cNvSpPr>
          <p:nvPr/>
        </p:nvSpPr>
        <p:spPr>
          <a:xfrm>
            <a:off x="6297481" y="3965962"/>
            <a:ext cx="251362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EntityFlying</a:t>
            </a:r>
          </a:p>
        </p:txBody>
      </p:sp>
      <p:sp>
        <p:nvSpPr>
          <p:cNvPr id="27" name="Content Placeholder 21"/>
          <p:cNvSpPr txBox="1">
            <a:spLocks/>
          </p:cNvSpPr>
          <p:nvPr/>
        </p:nvSpPr>
        <p:spPr>
          <a:xfrm>
            <a:off x="3469044" y="3965962"/>
            <a:ext cx="2402987" cy="276999"/>
          </a:xfrm>
          <a:prstGeom prst="rect">
            <a:avLst/>
          </a:prstGeom>
        </p:spPr>
        <p:txBody>
          <a:bodyPr vert="horz"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EntityMob</a:t>
            </a:r>
          </a:p>
        </p:txBody>
      </p:sp>
      <p:sp>
        <p:nvSpPr>
          <p:cNvPr id="28" name="Content Placeholder 21"/>
          <p:cNvSpPr txBox="1">
            <a:spLocks/>
          </p:cNvSpPr>
          <p:nvPr/>
        </p:nvSpPr>
        <p:spPr>
          <a:xfrm>
            <a:off x="3189888" y="3036898"/>
            <a:ext cx="2961300"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EntityCreature</a:t>
            </a:r>
          </a:p>
        </p:txBody>
      </p:sp>
      <p:sp>
        <p:nvSpPr>
          <p:cNvPr id="29" name="Content Placeholder 21"/>
          <p:cNvSpPr txBox="1">
            <a:spLocks/>
          </p:cNvSpPr>
          <p:nvPr/>
        </p:nvSpPr>
        <p:spPr>
          <a:xfrm>
            <a:off x="3323239" y="2107834"/>
            <a:ext cx="2694599"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EntityLiving</a:t>
            </a:r>
          </a:p>
        </p:txBody>
      </p:sp>
      <p:sp>
        <p:nvSpPr>
          <p:cNvPr id="30" name="Content Placeholder 21"/>
          <p:cNvSpPr txBox="1">
            <a:spLocks/>
          </p:cNvSpPr>
          <p:nvPr/>
        </p:nvSpPr>
        <p:spPr>
          <a:xfrm>
            <a:off x="647445" y="4895026"/>
            <a:ext cx="250263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EntityAnimal</a:t>
            </a:r>
          </a:p>
        </p:txBody>
      </p:sp>
      <p:sp>
        <p:nvSpPr>
          <p:cNvPr id="31" name="Content Placeholder 21"/>
          <p:cNvSpPr txBox="1">
            <a:spLocks/>
          </p:cNvSpPr>
          <p:nvPr/>
        </p:nvSpPr>
        <p:spPr>
          <a:xfrm>
            <a:off x="463907" y="5824090"/>
            <a:ext cx="2869713"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EntityTameable</a:t>
            </a:r>
          </a:p>
        </p:txBody>
      </p:sp>
      <p:cxnSp>
        <p:nvCxnSpPr>
          <p:cNvPr id="34" name="Straight Arrow Connector 33"/>
          <p:cNvCxnSpPr>
            <a:stCxn id="29" idx="0"/>
            <a:endCxn id="22" idx="2"/>
          </p:cNvCxnSpPr>
          <p:nvPr/>
        </p:nvCxnSpPr>
        <p:spPr>
          <a:xfrm flipH="1" flipV="1">
            <a:off x="4670538" y="145576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670536" y="2384833"/>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670536" y="331389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670536" y="4242961"/>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898763" y="424947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1898762" y="516550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753100" y="3313897"/>
            <a:ext cx="1555374" cy="652066"/>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898764" y="3313897"/>
            <a:ext cx="1689209" cy="645548"/>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871" y="994701"/>
            <a:ext cx="2909223" cy="2181917"/>
          </a:xfrm>
          <a:prstGeom prst="rect">
            <a:avLst/>
          </a:prstGeom>
        </p:spPr>
      </p:pic>
      <p:sp>
        <p:nvSpPr>
          <p:cNvPr id="21" name="Content Placeholder 21"/>
          <p:cNvSpPr txBox="1">
            <a:spLocks/>
          </p:cNvSpPr>
          <p:nvPr/>
        </p:nvSpPr>
        <p:spPr>
          <a:xfrm>
            <a:off x="4124639" y="4895026"/>
            <a:ext cx="109179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Robot</a:t>
            </a:r>
          </a:p>
        </p:txBody>
      </p:sp>
    </p:spTree>
    <p:extLst>
      <p:ext uri="{BB962C8B-B14F-4D97-AF65-F5344CB8AC3E}">
        <p14:creationId xmlns:p14="http://schemas.microsoft.com/office/powerpoint/2010/main" val="345317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87" y="13543"/>
            <a:ext cx="8241811" cy="964762"/>
          </a:xfrm>
        </p:spPr>
        <p:txBody>
          <a:bodyPr>
            <a:normAutofit fontScale="90000"/>
          </a:bodyPr>
          <a:lstStyle/>
          <a:p>
            <a:r>
              <a:rPr lang="en-US" dirty="0">
                <a:solidFill>
                  <a:srgbClr val="A5D028"/>
                </a:solidFill>
              </a:rPr>
              <a:t>Entity Basics –</a:t>
            </a:r>
            <a:r>
              <a:rPr lang="en-US" baseline="0" dirty="0">
                <a:solidFill>
                  <a:srgbClr val="A5D028"/>
                </a:solidFill>
              </a:rPr>
              <a:t> Entity Hierarchy</a:t>
            </a:r>
            <a:endParaRPr lang="en-US" dirty="0">
              <a:solidFill>
                <a:srgbClr val="A5D028"/>
              </a:solidFill>
            </a:endParaRPr>
          </a:p>
        </p:txBody>
      </p:sp>
      <p:sp>
        <p:nvSpPr>
          <p:cNvPr id="22" name="Content Placeholder 21"/>
          <p:cNvSpPr>
            <a:spLocks noGrp="1"/>
          </p:cNvSpPr>
          <p:nvPr>
            <p:ph idx="1"/>
          </p:nvPr>
        </p:nvSpPr>
        <p:spPr>
          <a:xfrm>
            <a:off x="4027598" y="1178770"/>
            <a:ext cx="1285880" cy="276999"/>
          </a:xfrm>
        </p:spPr>
        <p:txBody>
          <a:bodyPr wrap="square" lIns="0" tIns="0" rIns="0" bIns="0" anchor="t" anchorCtr="1">
            <a:spAutoFit/>
          </a:bodyPr>
          <a:lstStyle/>
          <a:p>
            <a:pPr marL="0" indent="0" algn="ctr">
              <a:buNone/>
            </a:pPr>
            <a:r>
              <a:rPr lang="en-US" sz="2000" dirty="0">
                <a:latin typeface="Consolas" panose="020B0609020204030204" pitchFamily="49" charset="0"/>
              </a:rPr>
              <a:t>Entity</a:t>
            </a:r>
          </a:p>
        </p:txBody>
      </p:sp>
      <p:sp>
        <p:nvSpPr>
          <p:cNvPr id="25" name="Content Placeholder 21"/>
          <p:cNvSpPr txBox="1">
            <a:spLocks/>
          </p:cNvSpPr>
          <p:nvPr/>
        </p:nvSpPr>
        <p:spPr>
          <a:xfrm>
            <a:off x="563432" y="3965962"/>
            <a:ext cx="2670662"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EntityAgeable</a:t>
            </a:r>
          </a:p>
        </p:txBody>
      </p:sp>
      <p:sp>
        <p:nvSpPr>
          <p:cNvPr id="26" name="Content Placeholder 21"/>
          <p:cNvSpPr txBox="1">
            <a:spLocks/>
          </p:cNvSpPr>
          <p:nvPr/>
        </p:nvSpPr>
        <p:spPr>
          <a:xfrm>
            <a:off x="6297481" y="3965962"/>
            <a:ext cx="251362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EntityFlying</a:t>
            </a:r>
          </a:p>
        </p:txBody>
      </p:sp>
      <p:sp>
        <p:nvSpPr>
          <p:cNvPr id="27" name="Content Placeholder 21"/>
          <p:cNvSpPr txBox="1">
            <a:spLocks/>
          </p:cNvSpPr>
          <p:nvPr/>
        </p:nvSpPr>
        <p:spPr>
          <a:xfrm>
            <a:off x="3469044" y="3965962"/>
            <a:ext cx="2402987" cy="276999"/>
          </a:xfrm>
          <a:prstGeom prst="rect">
            <a:avLst/>
          </a:prstGeom>
        </p:spPr>
        <p:txBody>
          <a:bodyPr vert="horz"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EntityMob</a:t>
            </a:r>
          </a:p>
        </p:txBody>
      </p:sp>
      <p:sp>
        <p:nvSpPr>
          <p:cNvPr id="28" name="Content Placeholder 21"/>
          <p:cNvSpPr txBox="1">
            <a:spLocks/>
          </p:cNvSpPr>
          <p:nvPr/>
        </p:nvSpPr>
        <p:spPr>
          <a:xfrm>
            <a:off x="3189888" y="3036898"/>
            <a:ext cx="2961300"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EntityCreature</a:t>
            </a:r>
          </a:p>
        </p:txBody>
      </p:sp>
      <p:sp>
        <p:nvSpPr>
          <p:cNvPr id="29" name="Content Placeholder 21"/>
          <p:cNvSpPr txBox="1">
            <a:spLocks/>
          </p:cNvSpPr>
          <p:nvPr/>
        </p:nvSpPr>
        <p:spPr>
          <a:xfrm>
            <a:off x="3323239" y="2107834"/>
            <a:ext cx="2694599"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EntityLiving</a:t>
            </a:r>
          </a:p>
        </p:txBody>
      </p:sp>
      <p:sp>
        <p:nvSpPr>
          <p:cNvPr id="30" name="Content Placeholder 21"/>
          <p:cNvSpPr txBox="1">
            <a:spLocks/>
          </p:cNvSpPr>
          <p:nvPr/>
        </p:nvSpPr>
        <p:spPr>
          <a:xfrm>
            <a:off x="647445" y="4895026"/>
            <a:ext cx="250263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solidFill>
                  <a:srgbClr val="56C6F8"/>
                </a:solidFill>
                <a:latin typeface="Consolas" panose="020B0609020204030204" pitchFamily="49" charset="0"/>
              </a:rPr>
              <a:t>EntityAnimal</a:t>
            </a:r>
          </a:p>
        </p:txBody>
      </p:sp>
      <p:sp>
        <p:nvSpPr>
          <p:cNvPr id="31" name="Content Placeholder 21"/>
          <p:cNvSpPr txBox="1">
            <a:spLocks/>
          </p:cNvSpPr>
          <p:nvPr/>
        </p:nvSpPr>
        <p:spPr>
          <a:xfrm>
            <a:off x="463907" y="5824090"/>
            <a:ext cx="2869713"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000" dirty="0">
                <a:latin typeface="Consolas" panose="020B0609020204030204" pitchFamily="49" charset="0"/>
              </a:rPr>
              <a:t>EntityTameable</a:t>
            </a:r>
          </a:p>
        </p:txBody>
      </p:sp>
      <p:cxnSp>
        <p:nvCxnSpPr>
          <p:cNvPr id="34" name="Straight Arrow Connector 33"/>
          <p:cNvCxnSpPr>
            <a:stCxn id="29" idx="0"/>
            <a:endCxn id="22" idx="2"/>
          </p:cNvCxnSpPr>
          <p:nvPr/>
        </p:nvCxnSpPr>
        <p:spPr>
          <a:xfrm flipH="1" flipV="1">
            <a:off x="4670538" y="145576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670536" y="2384833"/>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670536" y="331389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4670536" y="4242961"/>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898763" y="4249479"/>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1898762" y="5165507"/>
            <a:ext cx="1" cy="65206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753100" y="3313897"/>
            <a:ext cx="1555374" cy="652066"/>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898764" y="3313897"/>
            <a:ext cx="1689209" cy="645548"/>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1"/>
          <p:cNvSpPr txBox="1">
            <a:spLocks/>
          </p:cNvSpPr>
          <p:nvPr/>
        </p:nvSpPr>
        <p:spPr>
          <a:xfrm>
            <a:off x="4124639" y="4895026"/>
            <a:ext cx="1091796" cy="276999"/>
          </a:xfrm>
          <a:prstGeom prst="rect">
            <a:avLst/>
          </a:prstGeom>
        </p:spPr>
        <p:txBody>
          <a:bodyPr vert="horz" wrap="square" lIns="0" tIns="0" rIns="0" bIns="0" rtlCol="0" anchor="t" anchorCtr="1">
            <a:sp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Robot</a:t>
            </a:r>
          </a:p>
        </p:txBody>
      </p:sp>
    </p:spTree>
    <p:extLst>
      <p:ext uri="{BB962C8B-B14F-4D97-AF65-F5344CB8AC3E}">
        <p14:creationId xmlns:p14="http://schemas.microsoft.com/office/powerpoint/2010/main" val="3554468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2266</TotalTime>
  <Words>2173</Words>
  <Application>Microsoft Office PowerPoint</Application>
  <PresentationFormat>On-screen Show (4:3)</PresentationFormat>
  <Paragraphs>607</Paragraphs>
  <Slides>47</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Consolas</vt:lpstr>
      <vt:lpstr>Corbel</vt:lpstr>
      <vt:lpstr>Wingdings</vt:lpstr>
      <vt:lpstr>Banded</vt:lpstr>
      <vt:lpstr>PowerPoint Presentation</vt:lpstr>
      <vt:lpstr>A New Minecraft Object: Entities</vt:lpstr>
      <vt:lpstr>Entity Basics – Entity Hierarchy</vt:lpstr>
      <vt:lpstr>Entity Basics – Entity Hierarchy</vt:lpstr>
      <vt:lpstr>Entity Basics – Entity Hierarchy</vt:lpstr>
      <vt:lpstr>Entity Basics – Entity Hierarchy</vt:lpstr>
      <vt:lpstr>Entity Basics – Entity Hierarchy</vt:lpstr>
      <vt:lpstr>Entity Basics – Entity Hierarchy</vt:lpstr>
      <vt:lpstr>Entity Basics – Entity Hierarchy</vt:lpstr>
      <vt:lpstr>Entity Basics – Entity Hierarchy</vt:lpstr>
      <vt:lpstr>Entity Basics – Entity Hierarchy</vt:lpstr>
      <vt:lpstr>Entity Basics – Entity Hierarchy</vt:lpstr>
      <vt:lpstr>Entity Basics – Entity Hierarchy</vt:lpstr>
      <vt:lpstr>EntityAITasks</vt:lpstr>
      <vt:lpstr>EntityAITasks</vt:lpstr>
      <vt:lpstr>EntityAITasks</vt:lpstr>
      <vt:lpstr>EntityAITasks</vt:lpstr>
      <vt:lpstr>EntityAITasks</vt:lpstr>
      <vt:lpstr>EntityAITasks</vt:lpstr>
      <vt:lpstr>The Game Loop</vt:lpstr>
      <vt:lpstr>The Game Loop</vt:lpstr>
      <vt:lpstr>The Game Loop</vt:lpstr>
      <vt:lpstr>EntityAITask Functions</vt:lpstr>
      <vt:lpstr>EntityAITask CODE</vt:lpstr>
      <vt:lpstr>EntityAITask CODE</vt:lpstr>
      <vt:lpstr>EntityAITask CODE</vt:lpstr>
      <vt:lpstr>EntityAITask CODE</vt:lpstr>
      <vt:lpstr>EntityAITask CODE</vt:lpstr>
      <vt:lpstr>EntityAITask CODE</vt:lpstr>
      <vt:lpstr>EntityAITask CODE</vt:lpstr>
      <vt:lpstr>Using EntityAITask</vt:lpstr>
      <vt:lpstr>Using EntityAITask</vt:lpstr>
      <vt:lpstr>Using EntityAITask</vt:lpstr>
      <vt:lpstr>Using EntityAITask</vt:lpstr>
      <vt:lpstr>Using EntityAITask</vt:lpstr>
      <vt:lpstr>Using EntityAITask</vt:lpstr>
      <vt:lpstr>Using EntityAITask</vt:lpstr>
      <vt:lpstr>Other Entity Fields</vt:lpstr>
      <vt:lpstr>Other Entity Methods</vt:lpstr>
      <vt:lpstr>Robots</vt:lpstr>
      <vt:lpstr>Robot Hierarchy</vt:lpstr>
      <vt:lpstr>Robot Hierarchy</vt:lpstr>
      <vt:lpstr>Robot Hierarchy</vt:lpstr>
      <vt:lpstr>Robot Hierarchy</vt:lpstr>
      <vt:lpstr>Robot Hierarchy</vt:lpstr>
      <vt:lpstr>Spawning Robots</vt:lpstr>
      <vt:lpstr>Lab 6: Leaf-Converter Robot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TEALS Minecraft Project</dc:title>
  <dc:creator>Steve Hollasch</dc:creator>
  <cp:lastModifiedBy>connor hollasch</cp:lastModifiedBy>
  <cp:revision>106</cp:revision>
  <dcterms:created xsi:type="dcterms:W3CDTF">2015-05-11T21:09:18Z</dcterms:created>
  <dcterms:modified xsi:type="dcterms:W3CDTF">2016-03-01T04:08:23Z</dcterms:modified>
</cp:coreProperties>
</file>