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b1dd1226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b1dd1226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b1dd122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b1dd122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1dd122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1dd122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b1b990b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b1b990b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b1dd122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b1dd122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b1dd122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b1dd122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b1dd1226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b1dd1226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b1dd122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b1dd122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b1dd12266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b1dd12266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574500"/>
            <a:ext cx="8222100" cy="14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Generative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Real-Time Chess Commentary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21888" y="2571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34</a:t>
            </a:r>
            <a:endParaRPr b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21900" y="3122385"/>
            <a:ext cx="8222100" cy="16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Aarya Devnani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Arjun Balamwar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Kavish Shah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Nimit Jhunjhunwala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Prisha Panchmia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598100" y="487527"/>
            <a:ext cx="8222100" cy="13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598100" y="1622637"/>
            <a:ext cx="8222100" cy="26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Address limitations in current systems, such as inability to capture complex strategic nuances and long-term game progression.</a:t>
            </a:r>
            <a:endParaRPr sz="1800"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Enhance chess commentary systems by integrating generative models for real-time, context-aware analysis.</a:t>
            </a:r>
            <a:endParaRPr sz="1800"/>
          </a:p>
          <a:p>
            <a:pPr indent="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human commentator may introduce variations in the aspects they choose to talk about. Variation in commentary helps avoid monotony, making such a game and dataset ideal for testing natural language generation (NLG) and pragmatic language modeling.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22475" y="3613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60950" y="1399493"/>
            <a:ext cx="8222100" cy="3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role do knowledge graphs and historical data play in enriching chess commentary?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role does retrieval-augmented generation (RAG) play in generating insightful commentary?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large language models produce commentary comparable to human experts in terms of quality and depth?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How effective are large language models compared to traditional rule-based and neural systems in chess commentary?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460950" y="215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 of Methodology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75" y="1226475"/>
            <a:ext cx="7836875" cy="33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598100" y="1828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598100" y="1021623"/>
            <a:ext cx="82221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/>
              <a:t>Phase A: Position Analysis and constructing two primary data structures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●"/>
            </a:pPr>
            <a:r>
              <a:rPr lang="en" sz="1700"/>
              <a:t>MoveRelationMap: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/>
              <a:t>Maps positional influence data (attacking and protecting pieces).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/>
              <a:t>Keys: Chess board positions.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/>
              <a:t>Values: Pieces exerting control (friendly and opponent).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/>
              <a:t>StateMap: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/>
              <a:t>Captures current positional occupancy.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/>
              <a:t>Keys: Board positions.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Roboto"/>
              <a:buChar char="○"/>
            </a:pPr>
            <a:r>
              <a:rPr lang="en" sz="1700"/>
              <a:t>Values: Pieces occupying these positions.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Establish a detailed snapshot of the board’s state for baseline analysis.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460950" y="2126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460950" y="1051415"/>
            <a:ext cx="82221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 B: Build Temporal Knowledge Graph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Nodes: Chess pieces.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Edges: Interactions (attack, protect, check, checkmate).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Capabilities of the Knowledge Graph: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Temporal Contextualization: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Represents board states over time.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Impact Propagation: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BFS traversal for cascading influences of positional changes.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○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Tracks both direct and indirect piece interactions.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 historical and current game states for richer analysis.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460950" y="2342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460950" y="1225864"/>
            <a:ext cx="82221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Phase C: Contextual Language Generation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Input Sources: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Insights from Phase A and Phase B.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Additional engine data (piece values, evaluation scores).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Generate Commentary: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Large Language Model (LLM) on chess-specific data.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Produce human-like commentary focusing on: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Tactical and strategic relevance.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Immediate move implications.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○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Broader game progression context.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41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75" y="769399"/>
            <a:ext cx="3315742" cy="32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1650" y="769400"/>
            <a:ext cx="2951267" cy="329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1945350" y="4080325"/>
            <a:ext cx="52533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Snapshots of the knowledge graph for attack (left) and protect (right) configurations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2713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25" y="1007425"/>
            <a:ext cx="1927850" cy="195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0324" y="2837113"/>
            <a:ext cx="2171500" cy="22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2691025" y="1007425"/>
            <a:ext cx="5567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the last move, c7c5, Black has opened up the center and gained much-needed space. The game has been a tense battle for central control, with both players competing for the critical e5 square. White has established a strong knight on e5, but Black has responded by advancing their pawn to d4, creating a solid pawn center and exerting pressure on White’s position.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684325" y="3486325"/>
            <a:ext cx="52527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Black's bishop boldly strikes at g5, threatening the white rook and exposing the queen to danger. A tactical battle looms, with both sides' pieces poised to strike.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