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59" r:id="rId4"/>
    <p:sldId id="258" r:id="rId5"/>
    <p:sldId id="260" r:id="rId6"/>
    <p:sldId id="264" r:id="rId7"/>
    <p:sldId id="261" r:id="rId8"/>
    <p:sldId id="263" r:id="rId9"/>
    <p:sldId id="262" r:id="rId10"/>
  </p:sldIdLst>
  <p:sldSz cx="9144000" cy="6858000" type="screen4x3"/>
  <p:notesSz cx="6858000" cy="9144000"/>
  <p:embeddedFontLst>
    <p:embeddedFont>
      <p:font typeface="AA Zuehlke Medium" pitchFamily="2" charset="0"/>
      <p:regular r:id="rId13"/>
    </p:embeddedFont>
    <p:embeddedFont>
      <p:font typeface="AA Zuehlke" pitchFamily="2" charset="0"/>
      <p:regular r:id="rId14"/>
      <p:bold r:id="rId15"/>
    </p:embeddedFont>
  </p:embeddedFontLst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24.06.2013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6/24/2013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noProof="1" smtClean="0"/>
              <a:t>Kevin Denver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24. June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EF9C89D7-6C77-491E-9AFA-B8B33BC8F0B9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 June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PRiSM  | Kevin Denver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ED58032-FF6C-44CB-80F1-5C683019DC13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 June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PRiSM  | Kevin Denver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814B8F7-B043-4AB3-A92C-ED60D162FCE8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noProof="1" smtClean="0"/>
              <a:t>Kevin Denver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24. June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20E4B9A7-2DAA-4ACE-8757-501A16CF4F34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noProof="1" smtClean="0"/>
              <a:t>Kevin Denver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24. June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04DB6DF2-C306-404E-9791-7D6B984AF043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106363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PRiSM</a:t>
            </a:r>
            <a:b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</a:br>
            <a:endParaRPr lang="en-US" sz="700" b="1" kern="1200" noProof="1" smtClean="0">
              <a:solidFill>
                <a:srgbClr val="000000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noProof="1" smtClean="0"/>
              <a:t>Kevin Denver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4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24. June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4" y="5530851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8509B292-896C-4FAC-BFC9-80BC0068582A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 June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PRiSM  | Kevin Denver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20A4BCC-43BC-4EE8-B3DE-E7246FBECCB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 June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PRiSM  | Kevin Denver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8C91600-84C0-4DF3-BAF4-95023515242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 June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PRiSM  | Kevin Denver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5D1C0E0-8543-495B-9CE5-8DACECCD950A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24. June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CH" smtClean="0"/>
              <a:t>PRiSM  | Kevin Denver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17DF7BD-150F-419D-AD59-528FF991AAD6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24. June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PRiSM  | Kevin Denver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54EC3C83-C0B6-42A4-A80A-440C653BEC28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  <a:endParaRPr lang="en-US" sz="700" kern="1200" noProof="1" smtClean="0">
              <a:solidFill>
                <a:srgbClr val="000000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PRiSM</a:t>
            </a:r>
            <a:br>
              <a:rPr lang="en-GB" smtClean="0"/>
            </a:b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24. June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F9C89D7-6C77-491E-9AFA-B8B33BC8F0B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8004175" y="6673850"/>
            <a:ext cx="1139825" cy="106363"/>
          </a:xfrm>
        </p:spPr>
        <p:txBody>
          <a:bodyPr/>
          <a:lstStyle/>
          <a:p>
            <a:r>
              <a:rPr lang="en-US" smtClean="0"/>
              <a:t>24. June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de-CH" smtClean="0"/>
              <a:t>PRiSM  | Kevin Denver</a:t>
            </a:r>
            <a:endParaRPr lang="de-C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61"/>
            <a:ext cx="9144000" cy="722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Applicant filling out application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 June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PRiSM  | Kevin Denver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8C91600-84C0-4DF3-BAF4-950235152428}" type="slidenum">
              <a:rPr lang="de-CH" smtClean="0"/>
              <a:t>3</a:t>
            </a:fld>
            <a:endParaRPr lang="de-CH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34" y="1575486"/>
            <a:ext cx="7280982" cy="491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Overview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 June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PRiSM  | Kevin Denver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814B8F7-B043-4AB3-A92C-ED60D162FCE8}" type="slidenum">
              <a:rPr lang="de-CH" smtClean="0"/>
              <a:t>4</a:t>
            </a:fld>
            <a:endParaRPr lang="de-CH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4" y="1575486"/>
            <a:ext cx="7209692" cy="488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application to a new stage</a:t>
            </a:r>
            <a:br>
              <a:rPr lang="en-GB" dirty="0" smtClean="0"/>
            </a:br>
            <a:r>
              <a:rPr lang="en-GB" dirty="0" smtClean="0"/>
              <a:t>(Completing the Validation stage)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 June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PRiSM  | Kevin Denver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8C91600-84C0-4DF3-BAF4-950235152428}" type="slidenum">
              <a:rPr lang="de-CH" smtClean="0"/>
              <a:t>5</a:t>
            </a:fld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38" y="1556935"/>
            <a:ext cx="7352271" cy="506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55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application to a new stage</a:t>
            </a:r>
            <a:br>
              <a:rPr lang="en-GB" dirty="0" smtClean="0"/>
            </a:br>
            <a:r>
              <a:rPr lang="en-GB" dirty="0" smtClean="0"/>
              <a:t>(Completing Review stage)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 June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PRiSM  | Kevin Denver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8C91600-84C0-4DF3-BAF4-950235152428}" type="slidenum">
              <a:rPr lang="de-CH" smtClean="0"/>
              <a:t>6</a:t>
            </a:fld>
            <a:endParaRPr lang="de-C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50" y="1595342"/>
            <a:ext cx="6772455" cy="490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73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Timeline view of the application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 June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PRiSM  | Kevin Denver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8C91600-84C0-4DF3-BAF4-950235152428}" type="slidenum">
              <a:rPr lang="de-CH" smtClean="0"/>
              <a:t>7</a:t>
            </a:fld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1" y="1575486"/>
            <a:ext cx="822007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73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Schedule an interview with the applicant</a:t>
            </a:r>
            <a:br>
              <a:rPr lang="en-GB" dirty="0" smtClean="0"/>
            </a:br>
            <a:r>
              <a:rPr lang="en-GB" dirty="0" smtClean="0"/>
              <a:t>(In the Interview stage)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 June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PRiSM  | Kevin Denver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8C91600-84C0-4DF3-BAF4-950235152428}" type="slidenum">
              <a:rPr lang="de-CH" smtClean="0"/>
              <a:t>8</a:t>
            </a:fld>
            <a:endParaRPr lang="de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2" y="1567307"/>
            <a:ext cx="6558588" cy="49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6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 different roles to staff</a:t>
            </a:r>
            <a:br>
              <a:rPr lang="en-GB" dirty="0" smtClean="0"/>
            </a:br>
            <a:r>
              <a:rPr lang="en-GB" dirty="0" smtClean="0"/>
              <a:t>(Programme Admin., Approver, etc.)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 June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PRiSM  | Kevin Denver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8C91600-84C0-4DF3-BAF4-950235152428}" type="slidenum">
              <a:rPr lang="de-CH" smtClean="0"/>
              <a:t>9</a:t>
            </a:fld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3" y="1565685"/>
            <a:ext cx="6915033" cy="502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777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2057"/>
  <p:tag name="AUTHOR" val="Kevin Den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AA Zuehlke Medium</vt:lpstr>
      <vt:lpstr>AA Zuehlke</vt:lpstr>
      <vt:lpstr>Zuehlke</vt:lpstr>
      <vt:lpstr>PRiSM </vt:lpstr>
      <vt:lpstr>PowerPoint Presentation</vt:lpstr>
      <vt:lpstr>Applicant filling out application</vt:lpstr>
      <vt:lpstr>Applications Overview</vt:lpstr>
      <vt:lpstr>Moving application to a new stage (Completing the Validation stage)</vt:lpstr>
      <vt:lpstr>Moving application to a new stage (Completing Review stage)</vt:lpstr>
      <vt:lpstr>Timeline view of the application</vt:lpstr>
      <vt:lpstr>Schedule an interview with the applicant (In the Interview stage)</vt:lpstr>
      <vt:lpstr>Assign different roles to staff (Programme Admin., Approver, etc.)</vt:lpstr>
    </vt:vector>
  </TitlesOfParts>
  <Company>Zühlke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</dc:title>
  <dc:creator>ked</dc:creator>
  <cp:lastModifiedBy>Denver, Kevin</cp:lastModifiedBy>
  <cp:revision>26</cp:revision>
  <dcterms:created xsi:type="dcterms:W3CDTF">2010-09-09T06:40:38Z</dcterms:created>
  <dcterms:modified xsi:type="dcterms:W3CDTF">2013-06-24T17:10:26Z</dcterms:modified>
</cp:coreProperties>
</file>