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4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embeddedFontLst>
    <p:embeddedFont>
      <p:font typeface="AA Zuehlke" pitchFamily="2" charset="0"/>
      <p:regular r:id="rId23"/>
      <p:bold r:id="rId24"/>
    </p:embeddedFont>
    <p:embeddedFont>
      <p:font typeface="AA Zuehlke Medium" pitchFamily="2" charset="0"/>
      <p:regular r:id="rId25"/>
    </p:embeddedFont>
  </p:embeddedFontLst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17.02.2012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17-Feb-12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noProof="1" smtClean="0"/>
              <a:t>Karen Paludan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17. February 2012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F1583BAB-C170-47F9-BF11-15CE3CA3BD54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"Walking skeleton" Mock-ups | Karen Paludan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980275A-92AD-4C66-8A48-15A8ED6778AA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"Walking skeleton" Mock-ups | Karen Paludan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28334E7-4FB1-400D-88FF-4A27DA832D5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noProof="1" smtClean="0"/>
              <a:t>Karen Paludan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17. February 2012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B59093E-FABE-4267-9070-6C3CFFDBBEF6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noProof="1" smtClean="0"/>
              <a:t>Karen Paludan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17. February 2012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49C59B5-C6FF-4B8F-9BCC-D66B5E1F802F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106363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"Walking skeleton" Mock-ups</a:t>
            </a:r>
            <a:endParaRPr lang="en-US" sz="700" b="1" kern="1200" noProof="1" smtClean="0">
              <a:solidFill>
                <a:srgbClr val="000000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noProof="1" smtClean="0"/>
              <a:t>Karen Paludan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17. February 2012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530851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1A3A86D1-48D5-4EA9-800E-36BB311B359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"Walking skeleton" Mock-ups | Karen Paludan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9B77AD9-3C2F-41C6-8F1E-F5619227D28C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"Walking skeleton" Mock-ups | Karen Paludan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43F8DA0-48DD-48C0-BD0A-12F0C0C7E06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"Walking skeleton" Mock-ups | Karen Paludan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1BBA065-1206-43AE-8D99-29C179D29BB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sv-SE" smtClean="0"/>
              <a:t>"Walking skeleton" Mock-ups | Karen Paludan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7E66CC3-C03A-4107-8FF9-4A5660CC8A8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sv-SE" smtClean="0"/>
              <a:t>"Walking skeleton" Mock-ups | Karen Paludan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C8CDF6F6-4F16-4253-B485-C3C4E3F2E3D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2012</a:t>
            </a:r>
            <a:endParaRPr lang="en-US" sz="700" kern="1200" noProof="1" smtClean="0">
              <a:solidFill>
                <a:srgbClr val="000000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“walking skeleton” </a:t>
            </a:r>
            <a:r>
              <a:rPr lang="en-GB" dirty="0" smtClean="0"/>
              <a:t>mock-ups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17. February 2012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1CDD797-A30E-4EDF-97CC-C19D1C6271BD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3" y="1646775"/>
            <a:ext cx="4990230" cy="484768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submit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2050" name="Picture 2" descr="C:\UCL_PG_ADMIN\docs\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67863"/>
            <a:ext cx="4918941" cy="487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56179" y="1667863"/>
            <a:ext cx="3136716" cy="24027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000" dirty="0" smtClean="0">
                <a:latin typeface="AA Zuehlke" pitchFamily="2" charset="0"/>
              </a:rPr>
              <a:t>Validations:</a:t>
            </a:r>
          </a:p>
          <a:p>
            <a:r>
              <a:rPr lang="en-GB" sz="1000" dirty="0" smtClean="0">
                <a:latin typeface="AA Zuehlke" pitchFamily="2" charset="0"/>
              </a:rPr>
              <a:t>User details provided</a:t>
            </a:r>
          </a:p>
          <a:p>
            <a:r>
              <a:rPr lang="en-GB" sz="1000" dirty="0" smtClean="0">
                <a:latin typeface="AA Zuehlke" pitchFamily="2" charset="0"/>
              </a:rPr>
              <a:t>Address provided</a:t>
            </a:r>
          </a:p>
          <a:p>
            <a:r>
              <a:rPr lang="en-GB" sz="1000" dirty="0" smtClean="0">
                <a:latin typeface="AA Zuehlke" pitchFamily="2" charset="0"/>
              </a:rPr>
              <a:t>At least one qualification provided</a:t>
            </a:r>
          </a:p>
          <a:p>
            <a:r>
              <a:rPr lang="en-GB" sz="1000" dirty="0" smtClean="0">
                <a:latin typeface="AA Zuehlke" pitchFamily="2" charset="0"/>
              </a:rPr>
              <a:t>Funding description provided</a:t>
            </a:r>
          </a:p>
          <a:p>
            <a:r>
              <a:rPr lang="en-GB" sz="1000" dirty="0" smtClean="0">
                <a:latin typeface="AA Zuehlke" pitchFamily="2" charset="0"/>
              </a:rPr>
              <a:t>At least one referee provided</a:t>
            </a:r>
          </a:p>
          <a:p>
            <a:r>
              <a:rPr lang="en-GB" sz="1000" dirty="0" smtClean="0">
                <a:latin typeface="AA Zuehlke" pitchFamily="2" charset="0"/>
              </a:rPr>
              <a:t>CV and Personal statement provided</a:t>
            </a:r>
            <a:endParaRPr lang="en-GB" sz="1000" dirty="0">
              <a:latin typeface="AA Zuehlke" pitchFamily="2" charset="0"/>
            </a:endParaRPr>
          </a:p>
          <a:p>
            <a:endParaRPr lang="en-GB" sz="1000" dirty="0" smtClean="0">
              <a:latin typeface="AA Zuehlke" pitchFamily="2" charset="0"/>
            </a:endParaRPr>
          </a:p>
          <a:p>
            <a:endParaRPr lang="en-GB" sz="1000" dirty="0" err="1" smtClean="0">
              <a:latin typeface="AA Zuehlke" pitchFamily="2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F7BD38C-BFB0-487C-B261-3AC3B6337656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97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sections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8194" name="Picture 2" descr="C:\UCL_PG_ADMIN\docs\feedback_s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3500289"/>
            <a:ext cx="5783263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7491670-F214-406C-A643-0F9F991C29CC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43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List</a:t>
            </a:r>
            <a:br>
              <a:rPr lang="en-GB" dirty="0" smtClean="0"/>
            </a:br>
            <a:r>
              <a:rPr lang="en-GB" dirty="0" smtClean="0"/>
              <a:t>Administrator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9218" name="Picture 2" descr="C:\UCL_PG_ADMIN\docs\admin_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46775"/>
            <a:ext cx="5236416" cy="484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3360087" y="5710248"/>
            <a:ext cx="1425780" cy="1425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  <a:latin typeface="AA Zuehlke" pitchFamily="2" charset="0"/>
              </a:rPr>
              <a:t>Download – coming soon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527" y="3143844"/>
            <a:ext cx="4277340" cy="2138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800" dirty="0" smtClean="0">
                <a:solidFill>
                  <a:srgbClr val="C00000"/>
                </a:solidFill>
                <a:latin typeface="AA Zuehlke" pitchFamily="2" charset="0"/>
              </a:rPr>
              <a:t>Administrator sees all applications for first iteration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49BD79A-8091-44E5-A9D1-21B5C7FDADF4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88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List</a:t>
            </a:r>
            <a:br>
              <a:rPr lang="en-GB" dirty="0" smtClean="0"/>
            </a:br>
            <a:r>
              <a:rPr lang="en-GB" dirty="0" smtClean="0"/>
              <a:t>Reviewer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10242" name="Picture 2" descr="C:\UCL_PG_ADMIN\docs\reviewer_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1" y="1646775"/>
            <a:ext cx="5204097" cy="481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360087" y="5710248"/>
            <a:ext cx="1425780" cy="1425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  <a:latin typeface="AA Zuehlke" pitchFamily="2" charset="0"/>
              </a:rPr>
              <a:t>Download – coming soon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2CBC503-906C-42B6-86EC-377FD647E540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28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List</a:t>
            </a:r>
            <a:br>
              <a:rPr lang="en-GB" dirty="0" smtClean="0"/>
            </a:br>
            <a:r>
              <a:rPr lang="en-GB" dirty="0" smtClean="0"/>
              <a:t>Approver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11266" name="Picture 2" descr="C:\UCL_PG_ADMIN\docs\approver_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46775"/>
            <a:ext cx="5275386" cy="48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360087" y="5710248"/>
            <a:ext cx="1425780" cy="1425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  <a:latin typeface="AA Zuehlke" pitchFamily="2" charset="0"/>
              </a:rPr>
              <a:t>Download – coming soon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D4AF56D-5C2C-473D-A57B-2854198328ED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80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List</a:t>
            </a:r>
            <a:br>
              <a:rPr lang="en-GB" dirty="0" smtClean="0"/>
            </a:br>
            <a:r>
              <a:rPr lang="en-GB" dirty="0" smtClean="0"/>
              <a:t>Student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12290" name="Picture 2" descr="C:\UCL_PG_ADMIN\docs\student_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46775"/>
            <a:ext cx="5236417" cy="484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3360087" y="5710248"/>
            <a:ext cx="1425780" cy="1425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  <a:latin typeface="AA Zuehlke" pitchFamily="2" charset="0"/>
              </a:rPr>
              <a:t>Download – coming soon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1620B4-DAA2-4D8E-9EA2-B60FA05858E2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22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Actions - admin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13314" name="Picture 2" descr="C:\UCL_PG_ADMIN\docs\admin_details_assign_add_com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46776"/>
            <a:ext cx="4206051" cy="490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0AD48C-5B7D-4724-930A-9DCE1A1E7C5A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25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Actions - reviewer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14338" name="Picture 2" descr="C:\UCL_PG_ADMIN\docs\reviewer_details_assign_add_com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46775"/>
            <a:ext cx="4134762" cy="48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6E59C84-2369-4FC8-A99B-643279139B2D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12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Actions - approver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15362" name="Picture 2" descr="C:\UCL_PG_ADMIN\docs\approver_details_assign_add_com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46775"/>
            <a:ext cx="4155130" cy="484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0006958-CCC3-4068-AB3F-FCA1AA9615D3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47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519" y="1641509"/>
            <a:ext cx="4210375" cy="484768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Admin, reviewer, approver view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16387" name="Picture 3" descr="C:\UCL_PG_ADMIN\docs\admin_details_exp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46775"/>
            <a:ext cx="4214812" cy="491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3289" y="1789353"/>
            <a:ext cx="2637693" cy="1069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000" dirty="0" smtClean="0">
                <a:latin typeface="AA Zuehlke" pitchFamily="2" charset="0"/>
              </a:rPr>
              <a:t>Same as student’s view, but all sections should be expanded (not shown here due to lack of space….)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9E5FC1-0C34-4187-94B6-D624411979E6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08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1026" name="Picture 2" descr="C:\UCL_PG_ADMIN\docs\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46775"/>
            <a:ext cx="5631831" cy="50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9E24E73-7728-40E2-9A46-9246BF921CC0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3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applications – programme name</a:t>
            </a:r>
            <a:br>
              <a:rPr lang="en-GB" dirty="0" smtClean="0"/>
            </a:br>
            <a:r>
              <a:rPr lang="en-GB" dirty="0" smtClean="0"/>
              <a:t>retained</a:t>
            </a:r>
            <a:br>
              <a:rPr lang="en-GB" dirty="0" smtClean="0"/>
            </a:br>
            <a:r>
              <a:rPr lang="en-GB" dirty="0" smtClean="0"/>
              <a:t>Application number assigned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2050" name="Picture 2" descr="C:\UCL_PG_ADMIN\docs\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67863"/>
            <a:ext cx="4918941" cy="487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B45DBE6-3B53-4577-BB8B-656C798801F8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5030582" cy="4847688"/>
          </a:xfrm>
        </p:spPr>
        <p:txBody>
          <a:bodyPr/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 details section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3074" name="Picture 2" descr="C:\UCL_PG_ADMIN\docs\personalDetails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46775"/>
            <a:ext cx="5030582" cy="484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27468" y="1789353"/>
            <a:ext cx="3065427" cy="3208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000" dirty="0" smtClean="0">
                <a:latin typeface="AA Zuehlke" pitchFamily="2" charset="0"/>
              </a:rPr>
              <a:t>“coming soon” text under “employment”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643289" y="2074509"/>
            <a:ext cx="926757" cy="30654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B1746E5-B38C-462F-AD05-92D409F281BA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4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6257667" cy="484768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View, edit record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4098" name="Picture 2" descr="C:\UCL_PG_ADMIN\docs\personalDetails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46774"/>
            <a:ext cx="6286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CL_PG_ADMIN\docs\personalDetails_edi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8" y="3642867"/>
            <a:ext cx="6286501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CL_PG_ADMIN\docs\personalDetails_record_Edit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9" y="5692551"/>
            <a:ext cx="6286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10670" y="1646774"/>
            <a:ext cx="1782225" cy="15683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000" dirty="0" smtClean="0">
                <a:latin typeface="AA Zuehlke" pitchFamily="2" charset="0"/>
              </a:rPr>
              <a:t>Validations:</a:t>
            </a:r>
          </a:p>
          <a:p>
            <a:r>
              <a:rPr lang="en-GB" sz="1000" dirty="0" smtClean="0">
                <a:latin typeface="AA Zuehlke" pitchFamily="2" charset="0"/>
              </a:rPr>
              <a:t>First name provided</a:t>
            </a:r>
          </a:p>
          <a:p>
            <a:r>
              <a:rPr lang="en-GB" sz="1000" dirty="0" smtClean="0">
                <a:latin typeface="AA Zuehlke" pitchFamily="2" charset="0"/>
              </a:rPr>
              <a:t>Last name provided</a:t>
            </a:r>
          </a:p>
          <a:p>
            <a:r>
              <a:rPr lang="en-GB" sz="1000" dirty="0" smtClean="0">
                <a:latin typeface="AA Zuehlke" pitchFamily="2" charset="0"/>
              </a:rPr>
              <a:t>Email provided</a:t>
            </a:r>
          </a:p>
          <a:p>
            <a:r>
              <a:rPr lang="en-GB" sz="1000" dirty="0" smtClean="0">
                <a:latin typeface="AA Zuehlke" pitchFamily="2" charset="0"/>
              </a:rPr>
              <a:t>Email valid format</a:t>
            </a:r>
          </a:p>
          <a:p>
            <a:endParaRPr lang="en-GB" sz="1000" dirty="0" err="1" smtClean="0">
              <a:latin typeface="AA Zuehlke" pitchFamily="2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3AFA5E-9607-46B1-9A95-01FCF5F9E8C3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12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Address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5122" name="Picture 2" descr="C:\UCL_PG_ADMIN\docs\add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" y="1646775"/>
            <a:ext cx="4318092" cy="495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10670" y="1646774"/>
            <a:ext cx="1782225" cy="15683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000" dirty="0" smtClean="0">
                <a:latin typeface="AA Zuehlke" pitchFamily="2" charset="0"/>
              </a:rPr>
              <a:t>Validations:</a:t>
            </a:r>
          </a:p>
          <a:p>
            <a:r>
              <a:rPr lang="en-GB" sz="1000" dirty="0" smtClean="0">
                <a:latin typeface="AA Zuehlke" pitchFamily="2" charset="0"/>
              </a:rPr>
              <a:t>Address provided</a:t>
            </a:r>
            <a:endParaRPr lang="en-GB" sz="1000" dirty="0" smtClean="0">
              <a:latin typeface="AA Zuehlke" pitchFamily="2" charset="0"/>
            </a:endParaRPr>
          </a:p>
          <a:p>
            <a:endParaRPr lang="en-GB" sz="1000" dirty="0" err="1" smtClean="0">
              <a:latin typeface="AA Zuehlke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1515CCC-201A-4B09-8331-B6BAAB96E32E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Qualification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6146" name="Picture 2" descr="C:\UCL_PG_ADMIN\docs\quli_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0" y="1679273"/>
            <a:ext cx="628650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CL_PG_ADMIN\docs\quali_a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4" y="2929977"/>
            <a:ext cx="6276976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10670" y="1646774"/>
            <a:ext cx="1782225" cy="15683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000" dirty="0" smtClean="0">
                <a:latin typeface="AA Zuehlke" pitchFamily="2" charset="0"/>
              </a:rPr>
              <a:t>Validations:</a:t>
            </a:r>
          </a:p>
          <a:p>
            <a:r>
              <a:rPr lang="en-GB" sz="1000" dirty="0" smtClean="0">
                <a:latin typeface="AA Zuehlke" pitchFamily="2" charset="0"/>
              </a:rPr>
              <a:t>Qualification provided</a:t>
            </a:r>
          </a:p>
          <a:p>
            <a:r>
              <a:rPr lang="en-GB" sz="1000" dirty="0" smtClean="0">
                <a:latin typeface="AA Zuehlke" pitchFamily="2" charset="0"/>
              </a:rPr>
              <a:t>Grade provided</a:t>
            </a:r>
            <a:endParaRPr lang="en-GB" sz="1000" dirty="0">
              <a:latin typeface="AA Zuehlke" pitchFamily="2" charset="0"/>
            </a:endParaRPr>
          </a:p>
          <a:p>
            <a:r>
              <a:rPr lang="en-GB" sz="1000" dirty="0" smtClean="0">
                <a:latin typeface="AA Zuehlke" pitchFamily="2" charset="0"/>
              </a:rPr>
              <a:t>Institution provided</a:t>
            </a:r>
            <a:endParaRPr lang="en-GB" sz="1000" dirty="0" smtClean="0">
              <a:latin typeface="AA Zuehlke" pitchFamily="2" charset="0"/>
            </a:endParaRPr>
          </a:p>
          <a:p>
            <a:r>
              <a:rPr lang="en-GB" sz="1000" dirty="0" smtClean="0">
                <a:latin typeface="AA Zuehlke" pitchFamily="2" charset="0"/>
              </a:rPr>
              <a:t>Date provided</a:t>
            </a:r>
          </a:p>
          <a:p>
            <a:r>
              <a:rPr lang="en-GB" sz="1000" dirty="0" smtClean="0">
                <a:latin typeface="AA Zuehlke" pitchFamily="2" charset="0"/>
              </a:rPr>
              <a:t>Date valid</a:t>
            </a:r>
            <a:endParaRPr lang="en-GB" sz="1000" dirty="0">
              <a:latin typeface="AA Zuehlke" pitchFamily="2" charset="0"/>
            </a:endParaRPr>
          </a:p>
          <a:p>
            <a:endParaRPr lang="en-GB" sz="1000" dirty="0" smtClean="0">
              <a:latin typeface="AA Zuehlke" pitchFamily="2" charset="0"/>
            </a:endParaRPr>
          </a:p>
          <a:p>
            <a:endParaRPr lang="en-GB" sz="1000" dirty="0" err="1" smtClean="0">
              <a:latin typeface="AA Zuehlke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7FF1862-D39A-4EF0-AABA-D6E9589C19E6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33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Funding, references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7170" name="Picture 2" descr="C:\UCL_PG_ADMIN\docs\funding_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46775"/>
            <a:ext cx="5836788" cy="21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CL_PG_ADMIN\docs\reference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4179797"/>
            <a:ext cx="5836788" cy="22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10670" y="1646774"/>
            <a:ext cx="1782225" cy="15683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000" dirty="0" smtClean="0">
                <a:latin typeface="AA Zuehlke" pitchFamily="2" charset="0"/>
              </a:rPr>
              <a:t>Validations:</a:t>
            </a:r>
          </a:p>
          <a:p>
            <a:r>
              <a:rPr lang="en-GB" sz="1000" dirty="0" smtClean="0">
                <a:latin typeface="AA Zuehlke" pitchFamily="2" charset="0"/>
              </a:rPr>
              <a:t>Funding provided</a:t>
            </a:r>
            <a:endParaRPr lang="en-GB" sz="1000" dirty="0">
              <a:latin typeface="AA Zuehlke" pitchFamily="2" charset="0"/>
            </a:endParaRPr>
          </a:p>
          <a:p>
            <a:endParaRPr lang="en-GB" sz="1000" dirty="0" smtClean="0">
              <a:latin typeface="AA Zuehlke" pitchFamily="2" charset="0"/>
            </a:endParaRPr>
          </a:p>
          <a:p>
            <a:endParaRPr lang="en-GB" sz="1000" dirty="0" err="1" smtClean="0"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3070" y="4183122"/>
            <a:ext cx="1782225" cy="15683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000" dirty="0" smtClean="0">
                <a:latin typeface="AA Zuehlke" pitchFamily="2" charset="0"/>
              </a:rPr>
              <a:t>Validations:</a:t>
            </a:r>
          </a:p>
          <a:p>
            <a:r>
              <a:rPr lang="en-GB" sz="1000" dirty="0" smtClean="0">
                <a:latin typeface="AA Zuehlke" pitchFamily="2" charset="0"/>
              </a:rPr>
              <a:t>First name provided</a:t>
            </a:r>
          </a:p>
          <a:p>
            <a:r>
              <a:rPr lang="en-GB" sz="1000" dirty="0" smtClean="0">
                <a:latin typeface="AA Zuehlke" pitchFamily="2" charset="0"/>
              </a:rPr>
              <a:t>Last name provided</a:t>
            </a:r>
          </a:p>
          <a:p>
            <a:r>
              <a:rPr lang="en-GB" sz="1000" dirty="0" smtClean="0">
                <a:latin typeface="AA Zuehlke" pitchFamily="2" charset="0"/>
              </a:rPr>
              <a:t>Email provided</a:t>
            </a:r>
          </a:p>
          <a:p>
            <a:r>
              <a:rPr lang="en-GB" sz="1000" dirty="0" smtClean="0">
                <a:latin typeface="AA Zuehlke" pitchFamily="2" charset="0"/>
              </a:rPr>
              <a:t>Email valid</a:t>
            </a:r>
            <a:endParaRPr lang="en-GB" sz="1000" dirty="0">
              <a:latin typeface="AA Zuehlke" pitchFamily="2" charset="0"/>
            </a:endParaRPr>
          </a:p>
          <a:p>
            <a:endParaRPr lang="en-GB" sz="1000" dirty="0" smtClean="0">
              <a:latin typeface="AA Zuehlke" pitchFamily="2" charset="0"/>
            </a:endParaRPr>
          </a:p>
          <a:p>
            <a:endParaRPr lang="en-GB" sz="1000" dirty="0" err="1" smtClean="0">
              <a:latin typeface="AA Zuehlke" pitchFamily="2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CFA1FF7-0CCF-478E-9A42-A3E0CACC484B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10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"Walking skeleton" Mock-ups | Karen Paludan</a:t>
            </a:r>
            <a:endParaRPr lang="en-GB" dirty="0"/>
          </a:p>
        </p:txBody>
      </p:sp>
      <p:pic>
        <p:nvPicPr>
          <p:cNvPr id="1026" name="Picture 2" descr="C:\UCL_PG_ADMIN\docs\documents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1266"/>
            <a:ext cx="6656687" cy="163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3210" y="3036910"/>
            <a:ext cx="1782225" cy="15683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000" dirty="0" smtClean="0">
                <a:latin typeface="AA Zuehlke" pitchFamily="2" charset="0"/>
              </a:rPr>
              <a:t>Validations:</a:t>
            </a:r>
          </a:p>
          <a:p>
            <a:r>
              <a:rPr lang="en-GB" sz="1000" dirty="0" smtClean="0">
                <a:latin typeface="AA Zuehlke" pitchFamily="2" charset="0"/>
              </a:rPr>
              <a:t>Both doc required</a:t>
            </a:r>
          </a:p>
          <a:p>
            <a:r>
              <a:rPr lang="en-GB" sz="1000" dirty="0" smtClean="0">
                <a:latin typeface="AA Zuehlke" pitchFamily="2" charset="0"/>
              </a:rPr>
              <a:t>Certain extensions banned, e.g.</a:t>
            </a:r>
          </a:p>
          <a:p>
            <a:r>
              <a:rPr lang="en-GB" sz="1000" dirty="0" smtClean="0">
                <a:latin typeface="AA Zuehlke" pitchFamily="2" charset="0"/>
              </a:rPr>
              <a:t>“.exe”, “.bat” </a:t>
            </a:r>
          </a:p>
          <a:p>
            <a:r>
              <a:rPr lang="en-GB" sz="1000" dirty="0" smtClean="0">
                <a:latin typeface="AA Zuehlke" pitchFamily="2" charset="0"/>
              </a:rPr>
              <a:t>(details </a:t>
            </a:r>
            <a:r>
              <a:rPr lang="en-GB" sz="1000" dirty="0" err="1" smtClean="0">
                <a:latin typeface="AA Zuehlke" pitchFamily="2" charset="0"/>
              </a:rPr>
              <a:t>tbc</a:t>
            </a:r>
            <a:r>
              <a:rPr lang="en-GB" sz="1000" dirty="0" smtClean="0">
                <a:latin typeface="AA Zuehlke" pitchFamily="2" charset="0"/>
              </a:rPr>
              <a:t>)</a:t>
            </a:r>
            <a:endParaRPr lang="en-GB" sz="1000" dirty="0">
              <a:latin typeface="AA Zuehlke" pitchFamily="2" charset="0"/>
            </a:endParaRPr>
          </a:p>
          <a:p>
            <a:endParaRPr lang="en-GB" sz="1000" dirty="0" smtClean="0">
              <a:latin typeface="AA Zuehlke" pitchFamily="2" charset="0"/>
            </a:endParaRPr>
          </a:p>
          <a:p>
            <a:endParaRPr lang="en-GB" sz="1000" dirty="0" err="1" smtClean="0">
              <a:latin typeface="AA Zuehlke" pitchFamily="2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17. February 2012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67E461E-C8BD-4F1D-BFC4-8CFD846554AA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8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2057"/>
  <p:tag name="AUTHOR" val="Karen Paluda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454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AA Zuehlke</vt:lpstr>
      <vt:lpstr>AA Zuehlke Medium</vt:lpstr>
      <vt:lpstr>Zuehlke</vt:lpstr>
      <vt:lpstr>“walking skeleton” mock-ups </vt:lpstr>
      <vt:lpstr>Login</vt:lpstr>
      <vt:lpstr>My applications – programme name retained Application number assigned</vt:lpstr>
      <vt:lpstr>Personal details section</vt:lpstr>
      <vt:lpstr>View, edit record</vt:lpstr>
      <vt:lpstr>Address</vt:lpstr>
      <vt:lpstr>Qualification</vt:lpstr>
      <vt:lpstr>Funding, references</vt:lpstr>
      <vt:lpstr>Documents</vt:lpstr>
      <vt:lpstr>Final submit</vt:lpstr>
      <vt:lpstr>Feedback sections</vt:lpstr>
      <vt:lpstr>Application List Administrator</vt:lpstr>
      <vt:lpstr>Application List Reviewer</vt:lpstr>
      <vt:lpstr>Application List Approver</vt:lpstr>
      <vt:lpstr>Application List Student</vt:lpstr>
      <vt:lpstr>Actions - admin</vt:lpstr>
      <vt:lpstr>Actions - reviewer</vt:lpstr>
      <vt:lpstr>Actions - approver</vt:lpstr>
      <vt:lpstr>Admin, reviewer, approver view </vt:lpstr>
    </vt:vector>
  </TitlesOfParts>
  <Company>Zühlke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1 Mock-ups</dc:title>
  <dc:creator>kpa</dc:creator>
  <cp:lastModifiedBy>Karen Paludan</cp:lastModifiedBy>
  <cp:revision>28</cp:revision>
  <dcterms:created xsi:type="dcterms:W3CDTF">2010-09-09T06:40:38Z</dcterms:created>
  <dcterms:modified xsi:type="dcterms:W3CDTF">2012-02-17T11:27:46Z</dcterms:modified>
</cp:coreProperties>
</file>