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3"/>
  </p:handoutMasterIdLst>
  <p:sldIdLst>
    <p:sldId id="256" r:id="rId2"/>
    <p:sldId id="257" r:id="rId3"/>
    <p:sldId id="260" r:id="rId4"/>
    <p:sldId id="262" r:id="rId5"/>
    <p:sldId id="261" r:id="rId6"/>
    <p:sldId id="263" r:id="rId7"/>
    <p:sldId id="264" r:id="rId8"/>
    <p:sldId id="265" r:id="rId9"/>
    <p:sldId id="259" r:id="rId10"/>
    <p:sldId id="258" r:id="rId11"/>
  </p:sldIdLst>
  <p:sldSz cx="9144000" cy="6858000" type="screen4x3"/>
  <p:notesSz cx="6858000" cy="9144000"/>
  <p:embeddedFontLst>
    <p:embeddedFont>
      <p:font typeface="AA Zuehlke Medium" pitchFamily="2" charset="0"/>
      <p:regular r:id="rId14"/>
    </p:embeddedFont>
    <p:embeddedFont>
      <p:font typeface="AA Zuehlke" pitchFamily="2" charset="0"/>
      <p:regular r:id="rId15"/>
      <p:bold r:id="rId16"/>
    </p:embeddedFont>
  </p:embeddedFontLst>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a:fontRef idx="minor">
          <a:prstClr val="black"/>
        </a:fontRef>
        <a:schemeClr val="lt1"/>
      </a:tcTxStyle>
      <a:tcStyle>
        <a:tcBdr/>
        <a:fill>
          <a:solidFill>
            <a:schemeClr val="accent1"/>
          </a:solidFill>
        </a:fill>
      </a:tcStyle>
    </a:lastCol>
    <a:firstCol>
      <a:tcTxStyle>
        <a:fontRef idx="major">
          <a:prstClr val="black"/>
        </a:fontRef>
        <a:schemeClr val="lt1"/>
      </a:tcTxStyle>
      <a:tcStyle>
        <a:tcBdr/>
        <a:fill>
          <a:solidFill>
            <a:schemeClr val="accent1"/>
          </a:solidFill>
        </a:fill>
      </a:tcStyle>
    </a:firstCol>
    <a:lastRow>
      <a:tcTxStyle>
        <a:fontRef idx="minor">
          <a:prstClr val="black"/>
        </a:fontRef>
        <a:schemeClr val="lt1"/>
      </a:tcTxStyle>
      <a:tcStyle>
        <a:tcBdr>
          <a:top>
            <a:ln w="38100" cmpd="sng">
              <a:solidFill>
                <a:schemeClr val="lt1"/>
              </a:solidFill>
            </a:ln>
          </a:top>
        </a:tcBdr>
        <a:fill>
          <a:solidFill>
            <a:schemeClr val="accent1"/>
          </a:solidFill>
        </a:fill>
      </a:tcStyle>
    </a:lastRow>
    <a:firstRow>
      <a:tcTxStyle>
        <a:fontRef idx="maj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howGuides="1">
      <p:cViewPr>
        <p:scale>
          <a:sx n="75" d="100"/>
          <a:sy n="75" d="100"/>
        </p:scale>
        <p:origin x="-2664" y="-864"/>
      </p:cViewPr>
      <p:guideLst>
        <p:guide orient="horz" pos="2160"/>
        <p:guide pos="2880"/>
      </p:guideLst>
    </p:cSldViewPr>
  </p:slideViewPr>
  <p:notesTextViewPr>
    <p:cViewPr>
      <p:scale>
        <a:sx n="100" d="100"/>
        <a:sy n="100" d="100"/>
      </p:scale>
      <p:origin x="0" y="0"/>
    </p:cViewPr>
  </p:notesTextViewPr>
  <p:notesViewPr>
    <p:cSldViewPr showGuides="1">
      <p:cViewPr varScale="1">
        <p:scale>
          <a:sx n="100" d="100"/>
          <a:sy n="100" d="100"/>
        </p:scale>
        <p:origin x="-3552" y="-102"/>
      </p:cViewPr>
      <p:guideLst>
        <p:guide orient="horz" pos="2880"/>
        <p:guide pos="2160"/>
      </p:guideLst>
    </p:cSldViewPr>
  </p:notesViewPr>
  <p:gridSpacing cx="71289" cy="7128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16.04.2013</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4/16/2013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smtClean="0"/>
              <a:t>Click to edit Master subtitle style</a:t>
            </a:r>
            <a:endParaRPr lang="de-DE"/>
          </a:p>
        </p:txBody>
      </p:sp>
      <p:sp>
        <p:nvSpPr>
          <p:cNvPr id="10" name="Rectangle 9"/>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TextBox 16"/>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Kevin Denver</a:t>
            </a:r>
          </a:p>
        </p:txBody>
      </p:sp>
      <p:sp>
        <p:nvSpPr>
          <p:cNvPr id="8" name="Date Placeholder 7"/>
          <p:cNvSpPr>
            <a:spLocks noGrp="1"/>
          </p:cNvSpPr>
          <p:nvPr>
            <p:ph type="dt" sz="half" idx="10"/>
          </p:nvPr>
        </p:nvSpPr>
        <p:spPr>
          <a:xfrm>
            <a:off x="7851776" y="5532597"/>
            <a:ext cx="1150937" cy="106362"/>
          </a:xfrm>
        </p:spPr>
        <p:txBody>
          <a:bodyPr vert="horz" wrap="none" lIns="0" tIns="0" rIns="0" bIns="0" rtlCol="0" anchor="t" anchorCtr="0"/>
          <a:lstStyle>
            <a:lvl1pPr>
              <a:defRPr lang="de-CH" smtClean="0"/>
            </a:lvl1pPr>
          </a:lstStyle>
          <a:p>
            <a:r>
              <a:rPr lang="de-CH" smtClean="0"/>
              <a:t>16. April 2013</a:t>
            </a:r>
            <a:endParaRPr lang="de-CH" dirty="0"/>
          </a:p>
        </p:txBody>
      </p:sp>
      <p:sp>
        <p:nvSpPr>
          <p:cNvPr id="19" name="Slide Number Placeholder 18"/>
          <p:cNvSpPr>
            <a:spLocks noGrp="1"/>
          </p:cNvSpPr>
          <p:nvPr>
            <p:ph type="sldNum" sz="quarter" idx="12"/>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C451FF4F-6FA2-4FFB-999B-9C4EFF531860}" type="slidenum">
              <a:rPr lang="de-CH" smtClean="0"/>
              <a:t>‹#›</a:t>
            </a:fld>
            <a:endParaRPr lang="de-CH" dirty="0"/>
          </a:p>
        </p:txBody>
      </p:sp>
    </p:spTree>
    <p:extLst>
      <p:ext uri="{BB962C8B-B14F-4D97-AF65-F5344CB8AC3E}">
        <p14:creationId xmlns:p14="http://schemas.microsoft.com/office/powerpoint/2010/main" val="12960066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reserve="1">
  <p:cSld name="Blank">
    <p:spTree>
      <p:nvGrpSpPr>
        <p:cNvPr id="1" name=""/>
        <p:cNvGrpSpPr/>
        <p:nvPr/>
      </p:nvGrpSpPr>
      <p:grpSpPr>
        <a:xfrm>
          <a:off x="0" y="0"/>
          <a:ext cx="0" cy="0"/>
          <a:chOff x="0" y="0"/>
          <a:chExt cx="0" cy="0"/>
        </a:xfrm>
      </p:grpSpPr>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16. April 2013</a:t>
            </a:r>
            <a:endParaRPr lang="de-CH" dirty="0"/>
          </a:p>
        </p:txBody>
      </p:sp>
      <p:sp>
        <p:nvSpPr>
          <p:cNvPr id="4" name="Footer Placeholder 3"/>
          <p:cNvSpPr>
            <a:spLocks noGrp="1"/>
          </p:cNvSpPr>
          <p:nvPr>
            <p:ph type="ftr" sz="quarter" idx="11"/>
          </p:nvPr>
        </p:nvSpPr>
        <p:spPr/>
        <p:txBody>
          <a:bodyPr/>
          <a:lstStyle/>
          <a:p>
            <a:r>
              <a:rPr lang="en-US" smtClean="0"/>
              <a:t>PRiSM 2 Show And Tell | Kevin Denver</a:t>
            </a:r>
            <a:endParaRPr lang="de-CH" dirty="0"/>
          </a:p>
        </p:txBody>
      </p:sp>
      <p:sp>
        <p:nvSpPr>
          <p:cNvPr id="5" name="Slide Number Placeholder 4"/>
          <p:cNvSpPr>
            <a:spLocks noGrp="1"/>
          </p:cNvSpPr>
          <p:nvPr>
            <p:ph type="sldNum" sz="quarter" idx="12"/>
          </p:nvPr>
        </p:nvSpPr>
        <p:spPr/>
        <p:txBody>
          <a:bodyPr/>
          <a:lstStyle/>
          <a:p>
            <a:r>
              <a:rPr lang="de-CH" smtClean="0"/>
              <a:t>Slide </a:t>
            </a:r>
            <a:fld id="{18530E94-4B6A-43E3-9F00-A69098D516B9}" type="slidenum">
              <a:rPr lang="de-CH" smtClean="0"/>
              <a:t>‹#›</a:t>
            </a:fld>
            <a:endParaRPr lang="de-CH"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Small" type="obj" preserve="1">
  <p:cSld name="Text Slide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6" name="Slide Number Placeholder 5"/>
          <p:cNvSpPr>
            <a:spLocks noGrp="1"/>
          </p:cNvSpPr>
          <p:nvPr>
            <p:ph type="sldNum" sz="quarter" idx="12"/>
          </p:nvPr>
        </p:nvSpPr>
        <p:spPr/>
        <p:txBody>
          <a:bodyPr/>
          <a:lstStyle/>
          <a:p>
            <a:r>
              <a:rPr lang="de-CH" smtClean="0"/>
              <a:t>Slide </a:t>
            </a:r>
            <a:fld id="{B7968699-91D4-4A9E-B6B9-06C193BA505E}" type="slidenum">
              <a:rPr lang="de-CH" smtClean="0"/>
              <a:t>‹#›</a:t>
            </a:fld>
            <a:endParaRPr lang="de-CH" dirty="0"/>
          </a:p>
        </p:txBody>
      </p:sp>
    </p:spTree>
    <p:extLst>
      <p:ext uri="{BB962C8B-B14F-4D97-AF65-F5344CB8AC3E}">
        <p14:creationId xmlns:p14="http://schemas.microsoft.com/office/powerpoint/2010/main" val="328638281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Large" preserve="1" userDrawn="1">
  <p:cSld name="Title Slide Large">
    <p:spTree>
      <p:nvGrpSpPr>
        <p:cNvPr id="1" name=""/>
        <p:cNvGrpSpPr/>
        <p:nvPr/>
      </p:nvGrpSpPr>
      <p:grpSpPr>
        <a:xfrm>
          <a:off x="0" y="0"/>
          <a:ext cx="0" cy="0"/>
          <a:chOff x="0" y="0"/>
          <a:chExt cx="0" cy="0"/>
        </a:xfrm>
      </p:grpSpPr>
      <p:sp>
        <p:nvSpPr>
          <p:cNvPr id="18" name="Rectangle 17"/>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dirty="0" smtClean="0"/>
              <a:t>Click to edit Master subtitle style</a:t>
            </a:r>
            <a:endParaRPr lang="de-DE" dirty="0"/>
          </a:p>
        </p:txBody>
      </p:sp>
      <p:sp>
        <p:nvSpPr>
          <p:cNvPr id="7" name="Title 6"/>
          <p:cNvSpPr>
            <a:spLocks noGrp="1"/>
          </p:cNvSpPr>
          <p:nvPr>
            <p:ph type="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Picture Placeholder 4"/>
          <p:cNvSpPr>
            <a:spLocks noGrp="1"/>
          </p:cNvSpPr>
          <p:nvPr>
            <p:ph type="pic" sz="quarter" idx="13" hasCustomPrompt="1"/>
          </p:nvPr>
        </p:nvSpPr>
        <p:spPr>
          <a:xfrm>
            <a:off x="152400" y="4141788"/>
            <a:ext cx="6272213" cy="2490787"/>
          </a:xfrm>
        </p:spPr>
        <p:txBody>
          <a:bodyPr/>
          <a:lstStyle>
            <a:lvl1pPr>
              <a:defRPr sz="1200">
                <a:solidFill>
                  <a:srgbClr val="B2B2B2"/>
                </a:solidFill>
              </a:defRPr>
            </a:lvl1pPr>
          </a:lstStyle>
          <a:p>
            <a:r>
              <a:rPr lang="en-GB" dirty="0" smtClean="0"/>
              <a:t>Optionally insert a picture</a:t>
            </a:r>
            <a:endParaRPr lang="en-GB" dirty="0"/>
          </a:p>
        </p:txBody>
      </p:sp>
      <p:sp>
        <p:nvSpPr>
          <p:cNvPr id="19" name="TextBox 18"/>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Kevin Denver</a:t>
            </a:r>
          </a:p>
        </p:txBody>
      </p:sp>
      <p:sp>
        <p:nvSpPr>
          <p:cNvPr id="4" name="Date Placeholder 3"/>
          <p:cNvSpPr>
            <a:spLocks noGrp="1"/>
          </p:cNvSpPr>
          <p:nvPr>
            <p:ph type="dt" sz="half" idx="14"/>
          </p:nvPr>
        </p:nvSpPr>
        <p:spPr>
          <a:xfrm>
            <a:off x="7851776" y="5532597"/>
            <a:ext cx="1150937" cy="106362"/>
          </a:xfrm>
        </p:spPr>
        <p:txBody>
          <a:bodyPr vert="horz" wrap="none" lIns="0" tIns="0" rIns="0" bIns="0" rtlCol="0" anchor="t" anchorCtr="0"/>
          <a:lstStyle>
            <a:lvl1pPr>
              <a:defRPr lang="de-CH" smtClean="0"/>
            </a:lvl1pPr>
          </a:lstStyle>
          <a:p>
            <a:r>
              <a:rPr lang="de-CH" smtClean="0"/>
              <a:t>16. April 2013</a:t>
            </a:r>
            <a:endParaRPr lang="de-CH" dirty="0"/>
          </a:p>
        </p:txBody>
      </p:sp>
      <p:sp>
        <p:nvSpPr>
          <p:cNvPr id="6" name="Slide Number Placeholder 5"/>
          <p:cNvSpPr>
            <a:spLocks noGrp="1"/>
          </p:cNvSpPr>
          <p:nvPr>
            <p:ph type="sldNum" sz="quarter" idx="16"/>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75733880-25A8-4879-A6EC-BB64C8AADFDE}" type="slidenum">
              <a:rPr lang="de-CH" smtClean="0"/>
              <a:t>‹#›</a:t>
            </a:fld>
            <a:endParaRPr lang="de-CH" dirty="0"/>
          </a:p>
        </p:txBody>
      </p:sp>
    </p:spTree>
    <p:extLst>
      <p:ext uri="{BB962C8B-B14F-4D97-AF65-F5344CB8AC3E}">
        <p14:creationId xmlns:p14="http://schemas.microsoft.com/office/powerpoint/2010/main" val="239523383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a:lstStyle>
            <a:lvl1pPr>
              <a:defRPr sz="4400"/>
            </a:lvl1pPr>
          </a:lstStyle>
          <a:p>
            <a:r>
              <a:rPr lang="en-US" dirty="0" smtClean="0"/>
              <a:t>Click to add presentation title</a:t>
            </a:r>
            <a:endParaRPr lang="en-US" dirty="0"/>
          </a:p>
        </p:txBody>
      </p:sp>
      <p:sp>
        <p:nvSpPr>
          <p:cNvPr id="3" name="Subtitle 2"/>
          <p:cNvSpPr>
            <a:spLocks noGrp="1"/>
          </p:cNvSpPr>
          <p:nvPr>
            <p:ph type="subTitle" idx="1"/>
          </p:nvPr>
        </p:nvSpPr>
        <p:spPr>
          <a:xfrm>
            <a:off x="152400" y="3072555"/>
            <a:ext cx="6273800" cy="926358"/>
          </a:xfrm>
        </p:spPr>
        <p:txBody>
          <a:bodyPr anchor="t" anchorCtr="0"/>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5" name="Picture Placeholder 4"/>
          <p:cNvSpPr>
            <a:spLocks noGrp="1"/>
          </p:cNvSpPr>
          <p:nvPr>
            <p:ph type="pic" sz="quarter" idx="10" hasCustomPrompt="1"/>
          </p:nvPr>
        </p:nvSpPr>
        <p:spPr>
          <a:xfrm>
            <a:off x="2717800" y="4141789"/>
            <a:ext cx="2424113" cy="2424113"/>
          </a:xfrm>
        </p:spPr>
        <p:txBody>
          <a:bodyPr/>
          <a:lstStyle>
            <a:lvl1pPr>
              <a:defRPr sz="1200">
                <a:solidFill>
                  <a:srgbClr val="B2B2B2"/>
                </a:solidFill>
              </a:defRPr>
            </a:lvl1pPr>
          </a:lstStyle>
          <a:p>
            <a:r>
              <a:rPr lang="en-GB" dirty="0" smtClean="0"/>
              <a:t>Insert a picture</a:t>
            </a:r>
            <a:endParaRPr lang="en-GB" dirty="0"/>
          </a:p>
        </p:txBody>
      </p:sp>
      <p:sp>
        <p:nvSpPr>
          <p:cNvPr id="16" name="TextBox 15"/>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Kevin Denver</a:t>
            </a:r>
          </a:p>
        </p:txBody>
      </p:sp>
      <p:sp>
        <p:nvSpPr>
          <p:cNvPr id="20" name="Line8"/>
          <p:cNvSpPr>
            <a:spLocks noChangeShapeType="1"/>
          </p:cNvSpPr>
          <p:nvPr userDrawn="1"/>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22" name="Line9"/>
          <p:cNvSpPr>
            <a:spLocks noChangeShapeType="1"/>
          </p:cNvSpPr>
          <p:nvPr userDrawn="1"/>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6" name="Date Placeholder 5"/>
          <p:cNvSpPr>
            <a:spLocks noGrp="1"/>
          </p:cNvSpPr>
          <p:nvPr>
            <p:ph type="dt" sz="half" idx="11"/>
          </p:nvPr>
        </p:nvSpPr>
        <p:spPr>
          <a:xfrm>
            <a:off x="7851776" y="5532597"/>
            <a:ext cx="1150937" cy="106362"/>
          </a:xfrm>
        </p:spPr>
        <p:txBody>
          <a:bodyPr vert="horz" wrap="none" lIns="0" tIns="0" rIns="0" bIns="0" rtlCol="0" anchor="t" anchorCtr="0"/>
          <a:lstStyle>
            <a:lvl1pPr>
              <a:defRPr lang="de-CH" smtClean="0"/>
            </a:lvl1pPr>
          </a:lstStyle>
          <a:p>
            <a:r>
              <a:rPr lang="de-CH" smtClean="0"/>
              <a:t>16. April 2013</a:t>
            </a:r>
            <a:endParaRPr lang="de-CH" dirty="0"/>
          </a:p>
        </p:txBody>
      </p:sp>
      <p:sp>
        <p:nvSpPr>
          <p:cNvPr id="8" name="Slide Number Placeholder 7"/>
          <p:cNvSpPr>
            <a:spLocks noGrp="1"/>
          </p:cNvSpPr>
          <p:nvPr>
            <p:ph type="sldNum" sz="quarter" idx="13"/>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DC34DEE6-C3B9-4F6F-85C1-DBE93568C19C}" type="slidenum">
              <a:rPr lang="de-CH" smtClean="0"/>
              <a:t>‹#›</a:t>
            </a:fld>
            <a:endParaRPr lang="de-CH"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type="secHead" preserve="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574800"/>
            <a:ext cx="6273800" cy="1355725"/>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FF820A"/>
                </a:solidFill>
                <a:latin typeface="AA Zuehlke Medium" pitchFamily="2" charset="0"/>
                <a:ea typeface="+mj-ea"/>
                <a:cs typeface="+mj-cs"/>
              </a:defRPr>
            </a:lvl1pPr>
          </a:lstStyle>
          <a:p>
            <a:r>
              <a:rPr lang="en-US" dirty="0" smtClean="0"/>
              <a:t>Click to add chapter title</a:t>
            </a:r>
            <a:endParaRPr lang="en-US" dirty="0"/>
          </a:p>
        </p:txBody>
      </p:sp>
      <p:sp>
        <p:nvSpPr>
          <p:cNvPr id="3" name="Text Placeholder 2"/>
          <p:cNvSpPr>
            <a:spLocks noGrp="1"/>
          </p:cNvSpPr>
          <p:nvPr>
            <p:ph type="body" idx="1"/>
          </p:nvPr>
        </p:nvSpPr>
        <p:spPr>
          <a:xfrm>
            <a:off x="152400" y="3072555"/>
            <a:ext cx="6273800" cy="926358"/>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000000"/>
                </a:solidFill>
                <a:latin typeface="AA Zuehlke Medium"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21" name="TextBox 20"/>
          <p:cNvSpPr txBox="1">
            <a:spLocks/>
          </p:cNvSpPr>
          <p:nvPr userDrawn="1">
            <p:custDataLst>
              <p:tags r:id="rId1"/>
            </p:custDataLst>
          </p:nvPr>
        </p:nvSpPr>
        <p:spPr>
          <a:xfrm>
            <a:off x="7851774" y="5424488"/>
            <a:ext cx="1150938" cy="106363"/>
          </a:xfrm>
          <a:prstGeom prst="rect">
            <a:avLst/>
          </a:prstGeom>
        </p:spPr>
        <p:txBody>
          <a:bodyPr vert="horz" wrap="square" lIns="0" tIns="0" rIns="0" bIns="0" rtlCol="0" anchor="t" anchorCtr="0"/>
          <a:lstStyle/>
          <a:p>
            <a:pPr marL="0" algn="l" defTabSz="914400" rtl="0" eaLnBrk="1" latinLnBrk="0" hangingPunct="1"/>
            <a:r>
              <a:rPr lang="en-US" sz="700" b="1" kern="1200" noProof="1" smtClean="0">
                <a:solidFill>
                  <a:srgbClr val="000000"/>
                </a:solidFill>
                <a:latin typeface="AA Zuehlke" pitchFamily="2" charset="0"/>
                <a:ea typeface="+mn-ea"/>
                <a:cs typeface="+mn-cs"/>
              </a:rPr>
              <a:t>PRiSM 2 Show And Tell</a:t>
            </a:r>
          </a:p>
        </p:txBody>
      </p:sp>
      <p:sp>
        <p:nvSpPr>
          <p:cNvPr id="16" name="TextBox 15"/>
          <p:cNvSpPr txBox="1">
            <a:spLocks/>
          </p:cNvSpPr>
          <p:nvPr userDrawn="1">
            <p:custDataLst>
              <p:tags r:id="rId2"/>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Kevin Denver</a:t>
            </a:r>
          </a:p>
        </p:txBody>
      </p:sp>
      <p:sp>
        <p:nvSpPr>
          <p:cNvPr id="5" name="Date Placeholder 4"/>
          <p:cNvSpPr>
            <a:spLocks noGrp="1"/>
          </p:cNvSpPr>
          <p:nvPr>
            <p:ph type="dt" sz="half" idx="10"/>
          </p:nvPr>
        </p:nvSpPr>
        <p:spPr>
          <a:xfrm>
            <a:off x="7851774" y="5637213"/>
            <a:ext cx="1150938" cy="106363"/>
          </a:xfrm>
        </p:spPr>
        <p:txBody>
          <a:bodyPr vert="horz" wrap="none" lIns="0" tIns="0" rIns="0" bIns="0" rtlCol="0" anchor="t" anchorCtr="0"/>
          <a:lstStyle>
            <a:lvl1pPr>
              <a:defRPr lang="de-CH" smtClean="0"/>
            </a:lvl1pPr>
          </a:lstStyle>
          <a:p>
            <a:r>
              <a:rPr lang="de-CH" smtClean="0"/>
              <a:t>16. April 2013</a:t>
            </a:r>
            <a:endParaRPr lang="de-CH" dirty="0"/>
          </a:p>
        </p:txBody>
      </p:sp>
      <p:sp>
        <p:nvSpPr>
          <p:cNvPr id="7" name="Slide Number Placeholder 6"/>
          <p:cNvSpPr>
            <a:spLocks noGrp="1"/>
          </p:cNvSpPr>
          <p:nvPr>
            <p:ph type="sldNum" sz="quarter" idx="12"/>
          </p:nvPr>
        </p:nvSpPr>
        <p:spPr>
          <a:xfrm>
            <a:off x="7851774" y="5530851"/>
            <a:ext cx="1150938" cy="106363"/>
          </a:xfrm>
        </p:spPr>
        <p:txBody>
          <a:bodyPr vert="horz" wrap="none" lIns="0" tIns="0" rIns="0" bIns="0" rtlCol="0" anchor="t" anchorCtr="0"/>
          <a:lstStyle>
            <a:lvl1pPr>
              <a:defRPr lang="de-CH" smtClean="0"/>
            </a:lvl1pPr>
          </a:lstStyle>
          <a:p>
            <a:r>
              <a:rPr lang="de-CH" smtClean="0"/>
              <a:t>Slide </a:t>
            </a:r>
            <a:fld id="{8B124856-8475-4D8B-8D22-4A5000EDACB2}" type="slidenum">
              <a:rPr lang="de-CH" smtClean="0"/>
              <a:t>‹#›</a:t>
            </a:fld>
            <a:endParaRPr lang="de-CH"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Slide Medium" preserve="1" userDrawn="1">
  <p:cSld name="Text Slide Medium">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7556633"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r>
              <a:rPr lang="en-US" smtClean="0"/>
              <a:t>16. April 2013</a:t>
            </a:r>
            <a:endParaRPr lang="de-CH" dirty="0"/>
          </a:p>
        </p:txBody>
      </p:sp>
      <p:sp>
        <p:nvSpPr>
          <p:cNvPr id="4" name="Footer Placeholder 3"/>
          <p:cNvSpPr>
            <a:spLocks noGrp="1"/>
          </p:cNvSpPr>
          <p:nvPr>
            <p:ph type="ftr" sz="quarter" idx="11"/>
          </p:nvPr>
        </p:nvSpPr>
        <p:spPr/>
        <p:txBody>
          <a:bodyPr/>
          <a:lstStyle/>
          <a:p>
            <a:r>
              <a:rPr lang="en-US" smtClean="0"/>
              <a:t>PRiSM 2 Show And Tell | Kevin Denver</a:t>
            </a:r>
            <a:endParaRPr lang="de-CH" dirty="0"/>
          </a:p>
        </p:txBody>
      </p:sp>
      <p:sp>
        <p:nvSpPr>
          <p:cNvPr id="5" name="Slide Number Placeholder 4"/>
          <p:cNvSpPr>
            <a:spLocks noGrp="1"/>
          </p:cNvSpPr>
          <p:nvPr>
            <p:ph type="sldNum" sz="quarter" idx="12"/>
          </p:nvPr>
        </p:nvSpPr>
        <p:spPr/>
        <p:txBody>
          <a:bodyPr/>
          <a:lstStyle/>
          <a:p>
            <a:r>
              <a:rPr lang="de-CH" smtClean="0"/>
              <a:t>Slide </a:t>
            </a:r>
            <a:fld id="{2523D915-B1F0-45B3-8ABF-9B96A3D79070}" type="slidenum">
              <a:rPr lang="de-CH" smtClean="0"/>
              <a:t>‹#›</a:t>
            </a:fld>
            <a:endParaRPr lang="de-CH"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Slide Large" preserve="1" userDrawn="1">
  <p:cSld name="Text Slide Large">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8839836"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GB"/>
          </a:p>
        </p:txBody>
      </p:sp>
      <p:sp>
        <p:nvSpPr>
          <p:cNvPr id="7" name="Date Placeholder 6"/>
          <p:cNvSpPr>
            <a:spLocks noGrp="1"/>
          </p:cNvSpPr>
          <p:nvPr>
            <p:ph type="dt" sz="half" idx="10"/>
          </p:nvPr>
        </p:nvSpPr>
        <p:spPr/>
        <p:txBody>
          <a:bodyPr/>
          <a:lstStyle/>
          <a:p>
            <a:r>
              <a:rPr lang="en-US" smtClean="0"/>
              <a:t>16. April 2013</a:t>
            </a:r>
            <a:endParaRPr lang="de-CH" dirty="0"/>
          </a:p>
        </p:txBody>
      </p:sp>
      <p:sp>
        <p:nvSpPr>
          <p:cNvPr id="8" name="Footer Placeholder 7"/>
          <p:cNvSpPr>
            <a:spLocks noGrp="1"/>
          </p:cNvSpPr>
          <p:nvPr>
            <p:ph type="ftr" sz="quarter" idx="11"/>
          </p:nvPr>
        </p:nvSpPr>
        <p:spPr/>
        <p:txBody>
          <a:bodyPr/>
          <a:lstStyle/>
          <a:p>
            <a:r>
              <a:rPr lang="en-US" smtClean="0"/>
              <a:t>PRiSM 2 Show And Tell | Kevin Denver</a:t>
            </a:r>
            <a:endParaRPr lang="de-CH" dirty="0"/>
          </a:p>
        </p:txBody>
      </p:sp>
      <p:sp>
        <p:nvSpPr>
          <p:cNvPr id="9" name="Slide Number Placeholder 8"/>
          <p:cNvSpPr>
            <a:spLocks noGrp="1"/>
          </p:cNvSpPr>
          <p:nvPr>
            <p:ph type="sldNum" sz="quarter" idx="12"/>
          </p:nvPr>
        </p:nvSpPr>
        <p:spPr/>
        <p:txBody>
          <a:bodyPr/>
          <a:lstStyle/>
          <a:p>
            <a:r>
              <a:rPr lang="de-CH" smtClean="0"/>
              <a:t>Slide </a:t>
            </a:r>
            <a:fld id="{0F5A9438-002D-4D80-8AA4-828270F7EB0D}" type="slidenum">
              <a:rPr lang="de-CH" smtClean="0"/>
              <a:t>‹#›</a:t>
            </a:fld>
            <a:endParaRPr lang="de-CH"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with 2 Columns" type="twoObj" preserve="1">
  <p:cSld name="Slide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46239"/>
            <a:ext cx="2424113"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717800" y="1646239"/>
            <a:ext cx="3706812"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smtClean="0"/>
              <a:t>16. April 2013</a:t>
            </a:r>
            <a:endParaRPr lang="de-CH" dirty="0"/>
          </a:p>
        </p:txBody>
      </p:sp>
      <p:sp>
        <p:nvSpPr>
          <p:cNvPr id="6" name="Footer Placeholder 5"/>
          <p:cNvSpPr>
            <a:spLocks noGrp="1"/>
          </p:cNvSpPr>
          <p:nvPr>
            <p:ph type="ftr" sz="quarter" idx="11"/>
          </p:nvPr>
        </p:nvSpPr>
        <p:spPr/>
        <p:txBody>
          <a:bodyPr/>
          <a:lstStyle/>
          <a:p>
            <a:r>
              <a:rPr lang="en-US" smtClean="0"/>
              <a:t>PRiSM 2 Show And Tell | Kevin Denver</a:t>
            </a:r>
            <a:endParaRPr lang="de-CH" dirty="0"/>
          </a:p>
        </p:txBody>
      </p:sp>
      <p:sp>
        <p:nvSpPr>
          <p:cNvPr id="7" name="Slide Number Placeholder 6"/>
          <p:cNvSpPr>
            <a:spLocks noGrp="1"/>
          </p:cNvSpPr>
          <p:nvPr>
            <p:ph type="sldNum" sz="quarter" idx="12"/>
          </p:nvPr>
        </p:nvSpPr>
        <p:spPr/>
        <p:txBody>
          <a:bodyPr/>
          <a:lstStyle/>
          <a:p>
            <a:r>
              <a:rPr lang="de-CH" smtClean="0"/>
              <a:t>Slide </a:t>
            </a:r>
            <a:fld id="{1110AD45-DA32-40D5-8114-C408C79F1265}" type="slidenum">
              <a:rPr lang="de-CH" smtClean="0"/>
              <a:t>‹#›</a:t>
            </a:fld>
            <a:endParaRPr lang="de-CH"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with 3 Frames" preserve="1" userDrawn="1">
  <p:cSld name="Slide with 3 Fram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Line1"/>
          <p:cNvSpPr>
            <a:spLocks noChangeShapeType="1"/>
          </p:cNvSpPr>
          <p:nvPr userDrawn="1"/>
        </p:nvSpPr>
        <p:spPr bwMode="gray">
          <a:xfrm>
            <a:off x="152400" y="4070601"/>
            <a:ext cx="1139825" cy="0"/>
          </a:xfrm>
          <a:prstGeom prst="line">
            <a:avLst/>
          </a:prstGeom>
          <a:noFill/>
          <a:ln w="25400">
            <a:solidFill>
              <a:srgbClr val="FF820A"/>
            </a:solidFill>
            <a:round/>
            <a:headEnd/>
            <a:tailEnd/>
          </a:ln>
          <a:effectLst/>
        </p:spPr>
        <p:txBody>
          <a:bodyPr/>
          <a:lstStyle/>
          <a:p>
            <a:endParaRPr lang="en-US"/>
          </a:p>
        </p:txBody>
      </p:sp>
      <p:sp>
        <p:nvSpPr>
          <p:cNvPr id="13" name="Line2"/>
          <p:cNvSpPr>
            <a:spLocks noChangeShapeType="1"/>
          </p:cNvSpPr>
          <p:nvPr userDrawn="1"/>
        </p:nvSpPr>
        <p:spPr bwMode="gray">
          <a:xfrm>
            <a:off x="1435100" y="4070601"/>
            <a:ext cx="1139825" cy="0"/>
          </a:xfrm>
          <a:prstGeom prst="line">
            <a:avLst/>
          </a:prstGeom>
          <a:noFill/>
          <a:ln w="25400">
            <a:solidFill>
              <a:srgbClr val="FF820A"/>
            </a:solidFill>
            <a:round/>
            <a:headEnd/>
            <a:tailEnd/>
          </a:ln>
          <a:effectLst/>
        </p:spPr>
        <p:txBody>
          <a:bodyPr/>
          <a:lstStyle/>
          <a:p>
            <a:endParaRPr lang="en-US"/>
          </a:p>
        </p:txBody>
      </p:sp>
      <p:sp>
        <p:nvSpPr>
          <p:cNvPr id="15" name="Text Placeholder 14"/>
          <p:cNvSpPr>
            <a:spLocks noGrp="1"/>
          </p:cNvSpPr>
          <p:nvPr>
            <p:ph type="body" sz="quarter" idx="15"/>
          </p:nvPr>
        </p:nvSpPr>
        <p:spPr>
          <a:xfrm>
            <a:off x="2717800" y="1646238"/>
            <a:ext cx="3698875" cy="484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6"/>
          </p:nvPr>
        </p:nvSpPr>
        <p:spPr>
          <a:xfrm>
            <a:off x="152400" y="1574800"/>
            <a:ext cx="2424113" cy="24241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7"/>
          </p:nvPr>
        </p:nvSpPr>
        <p:spPr>
          <a:xfrm>
            <a:off x="152400" y="4141787"/>
            <a:ext cx="2424113" cy="24241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8"/>
          </p:nvPr>
        </p:nvSpPr>
        <p:spPr/>
        <p:txBody>
          <a:bodyPr/>
          <a:lstStyle/>
          <a:p>
            <a:r>
              <a:rPr lang="en-US" smtClean="0"/>
              <a:t>16. April 2013</a:t>
            </a:r>
            <a:endParaRPr lang="de-CH" dirty="0"/>
          </a:p>
        </p:txBody>
      </p:sp>
      <p:sp>
        <p:nvSpPr>
          <p:cNvPr id="4" name="Footer Placeholder 3"/>
          <p:cNvSpPr>
            <a:spLocks noGrp="1"/>
          </p:cNvSpPr>
          <p:nvPr>
            <p:ph type="ftr" sz="quarter" idx="19"/>
          </p:nvPr>
        </p:nvSpPr>
        <p:spPr/>
        <p:txBody>
          <a:bodyPr/>
          <a:lstStyle/>
          <a:p>
            <a:r>
              <a:rPr lang="en-US" smtClean="0"/>
              <a:t>PRiSM 2 Show And Tell | Kevin Denver</a:t>
            </a:r>
            <a:endParaRPr lang="de-CH" dirty="0"/>
          </a:p>
        </p:txBody>
      </p:sp>
      <p:sp>
        <p:nvSpPr>
          <p:cNvPr id="5" name="Slide Number Placeholder 4"/>
          <p:cNvSpPr>
            <a:spLocks noGrp="1"/>
          </p:cNvSpPr>
          <p:nvPr>
            <p:ph type="sldNum" sz="quarter" idx="20"/>
          </p:nvPr>
        </p:nvSpPr>
        <p:spPr/>
        <p:txBody>
          <a:bodyPr/>
          <a:lstStyle/>
          <a:p>
            <a:r>
              <a:rPr lang="de-CH" smtClean="0"/>
              <a:t>Slide </a:t>
            </a:r>
            <a:fld id="{A43F51DF-B3F4-487F-97EB-DA137E097172}" type="slidenum">
              <a:rPr lang="de-CH" smtClean="0"/>
              <a:t>‹#›</a:t>
            </a:fld>
            <a:endParaRPr lang="de-CH"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52082" y="220995"/>
            <a:ext cx="6274118" cy="121251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083" y="1646775"/>
            <a:ext cx="6264594" cy="484768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000000"/>
                </a:solidFill>
                <a:latin typeface="AA Zuehlke" pitchFamily="2" charset="0"/>
              </a:defRPr>
            </a:lvl1pPr>
          </a:lstStyle>
          <a:p>
            <a:r>
              <a:rPr lang="en-US" smtClean="0"/>
              <a:t>16. April 2013</a:t>
            </a:r>
            <a:endParaRPr lang="de-CH" dirty="0"/>
          </a:p>
        </p:txBody>
      </p:sp>
      <p:sp>
        <p:nvSpPr>
          <p:cNvPr id="5" name="Footer Placeholder 4"/>
          <p:cNvSpPr>
            <a:spLocks noGrp="1"/>
          </p:cNvSpPr>
          <p:nvPr>
            <p:ph type="ftr" sz="quarter" idx="3"/>
          </p:nvPr>
        </p:nvSpPr>
        <p:spPr>
          <a:xfrm>
            <a:off x="152082" y="6673221"/>
            <a:ext cx="4989831" cy="106362"/>
          </a:xfrm>
          <a:prstGeom prst="rect">
            <a:avLst/>
          </a:prstGeom>
        </p:spPr>
        <p:txBody>
          <a:bodyPr vert="horz" wrap="square" lIns="0" tIns="0" rIns="0" bIns="0" rtlCol="0" anchor="t" anchorCtr="0"/>
          <a:lstStyle>
            <a:lvl1pPr>
              <a:defRPr lang="de-CH" sz="700" dirty="0">
                <a:solidFill>
                  <a:srgbClr val="000000"/>
                </a:solidFill>
                <a:latin typeface="AA Zuehlke" pitchFamily="2" charset="0"/>
              </a:defRPr>
            </a:lvl1pPr>
          </a:lstStyle>
          <a:p>
            <a:r>
              <a:rPr lang="en-US" smtClean="0"/>
              <a:t>PRiSM 2 Show And Tell | Kevin Denver</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000000"/>
                </a:solidFill>
                <a:latin typeface="AA Zuehlke" pitchFamily="2" charset="0"/>
              </a:defRPr>
            </a:lvl1pPr>
          </a:lstStyle>
          <a:p>
            <a:r>
              <a:rPr lang="de-CH" smtClean="0"/>
              <a:t>Slide </a:t>
            </a:r>
            <a:fld id="{CC722CA6-CE4F-4E0F-A04E-674131D8972B}" type="slidenum">
              <a:rPr lang="de-CH" smtClean="0"/>
              <a:t>‹#›</a:t>
            </a:fld>
            <a:endParaRPr lang="de-CH" dirty="0"/>
          </a:p>
        </p:txBody>
      </p:sp>
      <p:sp>
        <p:nvSpPr>
          <p:cNvPr id="8" name="Line12"/>
          <p:cNvSpPr>
            <a:spLocks noChangeShapeType="1"/>
          </p:cNvSpPr>
          <p:nvPr/>
        </p:nvSpPr>
        <p:spPr bwMode="gray">
          <a:xfrm>
            <a:off x="7851775" y="6637338"/>
            <a:ext cx="1139825" cy="0"/>
          </a:xfrm>
          <a:prstGeom prst="line">
            <a:avLst/>
          </a:prstGeom>
          <a:noFill/>
          <a:ln w="25400">
            <a:solidFill>
              <a:srgbClr val="FF820A"/>
            </a:solidFill>
            <a:round/>
            <a:headEnd/>
            <a:tailEnd/>
          </a:ln>
          <a:effectLst/>
        </p:spPr>
        <p:txBody>
          <a:bodyPr/>
          <a:lstStyle/>
          <a:p>
            <a:endParaRPr lang="en-US"/>
          </a:p>
        </p:txBody>
      </p:sp>
      <p:sp>
        <p:nvSpPr>
          <p:cNvPr id="9" name="Line1"/>
          <p:cNvSpPr>
            <a:spLocks noChangeShapeType="1"/>
          </p:cNvSpPr>
          <p:nvPr/>
        </p:nvSpPr>
        <p:spPr bwMode="gray">
          <a:xfrm>
            <a:off x="152400" y="1504950"/>
            <a:ext cx="1139825" cy="0"/>
          </a:xfrm>
          <a:prstGeom prst="line">
            <a:avLst/>
          </a:prstGeom>
          <a:noFill/>
          <a:ln w="25400">
            <a:solidFill>
              <a:srgbClr val="FF820A"/>
            </a:solidFill>
            <a:round/>
            <a:headEnd/>
            <a:tailEnd/>
          </a:ln>
          <a:effectLst/>
        </p:spPr>
        <p:txBody>
          <a:bodyPr/>
          <a:lstStyle/>
          <a:p>
            <a:endParaRPr lang="en-US"/>
          </a:p>
        </p:txBody>
      </p:sp>
      <p:sp>
        <p:nvSpPr>
          <p:cNvPr id="10" name="Line6"/>
          <p:cNvSpPr>
            <a:spLocks noChangeShapeType="1"/>
          </p:cNvSpPr>
          <p:nvPr/>
        </p:nvSpPr>
        <p:spPr bwMode="gray">
          <a:xfrm>
            <a:off x="152400" y="6637338"/>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p:nvSpPr>
        <p:spPr bwMode="gray">
          <a:xfrm>
            <a:off x="1435100" y="6637338"/>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p:nvSpPr>
        <p:spPr bwMode="gray">
          <a:xfrm>
            <a:off x="5284788" y="6637338"/>
            <a:ext cx="1139825" cy="0"/>
          </a:xfrm>
          <a:prstGeom prst="line">
            <a:avLst/>
          </a:prstGeom>
          <a:noFill/>
          <a:ln w="25400">
            <a:solidFill>
              <a:srgbClr val="FF820A"/>
            </a:solidFill>
            <a:round/>
            <a:headEnd/>
            <a:tailEnd/>
          </a:ln>
          <a:effectLst/>
        </p:spPr>
        <p:txBody>
          <a:bodyPr/>
          <a:lstStyle/>
          <a:p>
            <a:endParaRPr lang="en-US"/>
          </a:p>
        </p:txBody>
      </p:sp>
      <p:sp>
        <p:nvSpPr>
          <p:cNvPr id="15" name="Line2"/>
          <p:cNvSpPr>
            <a:spLocks noChangeShapeType="1"/>
          </p:cNvSpPr>
          <p:nvPr/>
        </p:nvSpPr>
        <p:spPr bwMode="gray">
          <a:xfrm>
            <a:off x="1435100" y="1504950"/>
            <a:ext cx="1139825" cy="0"/>
          </a:xfrm>
          <a:prstGeom prst="line">
            <a:avLst/>
          </a:prstGeom>
          <a:noFill/>
          <a:ln w="25400">
            <a:solidFill>
              <a:srgbClr val="FF820A"/>
            </a:solidFill>
            <a:round/>
            <a:headEnd/>
            <a:tailEnd/>
          </a:ln>
          <a:effectLst/>
        </p:spPr>
        <p:txBody>
          <a:bodyPr/>
          <a:lstStyle/>
          <a:p>
            <a:endParaRPr lang="en-US"/>
          </a:p>
        </p:txBody>
      </p:sp>
      <p:sp>
        <p:nvSpPr>
          <p:cNvPr id="16" name="Line3"/>
          <p:cNvSpPr>
            <a:spLocks noChangeShapeType="1"/>
          </p:cNvSpPr>
          <p:nvPr/>
        </p:nvSpPr>
        <p:spPr bwMode="gray">
          <a:xfrm>
            <a:off x="2717800" y="1504950"/>
            <a:ext cx="1139825" cy="0"/>
          </a:xfrm>
          <a:prstGeom prst="line">
            <a:avLst/>
          </a:prstGeom>
          <a:noFill/>
          <a:ln w="25400">
            <a:solidFill>
              <a:srgbClr val="FF820A"/>
            </a:solidFill>
            <a:round/>
            <a:headEnd/>
            <a:tailEnd/>
          </a:ln>
          <a:effectLst/>
        </p:spPr>
        <p:txBody>
          <a:bodyPr/>
          <a:lstStyle/>
          <a:p>
            <a:endParaRPr lang="en-US"/>
          </a:p>
        </p:txBody>
      </p:sp>
      <p:sp>
        <p:nvSpPr>
          <p:cNvPr id="17" name="Line4"/>
          <p:cNvSpPr>
            <a:spLocks noChangeShapeType="1"/>
          </p:cNvSpPr>
          <p:nvPr/>
        </p:nvSpPr>
        <p:spPr bwMode="gray">
          <a:xfrm>
            <a:off x="4002088" y="1504950"/>
            <a:ext cx="1139825" cy="0"/>
          </a:xfrm>
          <a:prstGeom prst="line">
            <a:avLst/>
          </a:prstGeom>
          <a:noFill/>
          <a:ln w="25400">
            <a:solidFill>
              <a:srgbClr val="FF820A"/>
            </a:solidFill>
            <a:round/>
            <a:headEnd/>
            <a:tailEnd/>
          </a:ln>
          <a:effectLst/>
        </p:spPr>
        <p:txBody>
          <a:bodyPr/>
          <a:lstStyle/>
          <a:p>
            <a:endParaRPr lang="en-US"/>
          </a:p>
        </p:txBody>
      </p:sp>
      <p:sp>
        <p:nvSpPr>
          <p:cNvPr id="18" name="Line5"/>
          <p:cNvSpPr>
            <a:spLocks noChangeShapeType="1"/>
          </p:cNvSpPr>
          <p:nvPr/>
        </p:nvSpPr>
        <p:spPr bwMode="gray">
          <a:xfrm>
            <a:off x="5284788" y="1504950"/>
            <a:ext cx="1139825" cy="0"/>
          </a:xfrm>
          <a:prstGeom prst="line">
            <a:avLst/>
          </a:prstGeom>
          <a:noFill/>
          <a:ln w="25400">
            <a:solidFill>
              <a:srgbClr val="FF820A"/>
            </a:solidFill>
            <a:round/>
            <a:headEnd/>
            <a:tailEnd/>
          </a:ln>
          <a:effectLst/>
        </p:spPr>
        <p:txBody>
          <a:bodyPr/>
          <a:lstStyle/>
          <a:p>
            <a:endParaRPr lang="en-US"/>
          </a:p>
        </p:txBody>
      </p:sp>
      <p:sp>
        <p:nvSpPr>
          <p:cNvPr id="19" name="Line 118"/>
          <p:cNvSpPr>
            <a:spLocks noChangeShapeType="1"/>
          </p:cNvSpPr>
          <p:nvPr/>
        </p:nvSpPr>
        <p:spPr bwMode="gray">
          <a:xfrm>
            <a:off x="-347663" y="65659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0" name="Line 122"/>
          <p:cNvSpPr>
            <a:spLocks noChangeShapeType="1"/>
          </p:cNvSpPr>
          <p:nvPr/>
        </p:nvSpPr>
        <p:spPr bwMode="gray">
          <a:xfrm>
            <a:off x="-347663" y="5424488"/>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1" name="Line 123"/>
          <p:cNvSpPr>
            <a:spLocks noChangeShapeType="1"/>
          </p:cNvSpPr>
          <p:nvPr/>
        </p:nvSpPr>
        <p:spPr bwMode="gray">
          <a:xfrm>
            <a:off x="-347663" y="5283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2" name="Line 125"/>
          <p:cNvSpPr>
            <a:spLocks noChangeShapeType="1"/>
          </p:cNvSpPr>
          <p:nvPr/>
        </p:nvSpPr>
        <p:spPr bwMode="gray">
          <a:xfrm>
            <a:off x="-347663" y="6637338"/>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3" name="Line 126"/>
          <p:cNvSpPr>
            <a:spLocks noChangeShapeType="1"/>
          </p:cNvSpPr>
          <p:nvPr/>
        </p:nvSpPr>
        <p:spPr bwMode="gray">
          <a:xfrm>
            <a:off x="-347663" y="53530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4" name="Line 127"/>
          <p:cNvSpPr>
            <a:spLocks noChangeShapeType="1"/>
          </p:cNvSpPr>
          <p:nvPr/>
        </p:nvSpPr>
        <p:spPr bwMode="gray">
          <a:xfrm>
            <a:off x="-347663" y="40703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5" name="Line 128"/>
          <p:cNvSpPr>
            <a:spLocks noChangeShapeType="1"/>
          </p:cNvSpPr>
          <p:nvPr/>
        </p:nvSpPr>
        <p:spPr bwMode="gray">
          <a:xfrm>
            <a:off x="-347663" y="27876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6" name="Line 129"/>
          <p:cNvSpPr>
            <a:spLocks noChangeShapeType="1"/>
          </p:cNvSpPr>
          <p:nvPr/>
        </p:nvSpPr>
        <p:spPr bwMode="gray">
          <a:xfrm>
            <a:off x="-347663" y="15049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7" name="Line 130"/>
          <p:cNvSpPr>
            <a:spLocks noChangeShapeType="1"/>
          </p:cNvSpPr>
          <p:nvPr/>
        </p:nvSpPr>
        <p:spPr bwMode="gray">
          <a:xfrm>
            <a:off x="-347663" y="4140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8" name="Line 131"/>
          <p:cNvSpPr>
            <a:spLocks noChangeShapeType="1"/>
          </p:cNvSpPr>
          <p:nvPr/>
        </p:nvSpPr>
        <p:spPr bwMode="gray">
          <a:xfrm>
            <a:off x="-347663" y="39989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9" name="Line 132"/>
          <p:cNvSpPr>
            <a:spLocks noChangeShapeType="1"/>
          </p:cNvSpPr>
          <p:nvPr/>
        </p:nvSpPr>
        <p:spPr bwMode="gray">
          <a:xfrm>
            <a:off x="-347663" y="28575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0" name="Line 133"/>
          <p:cNvSpPr>
            <a:spLocks noChangeShapeType="1"/>
          </p:cNvSpPr>
          <p:nvPr/>
        </p:nvSpPr>
        <p:spPr bwMode="gray">
          <a:xfrm>
            <a:off x="-347663" y="27162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1" name="Line 134"/>
          <p:cNvSpPr>
            <a:spLocks noChangeShapeType="1"/>
          </p:cNvSpPr>
          <p:nvPr/>
        </p:nvSpPr>
        <p:spPr bwMode="gray">
          <a:xfrm>
            <a:off x="-346075" y="1574800"/>
            <a:ext cx="284162"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2" name="Line 135"/>
          <p:cNvSpPr>
            <a:spLocks noChangeShapeType="1"/>
          </p:cNvSpPr>
          <p:nvPr/>
        </p:nvSpPr>
        <p:spPr bwMode="gray">
          <a:xfrm>
            <a:off x="1524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3" name="Line 137"/>
          <p:cNvSpPr>
            <a:spLocks noChangeShapeType="1"/>
          </p:cNvSpPr>
          <p:nvPr/>
        </p:nvSpPr>
        <p:spPr bwMode="gray">
          <a:xfrm>
            <a:off x="129222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4" name="Line 138"/>
          <p:cNvSpPr>
            <a:spLocks noChangeShapeType="1"/>
          </p:cNvSpPr>
          <p:nvPr/>
        </p:nvSpPr>
        <p:spPr bwMode="gray">
          <a:xfrm>
            <a:off x="14351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5" name="Line 139"/>
          <p:cNvSpPr>
            <a:spLocks noChangeShapeType="1"/>
          </p:cNvSpPr>
          <p:nvPr/>
        </p:nvSpPr>
        <p:spPr bwMode="gray">
          <a:xfrm>
            <a:off x="25765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6" name="Line 140"/>
          <p:cNvSpPr>
            <a:spLocks noChangeShapeType="1"/>
          </p:cNvSpPr>
          <p:nvPr/>
        </p:nvSpPr>
        <p:spPr bwMode="gray">
          <a:xfrm>
            <a:off x="27178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7" name="Line 141"/>
          <p:cNvSpPr>
            <a:spLocks noChangeShapeType="1"/>
          </p:cNvSpPr>
          <p:nvPr/>
        </p:nvSpPr>
        <p:spPr bwMode="gray">
          <a:xfrm>
            <a:off x="38592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8" name="Line 142"/>
          <p:cNvSpPr>
            <a:spLocks noChangeShapeType="1"/>
          </p:cNvSpPr>
          <p:nvPr/>
        </p:nvSpPr>
        <p:spPr bwMode="gray">
          <a:xfrm>
            <a:off x="40020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9" name="Line 143"/>
          <p:cNvSpPr>
            <a:spLocks noChangeShapeType="1"/>
          </p:cNvSpPr>
          <p:nvPr/>
        </p:nvSpPr>
        <p:spPr bwMode="gray">
          <a:xfrm>
            <a:off x="51419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0" name="Line 144"/>
          <p:cNvSpPr>
            <a:spLocks noChangeShapeType="1"/>
          </p:cNvSpPr>
          <p:nvPr/>
        </p:nvSpPr>
        <p:spPr bwMode="gray">
          <a:xfrm>
            <a:off x="52847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1" name="Line 145"/>
          <p:cNvSpPr>
            <a:spLocks noChangeShapeType="1"/>
          </p:cNvSpPr>
          <p:nvPr/>
        </p:nvSpPr>
        <p:spPr bwMode="gray">
          <a:xfrm>
            <a:off x="64262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2" name="Line 146"/>
          <p:cNvSpPr>
            <a:spLocks noChangeShapeType="1"/>
          </p:cNvSpPr>
          <p:nvPr/>
        </p:nvSpPr>
        <p:spPr bwMode="gray">
          <a:xfrm>
            <a:off x="785177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3" name="Line 147"/>
          <p:cNvSpPr>
            <a:spLocks noChangeShapeType="1"/>
          </p:cNvSpPr>
          <p:nvPr/>
        </p:nvSpPr>
        <p:spPr bwMode="gray">
          <a:xfrm>
            <a:off x="89916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4" name="Line 149"/>
          <p:cNvSpPr>
            <a:spLocks noChangeShapeType="1"/>
          </p:cNvSpPr>
          <p:nvPr/>
        </p:nvSpPr>
        <p:spPr bwMode="gray">
          <a:xfrm>
            <a:off x="65674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5" name="Line 150"/>
          <p:cNvSpPr>
            <a:spLocks noChangeShapeType="1"/>
          </p:cNvSpPr>
          <p:nvPr/>
        </p:nvSpPr>
        <p:spPr bwMode="gray">
          <a:xfrm>
            <a:off x="77089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6" name="TextBox 45"/>
          <p:cNvSpPr txBox="1">
            <a:spLocks/>
          </p:cNvSpPr>
          <p:nvPr>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en-US" sz="700" kern="1200" noProof="1" smtClean="0">
                <a:solidFill>
                  <a:srgbClr val="000000"/>
                </a:solidFill>
                <a:latin typeface="AA Zuehlke" pitchFamily="2" charset="0"/>
                <a:ea typeface="+mn-ea"/>
                <a:cs typeface="+mn-cs"/>
              </a:rPr>
              <a:t>© Zühlke 2013</a:t>
            </a:r>
          </a:p>
        </p:txBody>
      </p:sp>
      <p:sp>
        <p:nvSpPr>
          <p:cNvPr id="50" name="Line10"/>
          <p:cNvSpPr>
            <a:spLocks noChangeShapeType="1"/>
          </p:cNvSpPr>
          <p:nvPr/>
        </p:nvSpPr>
        <p:spPr bwMode="gray">
          <a:xfrm>
            <a:off x="6567488" y="6637338"/>
            <a:ext cx="1139825" cy="0"/>
          </a:xfrm>
          <a:prstGeom prst="line">
            <a:avLst/>
          </a:prstGeom>
          <a:noFill/>
          <a:ln w="25400">
            <a:solidFill>
              <a:srgbClr val="FF820A"/>
            </a:solidFill>
            <a:round/>
            <a:headEnd/>
            <a:tailEnd/>
          </a:ln>
          <a:effectLst/>
        </p:spPr>
        <p:txBody>
          <a:bodyPr/>
          <a:lstStyle/>
          <a:p>
            <a:endParaRPr lang="en-US"/>
          </a:p>
        </p:txBody>
      </p:sp>
      <p:pic>
        <p:nvPicPr>
          <p:cNvPr id="1026" name="Logo" descr="C:\Users\Luc Benninger\Desktop\Zuehlke_Logo_rgb_300dpi.png"/>
          <p:cNvPicPr>
            <a:picLocks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6567488" y="292100"/>
            <a:ext cx="1141412" cy="11414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70" r:id="rId2"/>
    <p:sldLayoutId id="2147483671" r:id="rId3"/>
    <p:sldLayoutId id="2147483649" r:id="rId4"/>
    <p:sldLayoutId id="2147483651" r:id="rId5"/>
    <p:sldLayoutId id="2147483664" r:id="rId6"/>
    <p:sldLayoutId id="2147483666" r:id="rId7"/>
    <p:sldLayoutId id="2147483652" r:id="rId8"/>
    <p:sldLayoutId id="2147483663" r:id="rId9"/>
    <p:sldLayoutId id="2147483655" r:id="rId10"/>
    <p:sldLayoutId id="2147483654" r:id="rId11"/>
  </p:sldLayoutIdLst>
  <p:hf hdr="0"/>
  <p:txStyles>
    <p:titleStyle>
      <a:lvl1pPr algn="l" defTabSz="914400" rtl="0" eaLnBrk="1" latinLnBrk="0" hangingPunct="1">
        <a:lnSpc>
          <a:spcPct val="98000"/>
        </a:lnSpc>
        <a:spcBef>
          <a:spcPct val="0"/>
        </a:spcBef>
        <a:buNone/>
        <a:defRPr sz="2800" kern="1200">
          <a:solidFill>
            <a:srgbClr val="FF820A"/>
          </a:solidFill>
          <a:latin typeface="AA Zuehlke Medium"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320"/>
        </a:spcBef>
        <a:buClr>
          <a:srgbClr val="808080"/>
        </a:buClr>
        <a:buSzPct val="75000"/>
        <a:buFont typeface="AA Zuehlke" pitchFamily="2" charset="0"/>
        <a:buChar char="•"/>
        <a:defRPr sz="22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PRiSM</a:t>
            </a:r>
            <a:r>
              <a:rPr lang="en-US" dirty="0" smtClean="0"/>
              <a:t> 2</a:t>
            </a:r>
            <a:endParaRPr lang="en-GB" dirty="0"/>
          </a:p>
        </p:txBody>
      </p:sp>
      <p:sp>
        <p:nvSpPr>
          <p:cNvPr id="3" name="Subtitle 2"/>
          <p:cNvSpPr>
            <a:spLocks noGrp="1"/>
          </p:cNvSpPr>
          <p:nvPr>
            <p:ph type="subTitle" idx="1"/>
          </p:nvPr>
        </p:nvSpPr>
        <p:spPr/>
        <p:txBody>
          <a:bodyPr/>
          <a:lstStyle/>
          <a:p>
            <a:r>
              <a:rPr lang="en-US" dirty="0" smtClean="0"/>
              <a:t>Sprint 3 - Show </a:t>
            </a:r>
            <a:r>
              <a:rPr lang="en-US" dirty="0"/>
              <a:t>And Tell</a:t>
            </a:r>
            <a:endParaRPr lang="en-GB" dirty="0"/>
          </a:p>
        </p:txBody>
      </p:sp>
      <p:sp>
        <p:nvSpPr>
          <p:cNvPr id="7" name="Date Placeholder 6"/>
          <p:cNvSpPr>
            <a:spLocks noGrp="1"/>
          </p:cNvSpPr>
          <p:nvPr>
            <p:ph type="dt" sz="half" idx="10"/>
          </p:nvPr>
        </p:nvSpPr>
        <p:spPr/>
        <p:txBody>
          <a:bodyPr/>
          <a:lstStyle/>
          <a:p>
            <a:r>
              <a:rPr lang="de-CH" smtClean="0"/>
              <a:t>16. April 2013</a:t>
            </a:r>
            <a:endParaRPr lang="de-CH" dirty="0"/>
          </a:p>
        </p:txBody>
      </p:sp>
      <p:sp>
        <p:nvSpPr>
          <p:cNvPr id="9" name="Slide Number Placeholder 8"/>
          <p:cNvSpPr>
            <a:spLocks noGrp="1"/>
          </p:cNvSpPr>
          <p:nvPr>
            <p:ph type="sldNum" sz="quarter" idx="12"/>
          </p:nvPr>
        </p:nvSpPr>
        <p:spPr/>
        <p:txBody>
          <a:bodyPr/>
          <a:lstStyle/>
          <a:p>
            <a:r>
              <a:rPr lang="de-CH" smtClean="0"/>
              <a:t>Slide </a:t>
            </a:r>
            <a:fld id="{C451FF4F-6FA2-4FFB-999B-9C4EFF531860}" type="slidenum">
              <a:rPr lang="de-CH" smtClean="0"/>
              <a:t>1</a:t>
            </a:fld>
            <a:endParaRPr lang="de-CH" dirty="0"/>
          </a:p>
        </p:txBody>
      </p:sp>
    </p:spTree>
    <p:extLst>
      <p:ext uri="{BB962C8B-B14F-4D97-AF65-F5344CB8AC3E}">
        <p14:creationId xmlns:p14="http://schemas.microsoft.com/office/powerpoint/2010/main" val="239247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Upcoming Features</a:t>
            </a:r>
            <a:endParaRPr lang="en-GB" dirty="0"/>
          </a:p>
        </p:txBody>
      </p:sp>
      <p:sp>
        <p:nvSpPr>
          <p:cNvPr id="2" name="Content Placeholder 1"/>
          <p:cNvSpPr>
            <a:spLocks noGrp="1"/>
          </p:cNvSpPr>
          <p:nvPr>
            <p:ph idx="1"/>
          </p:nvPr>
        </p:nvSpPr>
        <p:spPr/>
        <p:txBody>
          <a:bodyPr/>
          <a:lstStyle/>
          <a:p>
            <a:pPr marL="342900" indent="-342900">
              <a:buFont typeface="Arial" pitchFamily="34" charset="0"/>
              <a:buChar char="•"/>
            </a:pPr>
            <a:r>
              <a:rPr lang="en-GB" dirty="0" smtClean="0"/>
              <a:t>Reduction of emails sent from </a:t>
            </a:r>
            <a:r>
              <a:rPr lang="en-GB" dirty="0" err="1" smtClean="0"/>
              <a:t>PRiSM</a:t>
            </a:r>
            <a:endParaRPr lang="en-GB" dirty="0" smtClean="0"/>
          </a:p>
          <a:p>
            <a:pPr marL="608013" lvl="1" indent="-342900">
              <a:buFont typeface="Arial" pitchFamily="34" charset="0"/>
              <a:buChar char="•"/>
            </a:pPr>
            <a:r>
              <a:rPr lang="en-GB" dirty="0" smtClean="0"/>
              <a:t>In the upcoming Sprint we’ll introduce a </a:t>
            </a:r>
            <a:r>
              <a:rPr lang="en-GB" dirty="0" smtClean="0">
                <a:solidFill>
                  <a:schemeClr val="accent6">
                    <a:lumMod val="75000"/>
                  </a:schemeClr>
                </a:solidFill>
                <a:latin typeface="+mj-lt"/>
              </a:rPr>
              <a:t>daily digest </a:t>
            </a:r>
            <a:r>
              <a:rPr lang="en-GB" dirty="0" smtClean="0"/>
              <a:t>which drastically reduces the number of emails sent from </a:t>
            </a:r>
            <a:r>
              <a:rPr lang="en-GB" dirty="0" err="1" smtClean="0"/>
              <a:t>PRiSM</a:t>
            </a:r>
            <a:r>
              <a:rPr lang="en-GB" dirty="0" smtClean="0"/>
              <a:t>.</a:t>
            </a:r>
          </a:p>
          <a:p>
            <a:pPr marL="608013" lvl="1" indent="-342900">
              <a:buFont typeface="Arial" pitchFamily="34" charset="0"/>
              <a:buChar char="•"/>
            </a:pPr>
            <a:r>
              <a:rPr lang="en-GB" dirty="0" smtClean="0"/>
              <a:t>You’ll only receive one email a day if there are applications that need your attention.</a:t>
            </a:r>
          </a:p>
          <a:p>
            <a:pPr marL="608013" lvl="1" indent="-342900">
              <a:buFont typeface="Arial" pitchFamily="34" charset="0"/>
              <a:buChar char="•"/>
            </a:pPr>
            <a:r>
              <a:rPr lang="en-US" dirty="0"/>
              <a:t>Some emails will still be sent as soon as the respective event happens (i.e. </a:t>
            </a:r>
            <a:r>
              <a:rPr lang="en-US"/>
              <a:t>applicant submits application)</a:t>
            </a:r>
            <a:endParaRPr lang="en-GB" dirty="0" smtClean="0"/>
          </a:p>
          <a:p>
            <a:pPr marL="342900" indent="-342900">
              <a:buFont typeface="Arial" pitchFamily="34" charset="0"/>
              <a:buChar char="•"/>
            </a:pPr>
            <a:r>
              <a:rPr lang="en-GB" dirty="0" smtClean="0"/>
              <a:t>More </a:t>
            </a:r>
            <a:r>
              <a:rPr lang="en-GB" dirty="0" err="1" smtClean="0"/>
              <a:t>bugfixes</a:t>
            </a:r>
            <a:r>
              <a:rPr lang="en-GB" dirty="0" smtClean="0"/>
              <a:t> and additional features</a:t>
            </a:r>
          </a:p>
          <a:p>
            <a:pPr marL="608013" lvl="1" indent="-342900">
              <a:buFont typeface="Arial" pitchFamily="34" charset="0"/>
              <a:buChar char="•"/>
            </a:pPr>
            <a:r>
              <a:rPr lang="en-GB" dirty="0" smtClean="0"/>
              <a:t>To be prioritised this afternoon. </a:t>
            </a:r>
            <a:endParaRPr lang="en-GB" dirty="0"/>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7" name="Slide Number Placeholder 6"/>
          <p:cNvSpPr>
            <a:spLocks noGrp="1"/>
          </p:cNvSpPr>
          <p:nvPr>
            <p:ph type="sldNum" sz="quarter" idx="12"/>
          </p:nvPr>
        </p:nvSpPr>
        <p:spPr/>
        <p:txBody>
          <a:bodyPr/>
          <a:lstStyle/>
          <a:p>
            <a:r>
              <a:rPr lang="de-CH" smtClean="0"/>
              <a:t>Slide </a:t>
            </a:r>
            <a:fld id="{0F5A9438-002D-4D80-8AA4-828270F7EB0D}" type="slidenum">
              <a:rPr lang="de-CH" smtClean="0"/>
              <a:t>10</a:t>
            </a:fld>
            <a:endParaRPr lang="de-CH" dirty="0"/>
          </a:p>
        </p:txBody>
      </p:sp>
    </p:spTree>
    <p:extLst>
      <p:ext uri="{BB962C8B-B14F-4D97-AF65-F5344CB8AC3E}">
        <p14:creationId xmlns:p14="http://schemas.microsoft.com/office/powerpoint/2010/main" val="108967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marL="342900" indent="-342900">
              <a:buFont typeface="Arial" pitchFamily="34" charset="0"/>
              <a:buChar char="•"/>
            </a:pPr>
            <a:r>
              <a:rPr lang="en-GB" dirty="0" smtClean="0"/>
              <a:t>Updated </a:t>
            </a:r>
            <a:r>
              <a:rPr lang="en-GB" dirty="0" err="1" smtClean="0"/>
              <a:t>PRiSM</a:t>
            </a:r>
            <a:r>
              <a:rPr lang="en-GB" dirty="0" smtClean="0"/>
              <a:t> user interface – </a:t>
            </a:r>
            <a:r>
              <a:rPr lang="en-GB" sz="1800" dirty="0" smtClean="0">
                <a:solidFill>
                  <a:srgbClr val="7030A0"/>
                </a:solidFill>
              </a:rPr>
              <a:t>Juan</a:t>
            </a:r>
            <a:endParaRPr lang="en-GB" dirty="0" smtClean="0">
              <a:solidFill>
                <a:srgbClr val="7030A0"/>
              </a:solidFill>
            </a:endParaRPr>
          </a:p>
          <a:p>
            <a:pPr marL="342900" indent="-342900">
              <a:buFont typeface="Arial" pitchFamily="34" charset="0"/>
              <a:buChar char="•"/>
            </a:pPr>
            <a:r>
              <a:rPr lang="en-GB" dirty="0" smtClean="0"/>
              <a:t>Integration with Portico finished! – </a:t>
            </a:r>
            <a:r>
              <a:rPr lang="en-GB" sz="1800" dirty="0">
                <a:solidFill>
                  <a:srgbClr val="7030A0"/>
                </a:solidFill>
              </a:rPr>
              <a:t>Kevin</a:t>
            </a:r>
            <a:endParaRPr lang="en-GB" dirty="0">
              <a:solidFill>
                <a:srgbClr val="7030A0"/>
              </a:solidFill>
            </a:endParaRPr>
          </a:p>
          <a:p>
            <a:pPr marL="342900" indent="-342900">
              <a:buFont typeface="Arial" pitchFamily="34" charset="0"/>
              <a:buChar char="•"/>
            </a:pPr>
            <a:r>
              <a:rPr lang="en-GB" dirty="0" smtClean="0"/>
              <a:t>Multiple Persistent Application Filters – </a:t>
            </a:r>
            <a:r>
              <a:rPr lang="en-GB" sz="1800" dirty="0">
                <a:solidFill>
                  <a:srgbClr val="7030A0"/>
                </a:solidFill>
              </a:rPr>
              <a:t>Jakub, Wei</a:t>
            </a:r>
            <a:endParaRPr lang="en-GB" dirty="0">
              <a:solidFill>
                <a:srgbClr val="7030A0"/>
              </a:solidFill>
            </a:endParaRPr>
          </a:p>
          <a:p>
            <a:pPr marL="342900" indent="-342900">
              <a:buFont typeface="Arial" pitchFamily="34" charset="0"/>
              <a:buChar char="•"/>
            </a:pPr>
            <a:r>
              <a:rPr lang="en-GB" dirty="0" smtClean="0"/>
              <a:t>Application Attention Flag – </a:t>
            </a:r>
            <a:r>
              <a:rPr lang="en-GB" sz="1800" dirty="0" smtClean="0">
                <a:solidFill>
                  <a:srgbClr val="7030A0"/>
                </a:solidFill>
              </a:rPr>
              <a:t>Jakub</a:t>
            </a:r>
          </a:p>
          <a:p>
            <a:pPr marL="342900" indent="-342900">
              <a:buFont typeface="Arial" pitchFamily="34" charset="0"/>
              <a:buChar char="•"/>
            </a:pPr>
            <a:r>
              <a:rPr lang="en-GB" dirty="0" smtClean="0"/>
              <a:t>Added an autosuggest to find users – </a:t>
            </a:r>
            <a:r>
              <a:rPr lang="en-GB" sz="1800" dirty="0" smtClean="0">
                <a:solidFill>
                  <a:srgbClr val="7030A0"/>
                </a:solidFill>
              </a:rPr>
              <a:t>Kevin</a:t>
            </a:r>
          </a:p>
          <a:p>
            <a:pPr marL="342900" indent="-342900">
              <a:buFont typeface="Arial" pitchFamily="34" charset="0"/>
              <a:buChar char="•"/>
            </a:pPr>
            <a:r>
              <a:rPr lang="en-GB" dirty="0"/>
              <a:t>Delegating </a:t>
            </a:r>
            <a:r>
              <a:rPr lang="en-GB" dirty="0" smtClean="0"/>
              <a:t>Interviewer Administration – </a:t>
            </a:r>
            <a:r>
              <a:rPr lang="en-GB" sz="1800" dirty="0">
                <a:solidFill>
                  <a:srgbClr val="7030A0"/>
                </a:solidFill>
              </a:rPr>
              <a:t>Claudio, Jakub</a:t>
            </a:r>
          </a:p>
          <a:p>
            <a:pPr marL="342900" indent="-342900">
              <a:buFont typeface="Arial" pitchFamily="34" charset="0"/>
              <a:buChar char="•"/>
            </a:pPr>
            <a:r>
              <a:rPr lang="en-GB" dirty="0" err="1" smtClean="0"/>
              <a:t>Bugfixes</a:t>
            </a:r>
            <a:r>
              <a:rPr lang="en-GB" dirty="0" smtClean="0"/>
              <a:t> and behind the scenes</a:t>
            </a:r>
          </a:p>
          <a:p>
            <a:pPr marL="342900" indent="-342900">
              <a:buFont typeface="Arial" pitchFamily="34" charset="0"/>
              <a:buChar char="•"/>
            </a:pPr>
            <a:r>
              <a:rPr lang="en-GB" dirty="0"/>
              <a:t>Upcoming Features (Email)</a:t>
            </a:r>
          </a:p>
          <a:p>
            <a:pPr marL="342900" indent="-342900">
              <a:buFont typeface="Arial" pitchFamily="34" charset="0"/>
              <a:buChar char="•"/>
            </a:pPr>
            <a:endParaRPr lang="en-GB" dirty="0" smtClean="0"/>
          </a:p>
          <a:p>
            <a:pPr marL="342900" indent="-342900">
              <a:buFont typeface="Arial" pitchFamily="34" charset="0"/>
              <a:buChar char="•"/>
            </a:pPr>
            <a:endParaRPr lang="en-GB" dirty="0"/>
          </a:p>
        </p:txBody>
      </p:sp>
      <p:sp>
        <p:nvSpPr>
          <p:cNvPr id="10" name="Title 9"/>
          <p:cNvSpPr>
            <a:spLocks noGrp="1"/>
          </p:cNvSpPr>
          <p:nvPr>
            <p:ph type="title"/>
          </p:nvPr>
        </p:nvSpPr>
        <p:spPr/>
        <p:txBody>
          <a:bodyPr/>
          <a:lstStyle/>
          <a:p>
            <a:r>
              <a:rPr lang="en-GB" dirty="0" smtClean="0"/>
              <a:t>Contents</a:t>
            </a:r>
            <a:endParaRPr lang="en-GB" dirty="0"/>
          </a:p>
        </p:txBody>
      </p:sp>
      <p:sp>
        <p:nvSpPr>
          <p:cNvPr id="7" name="Date Placeholder 6"/>
          <p:cNvSpPr>
            <a:spLocks noGrp="1"/>
          </p:cNvSpPr>
          <p:nvPr>
            <p:ph type="dt" sz="half" idx="10"/>
          </p:nvPr>
        </p:nvSpPr>
        <p:spPr/>
        <p:txBody>
          <a:bodyPr/>
          <a:lstStyle/>
          <a:p>
            <a:r>
              <a:rPr lang="de-CH" smtClean="0"/>
              <a:t>16. April 2013</a:t>
            </a:r>
            <a:endParaRPr lang="de-CH" dirty="0"/>
          </a:p>
        </p:txBody>
      </p:sp>
      <p:sp>
        <p:nvSpPr>
          <p:cNvPr id="9" name="Slide Number Placeholder 8"/>
          <p:cNvSpPr>
            <a:spLocks noGrp="1"/>
          </p:cNvSpPr>
          <p:nvPr>
            <p:ph type="sldNum" sz="quarter" idx="12"/>
          </p:nvPr>
        </p:nvSpPr>
        <p:spPr/>
        <p:txBody>
          <a:bodyPr/>
          <a:lstStyle/>
          <a:p>
            <a:r>
              <a:rPr lang="de-CH" smtClean="0"/>
              <a:t>Slide </a:t>
            </a:r>
            <a:fld id="{8B124856-8475-4D8B-8D22-4A5000EDACB2}" type="slidenum">
              <a:rPr lang="de-CH" smtClean="0"/>
              <a:t>2</a:t>
            </a:fld>
            <a:endParaRPr lang="de-CH" dirty="0"/>
          </a:p>
        </p:txBody>
      </p:sp>
    </p:spTree>
    <p:extLst>
      <p:ext uri="{BB962C8B-B14F-4D97-AF65-F5344CB8AC3E}">
        <p14:creationId xmlns:p14="http://schemas.microsoft.com/office/powerpoint/2010/main" val="342371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Updated </a:t>
            </a:r>
            <a:r>
              <a:rPr lang="en-GB" dirty="0" err="1"/>
              <a:t>PRiSM</a:t>
            </a:r>
            <a:r>
              <a:rPr lang="en-GB" dirty="0"/>
              <a:t> user interface</a:t>
            </a:r>
          </a:p>
        </p:txBody>
      </p:sp>
      <p:sp>
        <p:nvSpPr>
          <p:cNvPr id="10" name="Content Placeholder 9"/>
          <p:cNvSpPr>
            <a:spLocks noGrp="1"/>
          </p:cNvSpPr>
          <p:nvPr>
            <p:ph idx="1"/>
          </p:nvPr>
        </p:nvSpPr>
        <p:spPr>
          <a:xfrm>
            <a:off x="152083" y="1646775"/>
            <a:ext cx="3707027" cy="4847688"/>
          </a:xfrm>
        </p:spPr>
        <p:txBody>
          <a:bodyPr/>
          <a:lstStyle/>
          <a:p>
            <a:pPr marL="342900" indent="-342900">
              <a:buFont typeface="Arial" pitchFamily="34" charset="0"/>
              <a:buChar char="•"/>
            </a:pPr>
            <a:r>
              <a:rPr lang="en-GB" dirty="0" smtClean="0">
                <a:latin typeface="+mn-lt"/>
              </a:rPr>
              <a:t>We’ve updated the </a:t>
            </a:r>
            <a:r>
              <a:rPr lang="en-GB" dirty="0" err="1" smtClean="0">
                <a:latin typeface="+mn-lt"/>
              </a:rPr>
              <a:t>PRiSM</a:t>
            </a:r>
            <a:r>
              <a:rPr lang="en-GB" dirty="0" smtClean="0">
                <a:latin typeface="+mn-lt"/>
              </a:rPr>
              <a:t> user interface to reduce the number of layout issues with different browsers and in order to improve the user experience.</a:t>
            </a:r>
            <a:endParaRPr lang="en-GB" dirty="0">
              <a:latin typeface="+mn-lt"/>
            </a:endParaRPr>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7" name="Slide Number Placeholder 6"/>
          <p:cNvSpPr>
            <a:spLocks noGrp="1"/>
          </p:cNvSpPr>
          <p:nvPr>
            <p:ph type="sldNum" sz="quarter" idx="12"/>
          </p:nvPr>
        </p:nvSpPr>
        <p:spPr/>
        <p:txBody>
          <a:bodyPr/>
          <a:lstStyle/>
          <a:p>
            <a:r>
              <a:rPr lang="de-CH" smtClean="0"/>
              <a:t>Slide </a:t>
            </a:r>
            <a:fld id="{0F5A9438-002D-4D80-8AA4-828270F7EB0D}" type="slidenum">
              <a:rPr lang="de-CH" smtClean="0"/>
              <a:t>3</a:t>
            </a:fld>
            <a:endParaRPr lang="de-CH" dirty="0"/>
          </a:p>
        </p:txBody>
      </p:sp>
      <p:pic>
        <p:nvPicPr>
          <p:cNvPr id="1026" name="Picture 2" descr="C:\Users\ked\Desktop\UCL Postgraduate Admissions_20130415-1609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5" y="1646775"/>
            <a:ext cx="4873328" cy="484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6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Integration with Portico finished!</a:t>
            </a:r>
          </a:p>
        </p:txBody>
      </p:sp>
      <p:sp>
        <p:nvSpPr>
          <p:cNvPr id="2" name="Content Placeholder 1"/>
          <p:cNvSpPr>
            <a:spLocks noGrp="1"/>
          </p:cNvSpPr>
          <p:nvPr>
            <p:ph idx="1"/>
          </p:nvPr>
        </p:nvSpPr>
        <p:spPr/>
        <p:txBody>
          <a:bodyPr/>
          <a:lstStyle/>
          <a:p>
            <a:pPr marL="342900" indent="-342900">
              <a:buFont typeface="Arial" pitchFamily="34" charset="0"/>
              <a:buChar char="•"/>
            </a:pPr>
            <a:r>
              <a:rPr lang="en-GB" dirty="0" smtClean="0">
                <a:latin typeface="+mn-lt"/>
              </a:rPr>
              <a:t>Whenever an application gets </a:t>
            </a:r>
            <a:r>
              <a:rPr lang="en-GB" dirty="0" smtClean="0">
                <a:solidFill>
                  <a:srgbClr val="00B050"/>
                </a:solidFill>
                <a:latin typeface="+mj-lt"/>
              </a:rPr>
              <a:t>Approved</a:t>
            </a:r>
            <a:r>
              <a:rPr lang="en-GB" dirty="0" smtClean="0">
                <a:latin typeface="+mn-lt"/>
              </a:rPr>
              <a:t> it will be sent to the student record system immediately.</a:t>
            </a:r>
          </a:p>
          <a:p>
            <a:pPr marL="342900" indent="-342900">
              <a:buFont typeface="Arial" pitchFamily="34" charset="0"/>
              <a:buChar char="•"/>
            </a:pPr>
            <a:r>
              <a:rPr lang="en-GB" dirty="0" smtClean="0">
                <a:latin typeface="+mn-lt"/>
              </a:rPr>
              <a:t>Whenever an application gets </a:t>
            </a:r>
            <a:r>
              <a:rPr lang="en-GB" dirty="0" smtClean="0">
                <a:solidFill>
                  <a:schemeClr val="accent6">
                    <a:lumMod val="75000"/>
                  </a:schemeClr>
                </a:solidFill>
                <a:latin typeface="+mj-lt"/>
              </a:rPr>
              <a:t>Withdrawn</a:t>
            </a:r>
            <a:r>
              <a:rPr lang="en-GB" dirty="0" smtClean="0">
                <a:latin typeface="+mn-lt"/>
              </a:rPr>
              <a:t> or </a:t>
            </a:r>
            <a:r>
              <a:rPr lang="en-GB" dirty="0" smtClean="0">
                <a:solidFill>
                  <a:schemeClr val="accent6">
                    <a:lumMod val="75000"/>
                  </a:schemeClr>
                </a:solidFill>
                <a:latin typeface="+mj-lt"/>
              </a:rPr>
              <a:t>Rejected</a:t>
            </a:r>
            <a:r>
              <a:rPr lang="en-GB" dirty="0" smtClean="0">
                <a:latin typeface="+mn-lt"/>
              </a:rPr>
              <a:t> the application will be sent to the student record system in an nightly batch. </a:t>
            </a:r>
          </a:p>
          <a:p>
            <a:pPr marL="342900" indent="-342900">
              <a:buFont typeface="Arial" pitchFamily="34" charset="0"/>
              <a:buChar char="•"/>
            </a:pPr>
            <a:endParaRPr lang="en-GB" dirty="0">
              <a:latin typeface="+mn-lt"/>
            </a:endParaRPr>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7" name="Slide Number Placeholder 6"/>
          <p:cNvSpPr>
            <a:spLocks noGrp="1"/>
          </p:cNvSpPr>
          <p:nvPr>
            <p:ph type="sldNum" sz="quarter" idx="12"/>
          </p:nvPr>
        </p:nvSpPr>
        <p:spPr/>
        <p:txBody>
          <a:bodyPr/>
          <a:lstStyle/>
          <a:p>
            <a:r>
              <a:rPr lang="de-CH" smtClean="0"/>
              <a:t>Slide </a:t>
            </a:r>
            <a:fld id="{0F5A9438-002D-4D80-8AA4-828270F7EB0D}" type="slidenum">
              <a:rPr lang="de-CH" smtClean="0"/>
              <a:t>4</a:t>
            </a:fld>
            <a:endParaRPr lang="de-CH" dirty="0"/>
          </a:p>
        </p:txBody>
      </p:sp>
    </p:spTree>
    <p:extLst>
      <p:ext uri="{BB962C8B-B14F-4D97-AF65-F5344CB8AC3E}">
        <p14:creationId xmlns:p14="http://schemas.microsoft.com/office/powerpoint/2010/main" val="121473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itchFamily="34" charset="0"/>
              <a:buChar char="•"/>
            </a:pPr>
            <a:r>
              <a:rPr lang="en-GB" dirty="0" smtClean="0">
                <a:latin typeface="+mn-lt"/>
              </a:rPr>
              <a:t>It is now possible to filter applications using multiple search criteria. For example: </a:t>
            </a:r>
            <a:r>
              <a:rPr lang="en-GB" i="1" dirty="0" smtClean="0">
                <a:solidFill>
                  <a:schemeClr val="accent6">
                    <a:lumMod val="75000"/>
                  </a:schemeClr>
                </a:solidFill>
                <a:latin typeface="+mn-lt"/>
              </a:rPr>
              <a:t>“Show me all applications for </a:t>
            </a:r>
            <a:r>
              <a:rPr lang="en-GB" i="1" dirty="0" smtClean="0">
                <a:solidFill>
                  <a:schemeClr val="accent6">
                    <a:lumMod val="75000"/>
                  </a:schemeClr>
                </a:solidFill>
                <a:latin typeface="+mn-lt"/>
              </a:rPr>
              <a:t>Research </a:t>
            </a:r>
            <a:r>
              <a:rPr lang="en-GB" i="1" dirty="0">
                <a:solidFill>
                  <a:schemeClr val="accent6">
                    <a:lumMod val="75000"/>
                  </a:schemeClr>
                </a:solidFill>
                <a:latin typeface="+mn-lt"/>
              </a:rPr>
              <a:t>Degree: Computer </a:t>
            </a:r>
            <a:r>
              <a:rPr lang="en-GB" i="1" dirty="0" smtClean="0">
                <a:solidFill>
                  <a:schemeClr val="accent6">
                    <a:lumMod val="75000"/>
                  </a:schemeClr>
                </a:solidFill>
                <a:latin typeface="+mn-lt"/>
              </a:rPr>
              <a:t>Science which have been approved”</a:t>
            </a:r>
          </a:p>
          <a:p>
            <a:pPr marL="342900" indent="-342900">
              <a:buFont typeface="Arial" pitchFamily="34" charset="0"/>
              <a:buChar char="•"/>
            </a:pPr>
            <a:r>
              <a:rPr lang="en-GB" dirty="0" smtClean="0">
                <a:latin typeface="+mn-lt"/>
              </a:rPr>
              <a:t>These filters can be persisted and reloaded.</a:t>
            </a:r>
            <a:endParaRPr lang="en-GB" dirty="0">
              <a:latin typeface="+mn-lt"/>
            </a:endParaRPr>
          </a:p>
        </p:txBody>
      </p:sp>
      <p:sp>
        <p:nvSpPr>
          <p:cNvPr id="3" name="Title 2"/>
          <p:cNvSpPr>
            <a:spLocks noGrp="1"/>
          </p:cNvSpPr>
          <p:nvPr>
            <p:ph type="title"/>
          </p:nvPr>
        </p:nvSpPr>
        <p:spPr/>
        <p:txBody>
          <a:bodyPr/>
          <a:lstStyle/>
          <a:p>
            <a:r>
              <a:rPr lang="en-GB" dirty="0"/>
              <a:t>Multiple Persistent Application Filters</a:t>
            </a:r>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7" name="Slide Number Placeholder 6"/>
          <p:cNvSpPr>
            <a:spLocks noGrp="1"/>
          </p:cNvSpPr>
          <p:nvPr>
            <p:ph type="sldNum" sz="quarter" idx="12"/>
          </p:nvPr>
        </p:nvSpPr>
        <p:spPr/>
        <p:txBody>
          <a:bodyPr/>
          <a:lstStyle/>
          <a:p>
            <a:r>
              <a:rPr lang="de-CH" smtClean="0"/>
              <a:t>Slide </a:t>
            </a:r>
            <a:fld id="{0F5A9438-002D-4D80-8AA4-828270F7EB0D}" type="slidenum">
              <a:rPr lang="de-CH" smtClean="0"/>
              <a:t>5</a:t>
            </a:fld>
            <a:endParaRPr lang="de-C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172" y="3500289"/>
            <a:ext cx="8279028" cy="245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42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Application Attention Flag</a:t>
            </a:r>
          </a:p>
        </p:txBody>
      </p:sp>
      <p:sp>
        <p:nvSpPr>
          <p:cNvPr id="2" name="Content Placeholder 1"/>
          <p:cNvSpPr>
            <a:spLocks noGrp="1"/>
          </p:cNvSpPr>
          <p:nvPr>
            <p:ph idx="1"/>
          </p:nvPr>
        </p:nvSpPr>
        <p:spPr/>
        <p:txBody>
          <a:bodyPr/>
          <a:lstStyle/>
          <a:p>
            <a:pPr marL="342900" indent="-342900">
              <a:buFont typeface="Arial" pitchFamily="34" charset="0"/>
              <a:buChar char="•"/>
            </a:pPr>
            <a:r>
              <a:rPr lang="en-GB" dirty="0" smtClean="0">
                <a:latin typeface="+mn-lt"/>
              </a:rPr>
              <a:t>We’ve added an “Attention Flag” to the applications overview which helps you quickly to find applications that need th</a:t>
            </a:r>
            <a:r>
              <a:rPr lang="en-GB" dirty="0" smtClean="0">
                <a:latin typeface="+mn-lt"/>
              </a:rPr>
              <a:t>e attention of an administrator, reviewer, interviewer etc.</a:t>
            </a:r>
            <a:r>
              <a:rPr lang="en-GB" dirty="0"/>
              <a:t> </a:t>
            </a:r>
            <a:r>
              <a:rPr lang="en-GB" dirty="0" smtClean="0">
                <a:latin typeface="+mn-lt"/>
              </a:rPr>
              <a:t>depending on your </a:t>
            </a:r>
            <a:r>
              <a:rPr lang="en-GB" dirty="0" err="1" smtClean="0">
                <a:latin typeface="+mn-lt"/>
              </a:rPr>
              <a:t>PRiSM</a:t>
            </a:r>
            <a:r>
              <a:rPr lang="en-GB" dirty="0" smtClean="0">
                <a:latin typeface="+mn-lt"/>
              </a:rPr>
              <a:t> role. </a:t>
            </a:r>
          </a:p>
          <a:p>
            <a:pPr marL="342900" indent="-342900">
              <a:buFont typeface="Arial" pitchFamily="34" charset="0"/>
              <a:buChar char="•"/>
            </a:pPr>
            <a:r>
              <a:rPr lang="en-GB" dirty="0" smtClean="0">
                <a:latin typeface="+mn-lt"/>
              </a:rPr>
              <a:t>Whereas     means: “nothing to do” and      </a:t>
            </a:r>
            <a:r>
              <a:rPr lang="en-GB" smtClean="0">
                <a:latin typeface="+mn-lt"/>
              </a:rPr>
              <a:t>means “this </a:t>
            </a:r>
            <a:r>
              <a:rPr lang="en-GB" dirty="0" smtClean="0">
                <a:latin typeface="+mn-lt"/>
              </a:rPr>
              <a:t>application needs </a:t>
            </a:r>
            <a:r>
              <a:rPr lang="en-GB" smtClean="0">
                <a:latin typeface="+mn-lt"/>
              </a:rPr>
              <a:t>your attention”.</a:t>
            </a:r>
            <a:endParaRPr lang="en-GB" dirty="0">
              <a:latin typeface="+mn-lt"/>
            </a:endParaRPr>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6" name="Slide Number Placeholder 5"/>
          <p:cNvSpPr>
            <a:spLocks noGrp="1"/>
          </p:cNvSpPr>
          <p:nvPr>
            <p:ph type="sldNum" sz="quarter" idx="12"/>
          </p:nvPr>
        </p:nvSpPr>
        <p:spPr/>
        <p:txBody>
          <a:bodyPr/>
          <a:lstStyle/>
          <a:p>
            <a:r>
              <a:rPr lang="de-CH" smtClean="0"/>
              <a:t>Slide </a:t>
            </a:r>
            <a:fld id="{0F5A9438-002D-4D80-8AA4-828270F7EB0D}" type="slidenum">
              <a:rPr lang="de-CH" smtClean="0"/>
              <a:t>6</a:t>
            </a:fld>
            <a:endParaRPr lang="de-CH" dirty="0"/>
          </a:p>
        </p:txBody>
      </p:sp>
      <p:pic>
        <p:nvPicPr>
          <p:cNvPr id="2050" name="Picture 2" descr="C:\Users\ked\Desktop\Attention-flag-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3" y="4213179"/>
            <a:ext cx="8989682" cy="135449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544673" y="3188888"/>
            <a:ext cx="213867" cy="213867"/>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err="1" smtClean="0">
              <a:latin typeface="AA Zuehlke" pitchFamily="2" charset="0"/>
            </a:endParaRPr>
          </a:p>
        </p:txBody>
      </p:sp>
      <p:sp>
        <p:nvSpPr>
          <p:cNvPr id="10" name="Oval 9"/>
          <p:cNvSpPr/>
          <p:nvPr/>
        </p:nvSpPr>
        <p:spPr>
          <a:xfrm>
            <a:off x="5020392" y="3194644"/>
            <a:ext cx="213867" cy="213867"/>
          </a:xfrm>
          <a:prstGeom prst="ellipse">
            <a:avLst/>
          </a:prstGeom>
          <a:solidFill>
            <a:srgbClr val="FF0000"/>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err="1" smtClean="0">
              <a:latin typeface="AA Zuehlke" pitchFamily="2" charset="0"/>
            </a:endParaRPr>
          </a:p>
        </p:txBody>
      </p:sp>
    </p:spTree>
    <p:extLst>
      <p:ext uri="{BB962C8B-B14F-4D97-AF65-F5344CB8AC3E}">
        <p14:creationId xmlns:p14="http://schemas.microsoft.com/office/powerpoint/2010/main" val="285367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itchFamily="34" charset="0"/>
              <a:buChar char="•"/>
            </a:pPr>
            <a:r>
              <a:rPr lang="en-GB" dirty="0" smtClean="0">
                <a:latin typeface="+mn-lt"/>
              </a:rPr>
              <a:t>Start typing either in the first name, last name or email address field to get a list of users which match the provided criteria. </a:t>
            </a:r>
            <a:endParaRPr lang="en-GB" dirty="0"/>
          </a:p>
          <a:p>
            <a:pPr marL="342900" indent="-342900">
              <a:buFont typeface="Arial" pitchFamily="34" charset="0"/>
              <a:buChar char="•"/>
            </a:pPr>
            <a:r>
              <a:rPr lang="en-GB" dirty="0" smtClean="0">
                <a:latin typeface="+mn-lt"/>
              </a:rPr>
              <a:t>This has been added to all the administration forms where you can select Interviewers, Reviewers, Supervisors, etc.</a:t>
            </a:r>
            <a:endParaRPr lang="en-GB" dirty="0">
              <a:latin typeface="+mn-lt"/>
            </a:endParaRPr>
          </a:p>
        </p:txBody>
      </p:sp>
      <p:sp>
        <p:nvSpPr>
          <p:cNvPr id="3" name="Title 2"/>
          <p:cNvSpPr>
            <a:spLocks noGrp="1"/>
          </p:cNvSpPr>
          <p:nvPr>
            <p:ph type="title"/>
          </p:nvPr>
        </p:nvSpPr>
        <p:spPr/>
        <p:txBody>
          <a:bodyPr/>
          <a:lstStyle/>
          <a:p>
            <a:r>
              <a:rPr lang="en-GB" dirty="0"/>
              <a:t>Added an autosuggest to find users</a:t>
            </a:r>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7" name="Slide Number Placeholder 6"/>
          <p:cNvSpPr>
            <a:spLocks noGrp="1"/>
          </p:cNvSpPr>
          <p:nvPr>
            <p:ph type="sldNum" sz="quarter" idx="12"/>
          </p:nvPr>
        </p:nvSpPr>
        <p:spPr/>
        <p:txBody>
          <a:bodyPr/>
          <a:lstStyle/>
          <a:p>
            <a:r>
              <a:rPr lang="de-CH" smtClean="0"/>
              <a:t>Slide </a:t>
            </a:r>
            <a:fld id="{0F5A9438-002D-4D80-8AA4-828270F7EB0D}" type="slidenum">
              <a:rPr lang="de-CH" smtClean="0"/>
              <a:t>7</a:t>
            </a:fld>
            <a:endParaRPr lang="de-CH"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60" y="3429000"/>
            <a:ext cx="8402705" cy="263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71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itchFamily="34" charset="0"/>
              <a:buChar char="•"/>
            </a:pPr>
            <a:r>
              <a:rPr lang="en-GB" dirty="0" smtClean="0">
                <a:latin typeface="+mn-lt"/>
              </a:rPr>
              <a:t>It is now possible to delegate the interview administration whenever an application is about to enter the Interview stage. Previously this was only possible when the application moved from Review into the Interview stage.</a:t>
            </a:r>
            <a:endParaRPr lang="en-GB" dirty="0">
              <a:latin typeface="+mn-lt"/>
            </a:endParaRPr>
          </a:p>
        </p:txBody>
      </p:sp>
      <p:sp>
        <p:nvSpPr>
          <p:cNvPr id="3" name="Title 2"/>
          <p:cNvSpPr>
            <a:spLocks noGrp="1"/>
          </p:cNvSpPr>
          <p:nvPr>
            <p:ph type="title"/>
          </p:nvPr>
        </p:nvSpPr>
        <p:spPr/>
        <p:txBody>
          <a:bodyPr/>
          <a:lstStyle/>
          <a:p>
            <a:r>
              <a:rPr lang="en-GB" dirty="0"/>
              <a:t>Delegating Interviewer Administration</a:t>
            </a:r>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6" name="Slide Number Placeholder 5"/>
          <p:cNvSpPr>
            <a:spLocks noGrp="1"/>
          </p:cNvSpPr>
          <p:nvPr>
            <p:ph type="sldNum" sz="quarter" idx="12"/>
          </p:nvPr>
        </p:nvSpPr>
        <p:spPr/>
        <p:txBody>
          <a:bodyPr/>
          <a:lstStyle/>
          <a:p>
            <a:r>
              <a:rPr lang="de-CH" smtClean="0"/>
              <a:t>Slide </a:t>
            </a:r>
            <a:fld id="{0F5A9438-002D-4D80-8AA4-828270F7EB0D}" type="slidenum">
              <a:rPr lang="de-CH" smtClean="0"/>
              <a:t>8</a:t>
            </a:fld>
            <a:endParaRPr lang="de-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27" y="3072555"/>
            <a:ext cx="7903533" cy="263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647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342900" indent="-342900"/>
            <a:r>
              <a:rPr lang="en-GB" dirty="0" err="1"/>
              <a:t>Bugfixes</a:t>
            </a:r>
            <a:r>
              <a:rPr lang="en-GB" dirty="0"/>
              <a:t> and behind the scenes</a:t>
            </a:r>
          </a:p>
        </p:txBody>
      </p:sp>
      <p:sp>
        <p:nvSpPr>
          <p:cNvPr id="2" name="Content Placeholder 1"/>
          <p:cNvSpPr>
            <a:spLocks noGrp="1"/>
          </p:cNvSpPr>
          <p:nvPr>
            <p:ph idx="1"/>
          </p:nvPr>
        </p:nvSpPr>
        <p:spPr/>
        <p:txBody>
          <a:bodyPr/>
          <a:lstStyle/>
          <a:p>
            <a:pPr marL="342900" indent="-342900">
              <a:buFont typeface="Arial" pitchFamily="34" charset="0"/>
              <a:buChar char="•"/>
            </a:pPr>
            <a:r>
              <a:rPr lang="en-GB" dirty="0" smtClean="0">
                <a:latin typeface="+mn-lt"/>
              </a:rPr>
              <a:t>Fixed several browser-independent issues</a:t>
            </a:r>
          </a:p>
          <a:p>
            <a:pPr marL="342900" indent="-342900">
              <a:buFont typeface="Arial" pitchFamily="34" charset="0"/>
              <a:buChar char="•"/>
            </a:pPr>
            <a:r>
              <a:rPr lang="en-GB" dirty="0" smtClean="0">
                <a:latin typeface="+mn-lt"/>
              </a:rPr>
              <a:t>Fixed a couple of applications in production which could not be approved</a:t>
            </a:r>
          </a:p>
          <a:p>
            <a:pPr marL="342900" indent="-342900">
              <a:buFont typeface="Arial" pitchFamily="34" charset="0"/>
              <a:buChar char="•"/>
            </a:pPr>
            <a:r>
              <a:rPr lang="en-GB" dirty="0" smtClean="0">
                <a:latin typeface="+mn-lt"/>
              </a:rPr>
              <a:t>Fixed an application form error when saving the personal details section</a:t>
            </a:r>
          </a:p>
          <a:p>
            <a:pPr marL="342900" indent="-342900">
              <a:buFont typeface="Arial" pitchFamily="34" charset="0"/>
              <a:buChar char="•"/>
            </a:pPr>
            <a:r>
              <a:rPr lang="en-GB" dirty="0" smtClean="0">
                <a:latin typeface="+mn-lt"/>
              </a:rPr>
              <a:t>Fixed a display issue in the application form regarding the contact address</a:t>
            </a:r>
          </a:p>
          <a:p>
            <a:pPr marL="342900" indent="-342900">
              <a:buFont typeface="Arial" pitchFamily="34" charset="0"/>
              <a:buChar char="•"/>
            </a:pPr>
            <a:r>
              <a:rPr lang="en-GB" dirty="0" smtClean="0">
                <a:latin typeface="+mn-lt"/>
              </a:rPr>
              <a:t>Added a feature which allows the editing of email templates</a:t>
            </a:r>
          </a:p>
          <a:p>
            <a:pPr marL="342900" indent="-342900">
              <a:buFont typeface="Arial" pitchFamily="34" charset="0"/>
              <a:buChar char="•"/>
            </a:pPr>
            <a:r>
              <a:rPr lang="en-GB" dirty="0" smtClean="0">
                <a:latin typeface="+mn-lt"/>
              </a:rPr>
              <a:t>Preparation and go live with the student record system interface</a:t>
            </a:r>
            <a:endParaRPr lang="en-GB" dirty="0">
              <a:latin typeface="+mn-lt"/>
            </a:endParaRPr>
          </a:p>
        </p:txBody>
      </p:sp>
      <p:sp>
        <p:nvSpPr>
          <p:cNvPr id="4" name="Date Placeholder 3"/>
          <p:cNvSpPr>
            <a:spLocks noGrp="1"/>
          </p:cNvSpPr>
          <p:nvPr>
            <p:ph type="dt" sz="half" idx="10"/>
          </p:nvPr>
        </p:nvSpPr>
        <p:spPr/>
        <p:txBody>
          <a:bodyPr/>
          <a:lstStyle/>
          <a:p>
            <a:r>
              <a:rPr lang="en-US" smtClean="0"/>
              <a:t>16. April 2013</a:t>
            </a:r>
            <a:endParaRPr lang="de-CH" dirty="0"/>
          </a:p>
        </p:txBody>
      </p:sp>
      <p:sp>
        <p:nvSpPr>
          <p:cNvPr id="5" name="Footer Placeholder 4"/>
          <p:cNvSpPr>
            <a:spLocks noGrp="1"/>
          </p:cNvSpPr>
          <p:nvPr>
            <p:ph type="ftr" sz="quarter" idx="11"/>
          </p:nvPr>
        </p:nvSpPr>
        <p:spPr/>
        <p:txBody>
          <a:bodyPr/>
          <a:lstStyle/>
          <a:p>
            <a:r>
              <a:rPr lang="en-US" smtClean="0"/>
              <a:t>PRiSM 2 Show And Tell | Kevin Denver</a:t>
            </a:r>
            <a:endParaRPr lang="de-CH" dirty="0"/>
          </a:p>
        </p:txBody>
      </p:sp>
      <p:sp>
        <p:nvSpPr>
          <p:cNvPr id="7" name="Slide Number Placeholder 6"/>
          <p:cNvSpPr>
            <a:spLocks noGrp="1"/>
          </p:cNvSpPr>
          <p:nvPr>
            <p:ph type="sldNum" sz="quarter" idx="12"/>
          </p:nvPr>
        </p:nvSpPr>
        <p:spPr/>
        <p:txBody>
          <a:bodyPr/>
          <a:lstStyle/>
          <a:p>
            <a:r>
              <a:rPr lang="de-CH" smtClean="0"/>
              <a:t>Slide </a:t>
            </a:r>
            <a:fld id="{0F5A9438-002D-4D80-8AA4-828270F7EB0D}" type="slidenum">
              <a:rPr lang="de-CH" smtClean="0"/>
              <a:t>9</a:t>
            </a:fld>
            <a:endParaRPr lang="de-CH" dirty="0"/>
          </a:p>
        </p:txBody>
      </p:sp>
    </p:spTree>
    <p:extLst>
      <p:ext uri="{BB962C8B-B14F-4D97-AF65-F5344CB8AC3E}">
        <p14:creationId xmlns:p14="http://schemas.microsoft.com/office/powerpoint/2010/main" val="948394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002"/>
  <p:tag name="LANGUAGE" val="2057"/>
  <p:tag name="AUTHOR" val="Kevin Denver"/>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Author"/>
</p:tagLst>
</file>

<file path=ppt/tags/tag5.xml><?xml version="1.0" encoding="utf-8"?>
<p:tagLst xmlns:a="http://schemas.openxmlformats.org/drawingml/2006/main" xmlns:r="http://schemas.openxmlformats.org/officeDocument/2006/relationships" xmlns:p="http://schemas.openxmlformats.org/presentationml/2006/main">
  <p:tag name="SHAPETYPE" val="Author"/>
</p:tagLst>
</file>

<file path=ppt/tags/tag6.xml><?xml version="1.0" encoding="utf-8"?>
<p:tagLst xmlns:a="http://schemas.openxmlformats.org/drawingml/2006/main" xmlns:r="http://schemas.openxmlformats.org/officeDocument/2006/relationships" xmlns:p="http://schemas.openxmlformats.org/presentationml/2006/main">
  <p:tag name="SHAPETYPE" val="Author"/>
</p:tagLst>
</file>

<file path=ppt/tags/tag7.xml><?xml version="1.0" encoding="utf-8"?>
<p:tagLst xmlns:a="http://schemas.openxmlformats.org/drawingml/2006/main" xmlns:r="http://schemas.openxmlformats.org/officeDocument/2006/relationships" xmlns:p="http://schemas.openxmlformats.org/presentationml/2006/main">
  <p:tag name="SHAPETYPE" val="PresentationTitle"/>
</p:tagLst>
</file>

<file path=ppt/tags/tag8.xml><?xml version="1.0" encoding="utf-8"?>
<p:tagLst xmlns:a="http://schemas.openxmlformats.org/drawingml/2006/main" xmlns:r="http://schemas.openxmlformats.org/officeDocument/2006/relationships" xmlns:p="http://schemas.openxmlformats.org/presentationml/2006/main">
  <p:tag name="SHAPETYPE" val="Author"/>
</p:tagLst>
</file>

<file path=ppt/theme/theme1.xml><?xml version="1.0" encoding="utf-8"?>
<a:theme xmlns:a="http://schemas.openxmlformats.org/drawingml/2006/main" name="Zuehlke">
  <a:themeElements>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587</Words>
  <Application>Microsoft Office PowerPoint</Application>
  <PresentationFormat>On-screen Show (4:3)</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AA Zuehlke Medium</vt:lpstr>
      <vt:lpstr>AA Zuehlke</vt:lpstr>
      <vt:lpstr>Zuehlke</vt:lpstr>
      <vt:lpstr>PRiSM 2</vt:lpstr>
      <vt:lpstr>Contents</vt:lpstr>
      <vt:lpstr>Updated PRiSM user interface</vt:lpstr>
      <vt:lpstr>Integration with Portico finished!</vt:lpstr>
      <vt:lpstr>Multiple Persistent Application Filters</vt:lpstr>
      <vt:lpstr>Application Attention Flag</vt:lpstr>
      <vt:lpstr>Added an autosuggest to find users</vt:lpstr>
      <vt:lpstr>Delegating Interviewer Administration</vt:lpstr>
      <vt:lpstr>Bugfixes and behind the scenes</vt:lpstr>
      <vt:lpstr>Upcoming Features</vt:lpstr>
    </vt:vector>
  </TitlesOfParts>
  <Company>Zühlke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PRiSM 2 Show And Tell</dc:title>
  <dc:creator>ked</dc:creator>
  <cp:lastModifiedBy>Denver, Kevin</cp:lastModifiedBy>
  <cp:revision>69</cp:revision>
  <dcterms:created xsi:type="dcterms:W3CDTF">2010-09-09T06:40:38Z</dcterms:created>
  <dcterms:modified xsi:type="dcterms:W3CDTF">2013-04-16T08:30:30Z</dcterms:modified>
</cp:coreProperties>
</file>