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7"/>
    <p:restoredTop sz="92398"/>
  </p:normalViewPr>
  <p:slideViewPr>
    <p:cSldViewPr snapToGrid="0" snapToObjects="1">
      <p:cViewPr varScale="1">
        <p:scale>
          <a:sx n="101" d="100"/>
          <a:sy n="101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40FF5-B418-1047-8DE6-E14A987DC38F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7AB0F-CE3E-7545-869E-04FA2639B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95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AB0F-CE3E-7545-869E-04FA2639B8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19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5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0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98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76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6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68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97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6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AC80-BFF8-8743-9F99-29760FE275B0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010B-005A-6E43-84EA-9997E7DD0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4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sm-river/kil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62100"/>
            <a:ext cx="4495800" cy="8255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34921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1800" dirty="0" err="1" smtClean="0"/>
              <a:t>gaocegege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codeworm96</a:t>
            </a:r>
          </a:p>
          <a:p>
            <a:r>
              <a:rPr kumimoji="1" lang="en-US" altLang="zh-CN" sz="1800" dirty="0" err="1" smtClean="0"/>
              <a:t>hawkingrei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4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Game 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Dockercraft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Dronecraft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Killy</a:t>
            </a:r>
            <a:r>
              <a:rPr kumimoji="1" lang="en-US" altLang="zh-CN" dirty="0" smtClean="0"/>
              <a:t> = Operation in Minecraft</a:t>
            </a:r>
          </a:p>
          <a:p>
            <a:r>
              <a:rPr kumimoji="1" lang="en-US" altLang="zh-CN" dirty="0" smtClean="0"/>
              <a:t>Job Requirements for Game Ops Engineer</a:t>
            </a:r>
          </a:p>
          <a:p>
            <a:pPr lvl="1"/>
            <a:r>
              <a:rPr kumimoji="1" lang="zh-CN" altLang="en-US" dirty="0" smtClean="0"/>
              <a:t>熟练掌握 </a:t>
            </a:r>
            <a:r>
              <a:rPr kumimoji="1" lang="en-US" altLang="zh-CN" dirty="0" smtClean="0"/>
              <a:t>Minecraft</a:t>
            </a:r>
            <a:r>
              <a:rPr kumimoji="1" lang="zh-CN" altLang="en-US" dirty="0" smtClean="0"/>
              <a:t> 各项启动参数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了解 </a:t>
            </a:r>
            <a:r>
              <a:rPr kumimoji="1" lang="en-US" altLang="zh-CN" dirty="0" smtClean="0"/>
              <a:t>Minecraft</a:t>
            </a:r>
            <a:r>
              <a:rPr kumimoji="1" lang="zh-CN" altLang="en-US" dirty="0" smtClean="0"/>
              <a:t> 常用的服务器指令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能搭建简单的红石电路实现自动化运维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1-3</a:t>
            </a:r>
            <a:r>
              <a:rPr kumimoji="1" lang="zh-CN" altLang="en-US" dirty="0" smtClean="0"/>
              <a:t> 年 </a:t>
            </a:r>
            <a:r>
              <a:rPr kumimoji="1" lang="en-US" altLang="zh-CN" dirty="0" smtClean="0"/>
              <a:t>Minecraft</a:t>
            </a:r>
            <a:r>
              <a:rPr kumimoji="1" lang="zh-CN" altLang="en-US" dirty="0" smtClean="0"/>
              <a:t> 经验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0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</a:t>
            </a:r>
            <a:r>
              <a:rPr kumimoji="1" lang="zh-CN" altLang="en-US" dirty="0" smtClean="0"/>
              <a:t>（之前都是随便吹吹的）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github.com/prism-river/killy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5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 for Your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ime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</Words>
  <Application>Microsoft Macintosh PowerPoint</Application>
  <PresentationFormat>宽屏</PresentationFormat>
  <Paragraphs>16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PowerPoint 演示文稿</vt:lpstr>
      <vt:lpstr>Demo</vt:lpstr>
      <vt:lpstr>Game Ops</vt:lpstr>
      <vt:lpstr>Future Work</vt:lpstr>
      <vt:lpstr>Just for Fun（之前都是随便吹吹的）</vt:lpstr>
      <vt:lpstr>Thanks for Your Time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高策</dc:creator>
  <cp:lastModifiedBy>高策</cp:lastModifiedBy>
  <cp:revision>4</cp:revision>
  <dcterms:created xsi:type="dcterms:W3CDTF">2017-10-21T09:45:17Z</dcterms:created>
  <dcterms:modified xsi:type="dcterms:W3CDTF">2017-10-21T10:05:46Z</dcterms:modified>
</cp:coreProperties>
</file>