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exend 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Light-bold.fntdata"/><Relationship Id="rId25" Type="http://schemas.openxmlformats.org/officeDocument/2006/relationships/font" Target="fonts/Lexen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7e76adf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7e76adf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7e76adf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7e76adf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7e76adf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7e76adf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7e76adf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7e76adf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e76adf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e76adf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7e76adf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7e76adf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7e76adf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7e76adf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71b59d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871b59d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871b59d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871b59d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871b59d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871b59d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71b59d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71b59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e76adf2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e76adf2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6adf2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6adf2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e76adf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e76adf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7e76ad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7e76ad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7e76adf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7e76adf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7e76adf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7e76adf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e76adf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e76adf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nsole.cloud.google.com/bigquery?p=bigquery-public-data&amp;d=ga4_obfuscated_sample_ecommerce&amp;t=events_20210131&amp;page=table" TargetMode="External"/><Relationship Id="rId4" Type="http://schemas.openxmlformats.org/officeDocument/2006/relationships/hyperlink" Target="https://developers.google.com/analytics/bigquery/web-ecommerce-demo-datase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iaplagata/dsc-phase-4-project" TargetMode="External"/><Relationship Id="rId4" Type="http://schemas.openxmlformats.org/officeDocument/2006/relationships/hyperlink" Target="https://github.com/TeneikaAskew" TargetMode="External"/><Relationship Id="rId5" Type="http://schemas.openxmlformats.org/officeDocument/2006/relationships/hyperlink" Target="https://github.com/katiehuangx/Portfolio-Guide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0975" y="2221850"/>
            <a:ext cx="8520600" cy="26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exend Light"/>
                <a:ea typeface="Lexend Light"/>
                <a:cs typeface="Lexend Light"/>
                <a:sym typeface="Lexend Light"/>
              </a:rPr>
              <a:t>If you haven’t already…</a:t>
            </a:r>
            <a:endParaRPr sz="4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latin typeface="Lexend Light"/>
                <a:ea typeface="Lexend Light"/>
                <a:cs typeface="Lexend Light"/>
                <a:sym typeface="Lexend Light"/>
              </a:rPr>
              <a:t>Go to </a:t>
            </a:r>
            <a:r>
              <a:rPr lang="en" sz="355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github</a:t>
            </a:r>
            <a:r>
              <a:rPr lang="en" sz="3550"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3550">
                <a:latin typeface="Lexend Light"/>
                <a:ea typeface="Lexend Light"/>
                <a:cs typeface="Lexend Light"/>
                <a:sym typeface="Lexend Light"/>
              </a:rPr>
              <a:t>and create an account and</a:t>
            </a:r>
            <a:endParaRPr sz="355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4"/>
              </a:rPr>
              <a:t>download GitHub Desktop</a:t>
            </a:r>
            <a:endParaRPr sz="355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163" y="114700"/>
            <a:ext cx="2074214" cy="203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0" y="0"/>
            <a:ext cx="89979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We have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those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locally, we now want to push them to GH…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1622400" cy="458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1622400" y="829250"/>
            <a:ext cx="71865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See how the new files appear?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Git can see the changes we’ve made locally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We must </a:t>
            </a:r>
            <a:r>
              <a:rPr i="1" lang="en" sz="2000">
                <a:latin typeface="Lexend Light"/>
                <a:ea typeface="Lexend Light"/>
                <a:cs typeface="Lexend Light"/>
                <a:sym typeface="Lexend Light"/>
              </a:rPr>
              <a:t>commit 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them for git to save them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We should commit each time we’ve made a 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series of changes we are happy with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1727375" y="4591500"/>
            <a:ext cx="71865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Let’s commit our changes, we should also add a description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3" name="Google Shape;113;p22"/>
          <p:cNvSpPr/>
          <p:nvPr/>
        </p:nvSpPr>
        <p:spPr>
          <a:xfrm flipH="1" rot="10800000">
            <a:off x="1513650" y="4916773"/>
            <a:ext cx="1322603" cy="178454"/>
          </a:xfrm>
          <a:custGeom>
            <a:rect b="b" l="l" r="r" t="t"/>
            <a:pathLst>
              <a:path extrusionOk="0" h="11443" w="18895">
                <a:moveTo>
                  <a:pt x="18895" y="11443"/>
                </a:moveTo>
                <a:cubicBezTo>
                  <a:pt x="18895" y="7856"/>
                  <a:pt x="18447" y="2698"/>
                  <a:pt x="15116" y="1366"/>
                </a:cubicBezTo>
                <a:cubicBezTo>
                  <a:pt x="10436" y="-506"/>
                  <a:pt x="4508" y="-468"/>
                  <a:pt x="0" y="17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" name="Google Shape;114;p22"/>
          <p:cNvSpPr/>
          <p:nvPr/>
        </p:nvSpPr>
        <p:spPr>
          <a:xfrm>
            <a:off x="1513650" y="4076992"/>
            <a:ext cx="6254481" cy="677225"/>
          </a:xfrm>
          <a:custGeom>
            <a:rect b="b" l="l" r="r" t="t"/>
            <a:pathLst>
              <a:path extrusionOk="0" h="11443" w="18895">
                <a:moveTo>
                  <a:pt x="18895" y="11443"/>
                </a:moveTo>
                <a:cubicBezTo>
                  <a:pt x="18895" y="7856"/>
                  <a:pt x="18447" y="2698"/>
                  <a:pt x="15116" y="1366"/>
                </a:cubicBezTo>
                <a:cubicBezTo>
                  <a:pt x="10436" y="-506"/>
                  <a:pt x="4508" y="-468"/>
                  <a:pt x="0" y="178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25" y="1222600"/>
            <a:ext cx="562718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0" y="1274325"/>
            <a:ext cx="32052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We can see our commit was 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successful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 below.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This has saved our changes to git locally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Now we push them to GitHub and they will be stored in our online repository… Click </a:t>
            </a:r>
            <a:r>
              <a:rPr i="1" lang="en" sz="2000">
                <a:latin typeface="Lexend Light"/>
                <a:ea typeface="Lexend Light"/>
                <a:cs typeface="Lexend Light"/>
                <a:sym typeface="Lexend Light"/>
              </a:rPr>
              <a:t>push origin</a:t>
            </a:r>
            <a:endParaRPr i="1"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9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152400" y="214925"/>
            <a:ext cx="89979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Our changes are now visible!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0" y="0"/>
            <a:ext cx="89979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Now let’s edit the readme… This is easiest to do on github (or in a text editor locally, but we’ll do it on github for now)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0350"/>
            <a:ext cx="8839200" cy="29899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0" y="955200"/>
            <a:ext cx="89979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Click on the readme.md file and go to edit in place</a:t>
            </a:r>
            <a:endParaRPr i="1"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0" y="0"/>
            <a:ext cx="89979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Make some changes and then preview them…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5200"/>
            <a:ext cx="4414473" cy="4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748" y="1031400"/>
            <a:ext cx="3747160" cy="38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0" y="0"/>
            <a:ext cx="89979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Commit your changes and go back to the repository. You should see your changes appear!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600"/>
            <a:ext cx="6868162" cy="38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0" y="0"/>
            <a:ext cx="89979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However we’ve now made these changes on github… So our local version doesn’t. We need to pull them!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75" y="1260000"/>
            <a:ext cx="5881918" cy="38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0" y="1274325"/>
            <a:ext cx="32052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Click fetch origin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This will </a:t>
            </a:r>
            <a:r>
              <a:rPr i="1" lang="en" sz="2000">
                <a:latin typeface="Lexend Light"/>
                <a:ea typeface="Lexend Light"/>
                <a:cs typeface="Lexend Light"/>
                <a:sym typeface="Lexend Light"/>
              </a:rPr>
              <a:t>pull 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any changes on the repository to your local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They should now match!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0" y="0"/>
            <a:ext cx="85206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exend Light"/>
                <a:ea typeface="Lexend Light"/>
                <a:cs typeface="Lexend Light"/>
                <a:sym typeface="Lexend Light"/>
              </a:rPr>
              <a:t>Take home project…</a:t>
            </a:r>
            <a:endParaRPr sz="4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59" name="Google Shape;159;p29"/>
          <p:cNvSpPr txBox="1"/>
          <p:nvPr>
            <p:ph idx="4294967295" type="title"/>
          </p:nvPr>
        </p:nvSpPr>
        <p:spPr>
          <a:xfrm>
            <a:off x="357600" y="1546500"/>
            <a:ext cx="84288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There are many public datasets on BigQuery that you can access. A highly sought after skill is familiarity with Google Analytics.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For next week take a look at the </a:t>
            </a: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ga4 sample dataset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(more info </a:t>
            </a: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4"/>
              </a:rPr>
              <a:t>here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This is an altered Google Analytics e-commerce dataset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ctrTitle"/>
          </p:nvPr>
        </p:nvSpPr>
        <p:spPr>
          <a:xfrm>
            <a:off x="0" y="0"/>
            <a:ext cx="85206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exend Light"/>
                <a:ea typeface="Lexend Light"/>
                <a:cs typeface="Lexend Light"/>
                <a:sym typeface="Lexend Light"/>
              </a:rPr>
              <a:t>Take home project…</a:t>
            </a:r>
            <a:endParaRPr sz="4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5" name="Google Shape;165;p30"/>
          <p:cNvSpPr txBox="1"/>
          <p:nvPr>
            <p:ph idx="4294967295" type="title"/>
          </p:nvPr>
        </p:nvSpPr>
        <p:spPr>
          <a:xfrm>
            <a:off x="0" y="1036400"/>
            <a:ext cx="91440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What you need to demonstrate: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Conduct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analysis of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the GA4 dataset using BigQuery and a data visualisation tool of your choosing.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Frame your ReadMe.md in the CAR format: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Context, Action, Results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 Light"/>
              <a:buChar char="-"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Insert the visualisations and you can also save your sql files (copy to notepad and save with a .sql extension)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0" y="0"/>
            <a:ext cx="85206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exend Light"/>
                <a:ea typeface="Lexend Light"/>
                <a:cs typeface="Lexend Light"/>
                <a:sym typeface="Lexend Light"/>
              </a:rPr>
              <a:t>For some inspiration…</a:t>
            </a:r>
            <a:endParaRPr sz="4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1" name="Google Shape;171;p31"/>
          <p:cNvSpPr txBox="1"/>
          <p:nvPr>
            <p:ph idx="4294967295" type="title"/>
          </p:nvPr>
        </p:nvSpPr>
        <p:spPr>
          <a:xfrm>
            <a:off x="0" y="1467300"/>
            <a:ext cx="89979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exend Light"/>
              <a:buChar char="-"/>
            </a:pP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Example data science project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exend Light"/>
              <a:buChar char="-"/>
            </a:pP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4"/>
              </a:rPr>
              <a:t>A fun GitHub profile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exend Light"/>
              <a:buChar char="-"/>
            </a:pPr>
            <a:r>
              <a:rPr lang="en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5"/>
              </a:rPr>
              <a:t>Creating a portfolio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245675"/>
            <a:ext cx="8520600" cy="22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exend Light"/>
                <a:ea typeface="Lexend Light"/>
                <a:cs typeface="Lexend Light"/>
                <a:sym typeface="Lexend Light"/>
              </a:rPr>
              <a:t>Repository Basics</a:t>
            </a:r>
            <a:endParaRPr sz="4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50" y="577350"/>
            <a:ext cx="5139302" cy="28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4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What you will use GitHub for…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0" y="1274325"/>
            <a:ext cx="9144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Char char="●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Store all your code and projects safely 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Char char="●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Share your code and projects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Char char="●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Create a portfolio to link on your CV or to your LinkedIn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4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What it also can be used for 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0" y="1274325"/>
            <a:ext cx="9144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Char char="●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Version Control - the primary use of GitHub is to store a copy of code everyone in a data team can work on. Individuals make changes on a “branch” and create a “pull request” for team mates to review and approve before adding.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Char char="●"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Apps - we’re not building an app as you might see in some developers GitHub accounts. The focus is on presenting your analytical skills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2013300"/>
            <a:ext cx="85206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exend Light"/>
                <a:ea typeface="Lexend Light"/>
                <a:cs typeface="Lexend Light"/>
                <a:sym typeface="Lexend Light"/>
              </a:rPr>
              <a:t>Creating a Repository</a:t>
            </a:r>
            <a:endParaRPr sz="48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Let’s use this template… 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16737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Clone the example repository (essentially downloads it)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10458" l="0" r="70076" t="0"/>
          <a:stretch/>
        </p:blipFill>
        <p:spPr>
          <a:xfrm>
            <a:off x="141900" y="1370000"/>
            <a:ext cx="2127526" cy="34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326" y="1170125"/>
            <a:ext cx="62607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You can add files to the repository or edit them locally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52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Let’s add some pictures to use in our readme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105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2275"/>
            <a:ext cx="6900889" cy="18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