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_rels/tableStyles.xml.rels><?xml version="1.0" encoding="UTF-8"?>
<Relationships xmlns="http://schemas.openxmlformats.org/package/2006/relationships"><Relationship Id="rId1" Type="http://schemas.openxmlformats.org/officeDocument/2006/relationships/image" Target="media/image6.png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03924" y="9258299"/>
            <a:ext cx="409652" cy="4191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 descr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Image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 descr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he joystick: obviously everyone’s favorite compon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pc="334" sz="4176">
                <a:effectLst>
                  <a:outerShdw sx="100000" sy="100000" kx="0" ky="0" algn="b" rotWithShape="0" blurRad="22098" dist="22098" dir="5520000">
                    <a:srgbClr val="FFFFFF">
                      <a:alpha val="72000"/>
                    </a:srgbClr>
                  </a:outerShdw>
                </a:effectLst>
              </a:defRPr>
            </a:lvl1pPr>
          </a:lstStyle>
          <a:p>
            <a:pPr/>
            <a:r>
              <a:t>The joystick: obviously everyone’s favorite component </a:t>
            </a:r>
          </a:p>
        </p:txBody>
      </p:sp>
      <p:sp>
        <p:nvSpPr>
          <p:cNvPr id="122" name="By Clarissa and Nath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Clarissa and Nathan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does it d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it do?</a:t>
            </a:r>
          </a:p>
        </p:txBody>
      </p:sp>
      <p:sp>
        <p:nvSpPr>
          <p:cNvPr id="125" name="The joystick has three abilities: It returns two values(x and y) between 0-1024 as well as select values (0 and 1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joystick has three abilities: It returns two values(x and y) between 0-1024 as well as select values (0 and 1). </a:t>
            </a:r>
          </a:p>
          <a:p>
            <a:pPr/>
            <a:r>
              <a:t>Basically you can go up, down, side to side, and push down to select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ow does it do what it do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it do what it does?</a:t>
            </a:r>
          </a:p>
        </p:txBody>
      </p:sp>
      <p:sp>
        <p:nvSpPr>
          <p:cNvPr id="128" name="The joystick uses 5 pins: VCC (5v), Ground, X(analog), Y(analog), Switch/Key(digita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The joystick uses 5 pins: VCC (5v), Ground, X(analog), Y(analog), Switch/Key(digital) </a:t>
            </a:r>
          </a:p>
          <a:p>
            <a:pPr/>
            <a:r>
              <a:t>The switch is optional</a:t>
            </a:r>
          </a:p>
        </p:txBody>
      </p:sp>
      <p:pic>
        <p:nvPicPr>
          <p:cNvPr id="129" name="Screen Shot 2018-10-29 at 9.34.14 PM.png" descr="Screen Shot 2018-10-29 at 9.34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8305" y="4898321"/>
            <a:ext cx="7908190" cy="4765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ow do I use 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I use it?</a:t>
            </a:r>
          </a:p>
        </p:txBody>
      </p:sp>
      <p:sp>
        <p:nvSpPr>
          <p:cNvPr id="132" name="Joysticks basically works like potentiometers but with an added dimension and a button featu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Joysticks basically works like potentiometers but with an added dimension and a button feature.</a:t>
            </a:r>
          </a:p>
          <a:p>
            <a:pPr/>
            <a:r>
              <a:t>We advise you use your thumb to move it around and get different values. Other fingers are fine, just not as cool.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amous people using joysti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Famous people using joysticks</a:t>
            </a:r>
          </a:p>
        </p:txBody>
      </p:sp>
      <p:pic>
        <p:nvPicPr>
          <p:cNvPr id="135" name="celeb-gamer-bieber.jpg" descr="celeb-gamer-bieb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361" y="2885991"/>
            <a:ext cx="4688219" cy="3356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download.jpg" descr="downloa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0882" y="2913573"/>
            <a:ext cx="3683001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45105883_281295825847263_6505802952861548544_n.jpg" descr="45105883_281295825847263_6505802952861548544_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52186" y="2291143"/>
            <a:ext cx="3210014" cy="4185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s.jpg" descr="images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6682" y="5246903"/>
            <a:ext cx="2311401" cy="351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s.jpg" descr="images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86720" y="6406528"/>
            <a:ext cx="2603501" cy="312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celeb-gamer-kard.jpg" descr="celeb-gamer-kard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83975" y="6771117"/>
            <a:ext cx="3546435" cy="2737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Joystick over the yea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Joystick over the years</a:t>
            </a:r>
          </a:p>
        </p:txBody>
      </p:sp>
      <p:pic>
        <p:nvPicPr>
          <p:cNvPr id="143" name="45011680_287303752116838_874368604601057280_n.jpg" descr="45011680_287303752116838_874368604601057280_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178" y="1888753"/>
            <a:ext cx="2794001" cy="279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45073225_2167750669954321_6667302029657899008_n.jpg" descr="45073225_2167750669954321_6667302029657899008_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5374" y="2968432"/>
            <a:ext cx="3174052" cy="4592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44998543_341063679792078_9207385786326974464_n.jpg" descr="44998543_341063679792078_9207385786326974464_n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60171" y="1708746"/>
            <a:ext cx="3277706" cy="3675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44966444_184165099131928_1255102307041804288_n.jpg" descr="44966444_184165099131928_1255102307041804288_n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8735" y="5106582"/>
            <a:ext cx="3624436" cy="401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45168017_347993666010025_3194008208410673152_n.jpg" descr="45168017_347993666010025_3194008208410673152_n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07890" y="6135311"/>
            <a:ext cx="3982269" cy="240927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*Omitted dildo picture*"/>
          <p:cNvSpPr txBox="1"/>
          <p:nvPr/>
        </p:nvSpPr>
        <p:spPr>
          <a:xfrm>
            <a:off x="4180729" y="8317681"/>
            <a:ext cx="448960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*Omitted dildo picture*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