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9" r:id="rId3"/>
    <p:sldId id="326" r:id="rId4"/>
    <p:sldId id="325" r:id="rId5"/>
    <p:sldId id="340" r:id="rId6"/>
    <p:sldId id="328" r:id="rId7"/>
    <p:sldId id="330" r:id="rId8"/>
    <p:sldId id="338" r:id="rId9"/>
    <p:sldId id="331" r:id="rId10"/>
    <p:sldId id="332" r:id="rId11"/>
    <p:sldId id="339" r:id="rId12"/>
    <p:sldId id="333" r:id="rId13"/>
    <p:sldId id="334" r:id="rId14"/>
    <p:sldId id="337" r:id="rId15"/>
    <p:sldId id="270" r:id="rId16"/>
    <p:sldId id="33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92F2BC-FD50-4FE0-BD57-262655032F48}">
          <p14:sldIdLst>
            <p14:sldId id="256"/>
          </p14:sldIdLst>
        </p14:section>
        <p14:section name="Representation 1" id="{C456B3A5-7BAE-4561-95AB-A8E7A02F64DD}">
          <p14:sldIdLst>
            <p14:sldId id="329"/>
          </p14:sldIdLst>
        </p14:section>
        <p14:section name="Representation 2" id="{65A78E67-6552-43D0-846A-DBC7A95F00EA}">
          <p14:sldIdLst>
            <p14:sldId id="326"/>
            <p14:sldId id="325"/>
            <p14:sldId id="340"/>
            <p14:sldId id="328"/>
          </p14:sldIdLst>
        </p14:section>
        <p14:section name="Access and flow" id="{98FB2851-AA50-47F3-BF75-0175738F842A}">
          <p14:sldIdLst>
            <p14:sldId id="330"/>
            <p14:sldId id="338"/>
            <p14:sldId id="331"/>
            <p14:sldId id="332"/>
            <p14:sldId id="339"/>
          </p14:sldIdLst>
        </p14:section>
        <p14:section name="Recommendations" id="{AFE6BC32-2502-4E9E-BA59-602AB4E6D5A9}">
          <p14:sldIdLst>
            <p14:sldId id="333"/>
            <p14:sldId id="334"/>
            <p14:sldId id="337"/>
            <p14:sldId id="270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33A"/>
    <a:srgbClr val="FF8F1C"/>
    <a:srgbClr val="840B55"/>
    <a:srgbClr val="C800A1"/>
    <a:srgbClr val="3C1053"/>
    <a:srgbClr val="5C068C"/>
    <a:srgbClr val="5C338C"/>
    <a:srgbClr val="3972FF"/>
    <a:srgbClr val="6BB445"/>
    <a:srgbClr val="4CB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334" autoAdjust="0"/>
  </p:normalViewPr>
  <p:slideViewPr>
    <p:cSldViewPr snapToGrid="0">
      <p:cViewPr varScale="1">
        <p:scale>
          <a:sx n="84" d="100"/>
          <a:sy n="84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F90E8-A1EA-4586-928D-0A2057E1CF18}" type="doc">
      <dgm:prSet loTypeId="urn:microsoft.com/office/officeart/2005/8/layout/bProcess4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9F17FF9-84CB-4AA1-BBFD-68979FCDA9FF}">
      <dgm:prSet phldrT="[Text]" custT="1"/>
      <dgm:spPr/>
      <dgm:t>
        <a:bodyPr/>
        <a:lstStyle/>
        <a:p>
          <a:r>
            <a:rPr lang="en-US" sz="900" dirty="0" smtClean="0"/>
            <a:t>Release Management</a:t>
          </a:r>
          <a:endParaRPr lang="en-US" sz="900" dirty="0"/>
        </a:p>
      </dgm:t>
    </dgm:pt>
    <dgm:pt modelId="{C6B99BCA-809E-4DD8-9720-C996C7A9F8B2}" type="parTrans" cxnId="{101CE67B-E2B2-4A3D-A0DF-799E64986E46}">
      <dgm:prSet/>
      <dgm:spPr/>
      <dgm:t>
        <a:bodyPr/>
        <a:lstStyle/>
        <a:p>
          <a:endParaRPr lang="en-US"/>
        </a:p>
      </dgm:t>
    </dgm:pt>
    <dgm:pt modelId="{8CF5CB1E-B594-4492-81DF-BD90AD0D6918}" type="sibTrans" cxnId="{101CE67B-E2B2-4A3D-A0DF-799E64986E46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85779212-6661-4725-AB42-F7048CC39118}">
      <dgm:prSet phldrT="[Text]" custT="1"/>
      <dgm:spPr/>
      <dgm:t>
        <a:bodyPr/>
        <a:lstStyle/>
        <a:p>
          <a:r>
            <a:rPr lang="en-US" sz="900" dirty="0" smtClean="0"/>
            <a:t>Collaboration/ KM Management</a:t>
          </a:r>
          <a:endParaRPr lang="en-US" sz="900" dirty="0"/>
        </a:p>
      </dgm:t>
    </dgm:pt>
    <dgm:pt modelId="{6F580CD6-77FB-49E7-AB68-F4756DCC3BC8}" type="parTrans" cxnId="{5F6E4A05-A398-46E1-93E6-2AB004134746}">
      <dgm:prSet/>
      <dgm:spPr/>
      <dgm:t>
        <a:bodyPr/>
        <a:lstStyle/>
        <a:p>
          <a:endParaRPr lang="en-US"/>
        </a:p>
      </dgm:t>
    </dgm:pt>
    <dgm:pt modelId="{2215B2C2-F53F-48D4-AAEB-E3661D91D79C}" type="sibTrans" cxnId="{5F6E4A05-A398-46E1-93E6-2AB004134746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849F1AF7-80F2-4D94-9C87-042462653019}">
      <dgm:prSet phldrT="[Text]" custT="1"/>
      <dgm:spPr/>
      <dgm:t>
        <a:bodyPr/>
        <a:lstStyle/>
        <a:p>
          <a:r>
            <a:rPr lang="en-US" sz="900" dirty="0" smtClean="0"/>
            <a:t>Code Checkout</a:t>
          </a:r>
          <a:endParaRPr lang="en-US" sz="900" dirty="0"/>
        </a:p>
      </dgm:t>
    </dgm:pt>
    <dgm:pt modelId="{FD7D8452-F8C4-444D-AF53-6B0291A0CCC0}" type="parTrans" cxnId="{3322B252-840F-41F1-8A0C-0D572C8B8350}">
      <dgm:prSet/>
      <dgm:spPr/>
      <dgm:t>
        <a:bodyPr/>
        <a:lstStyle/>
        <a:p>
          <a:endParaRPr lang="en-US"/>
        </a:p>
      </dgm:t>
    </dgm:pt>
    <dgm:pt modelId="{7C2CE862-3CB4-48E1-8966-FEEE24307D57}" type="sibTrans" cxnId="{3322B252-840F-41F1-8A0C-0D572C8B8350}">
      <dgm:prSet/>
      <dgm:spPr/>
      <dgm:t>
        <a:bodyPr/>
        <a:lstStyle/>
        <a:p>
          <a:endParaRPr lang="en-US"/>
        </a:p>
      </dgm:t>
    </dgm:pt>
    <dgm:pt modelId="{1BA9C312-3FC6-492C-A4A5-D1F5D3C47968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900" dirty="0" smtClean="0"/>
            <a:t>Code Construction</a:t>
          </a:r>
          <a:endParaRPr lang="en-US" sz="900" dirty="0"/>
        </a:p>
      </dgm:t>
    </dgm:pt>
    <dgm:pt modelId="{A713E7FF-1CAD-4740-B3E0-EB45F4AAC7BE}" type="parTrans" cxnId="{35D90AA5-A97B-4370-B278-E9458FFB9BA6}">
      <dgm:prSet/>
      <dgm:spPr/>
      <dgm:t>
        <a:bodyPr/>
        <a:lstStyle/>
        <a:p>
          <a:endParaRPr lang="en-US"/>
        </a:p>
      </dgm:t>
    </dgm:pt>
    <dgm:pt modelId="{DFF57308-0DD1-475E-B2FA-E31BBB6A0860}" type="sibTrans" cxnId="{35D90AA5-A97B-4370-B278-E9458FFB9BA6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3930EB36-6FDA-44CB-ABCF-988A9BA436E3}">
      <dgm:prSet phldrT="[Text]" custT="1"/>
      <dgm:spPr/>
      <dgm:t>
        <a:bodyPr/>
        <a:lstStyle/>
        <a:p>
          <a:r>
            <a:rPr lang="en-US" sz="900" dirty="0" smtClean="0"/>
            <a:t>Unit Testing</a:t>
          </a:r>
          <a:endParaRPr lang="en-US" sz="900" dirty="0"/>
        </a:p>
      </dgm:t>
    </dgm:pt>
    <dgm:pt modelId="{A76573DD-7B52-434F-87C3-DD21C0CB5B23}" type="parTrans" cxnId="{7556444B-E586-4C76-B57A-7A3A3DE9645D}">
      <dgm:prSet/>
      <dgm:spPr/>
      <dgm:t>
        <a:bodyPr/>
        <a:lstStyle/>
        <a:p>
          <a:endParaRPr lang="en-US"/>
        </a:p>
      </dgm:t>
    </dgm:pt>
    <dgm:pt modelId="{F3DCA773-1244-4B9A-9ED9-C0FDC19BC45E}" type="sibTrans" cxnId="{7556444B-E586-4C76-B57A-7A3A3DE9645D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DF668AF-3E12-4B37-BBC6-0A6519A77140}">
      <dgm:prSet phldrT="[Text]" custT="1"/>
      <dgm:spPr/>
      <dgm:t>
        <a:bodyPr/>
        <a:lstStyle/>
        <a:p>
          <a:r>
            <a:rPr lang="en-US" sz="900" dirty="0" smtClean="0"/>
            <a:t>Code Review</a:t>
          </a:r>
          <a:endParaRPr lang="en-US" sz="900" dirty="0"/>
        </a:p>
      </dgm:t>
    </dgm:pt>
    <dgm:pt modelId="{CC484BE2-A604-4608-8FEA-5A49472B3C2C}" type="parTrans" cxnId="{B16DEB27-96D6-4358-A383-83FF61A1507A}">
      <dgm:prSet/>
      <dgm:spPr/>
      <dgm:t>
        <a:bodyPr/>
        <a:lstStyle/>
        <a:p>
          <a:endParaRPr lang="en-US"/>
        </a:p>
      </dgm:t>
    </dgm:pt>
    <dgm:pt modelId="{588DFA08-AA0A-4B91-9359-5C2C4488A330}" type="sibTrans" cxnId="{B16DEB27-96D6-4358-A383-83FF61A1507A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37FE08DE-1395-40CA-9A0B-525CD6B5E831}">
      <dgm:prSet phldrT="[Text]" custT="1"/>
      <dgm:spPr/>
      <dgm:t>
        <a:bodyPr/>
        <a:lstStyle/>
        <a:p>
          <a:r>
            <a:rPr lang="en-US" sz="900" dirty="0" smtClean="0"/>
            <a:t>Code Conflict Management</a:t>
          </a:r>
          <a:endParaRPr lang="en-US" sz="900" dirty="0"/>
        </a:p>
      </dgm:t>
    </dgm:pt>
    <dgm:pt modelId="{5BEB020A-F5F5-4850-9980-5A4661CB3AD2}" type="parTrans" cxnId="{E4DB4185-9DF4-435B-8968-A0AAB99B9C73}">
      <dgm:prSet/>
      <dgm:spPr/>
      <dgm:t>
        <a:bodyPr/>
        <a:lstStyle/>
        <a:p>
          <a:endParaRPr lang="en-US"/>
        </a:p>
      </dgm:t>
    </dgm:pt>
    <dgm:pt modelId="{57271963-C7A4-4669-BFA6-3618812B92AB}" type="sibTrans" cxnId="{E4DB4185-9DF4-435B-8968-A0AAB99B9C73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3738A1B5-90CF-463A-8275-7F3A4F3727AB}">
      <dgm:prSet phldrT="[Text]" custT="1"/>
      <dgm:spPr/>
      <dgm:t>
        <a:bodyPr/>
        <a:lstStyle/>
        <a:p>
          <a:r>
            <a:rPr lang="en-US" sz="900" dirty="0" smtClean="0"/>
            <a:t>Version Management</a:t>
          </a:r>
          <a:endParaRPr lang="en-US" sz="900" dirty="0"/>
        </a:p>
      </dgm:t>
    </dgm:pt>
    <dgm:pt modelId="{62E7C633-B086-48CB-B985-A62A961F08C3}" type="parTrans" cxnId="{32A49BFC-A3EA-4549-844A-F84528076B00}">
      <dgm:prSet/>
      <dgm:spPr/>
      <dgm:t>
        <a:bodyPr/>
        <a:lstStyle/>
        <a:p>
          <a:endParaRPr lang="en-US"/>
        </a:p>
      </dgm:t>
    </dgm:pt>
    <dgm:pt modelId="{83DCAC2A-0010-44F2-ABC6-53BAD1DF01BB}" type="sibTrans" cxnId="{32A49BFC-A3EA-4549-844A-F84528076B00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5F563FDF-68E0-4532-A238-F2B4F40D514C}">
      <dgm:prSet phldrT="[Text]" custT="1"/>
      <dgm:spPr/>
      <dgm:t>
        <a:bodyPr/>
        <a:lstStyle/>
        <a:p>
          <a:r>
            <a:rPr lang="en-US" sz="900" dirty="0" smtClean="0"/>
            <a:t>Build</a:t>
          </a:r>
          <a:endParaRPr lang="en-US" sz="900" dirty="0"/>
        </a:p>
      </dgm:t>
    </dgm:pt>
    <dgm:pt modelId="{07F5E03E-FE05-4817-9E56-E2A4F8CB0CAA}" type="parTrans" cxnId="{E036A73C-ACC6-48D5-B446-DD3B0833955B}">
      <dgm:prSet/>
      <dgm:spPr/>
      <dgm:t>
        <a:bodyPr/>
        <a:lstStyle/>
        <a:p>
          <a:endParaRPr lang="en-US"/>
        </a:p>
      </dgm:t>
    </dgm:pt>
    <dgm:pt modelId="{2E6F1F50-D4EB-4BC1-8C05-7F4BB60E1095}" type="sibTrans" cxnId="{E036A73C-ACC6-48D5-B446-DD3B0833955B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E968A82-C2C9-4708-8C57-1EDF4EDF7FAA}">
      <dgm:prSet phldrT="[Text]" custT="1"/>
      <dgm:spPr/>
      <dgm:t>
        <a:bodyPr/>
        <a:lstStyle/>
        <a:p>
          <a:r>
            <a:rPr lang="en-US" sz="900" dirty="0" smtClean="0"/>
            <a:t>Functional Testing</a:t>
          </a:r>
          <a:endParaRPr lang="en-US" sz="900" dirty="0"/>
        </a:p>
      </dgm:t>
    </dgm:pt>
    <dgm:pt modelId="{DDD34AAC-5BA3-4936-9F7A-826950BBBFBE}" type="parTrans" cxnId="{8E2F635B-4747-43A5-9185-4AD3BA51060C}">
      <dgm:prSet/>
      <dgm:spPr/>
      <dgm:t>
        <a:bodyPr/>
        <a:lstStyle/>
        <a:p>
          <a:endParaRPr lang="en-US"/>
        </a:p>
      </dgm:t>
    </dgm:pt>
    <dgm:pt modelId="{1033E4E2-0E1D-4720-83E1-31115BA38D7F}" type="sibTrans" cxnId="{8E2F635B-4747-43A5-9185-4AD3BA51060C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26F406E-6F8A-49A3-979C-4B0D96D833E5}">
      <dgm:prSet phldrT="[Text]" custT="1"/>
      <dgm:spPr/>
      <dgm:t>
        <a:bodyPr/>
        <a:lstStyle/>
        <a:p>
          <a:r>
            <a:rPr lang="en-US" sz="900" dirty="0" smtClean="0"/>
            <a:t>Deployment – QA/SIT/UAT</a:t>
          </a:r>
          <a:endParaRPr lang="en-US" sz="900" dirty="0"/>
        </a:p>
      </dgm:t>
    </dgm:pt>
    <dgm:pt modelId="{C4478F16-E7D2-4394-AF82-5A2B6E0FA2DF}" type="parTrans" cxnId="{7D213385-4BB4-41F8-A2CD-6FBCDD16C446}">
      <dgm:prSet/>
      <dgm:spPr/>
      <dgm:t>
        <a:bodyPr/>
        <a:lstStyle/>
        <a:p>
          <a:endParaRPr lang="en-US"/>
        </a:p>
      </dgm:t>
    </dgm:pt>
    <dgm:pt modelId="{958EC8D5-2E09-4E39-8BCC-89A628BFA8D6}" type="sibTrans" cxnId="{7D213385-4BB4-41F8-A2CD-6FBCDD16C446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3341D280-779C-4D0C-A39C-F0051812E018}">
      <dgm:prSet phldrT="[Text]" custT="1"/>
      <dgm:spPr/>
      <dgm:t>
        <a:bodyPr/>
        <a:lstStyle/>
        <a:p>
          <a:r>
            <a:rPr lang="en-US" sz="900" dirty="0" smtClean="0"/>
            <a:t>Package and Artifact Mngt.</a:t>
          </a:r>
          <a:endParaRPr lang="en-US" sz="900" dirty="0"/>
        </a:p>
      </dgm:t>
    </dgm:pt>
    <dgm:pt modelId="{F4752A0A-B395-446A-A9AB-3D77A4ED6267}" type="parTrans" cxnId="{0D19982F-0F85-4A97-BCFA-6E65A7C00129}">
      <dgm:prSet/>
      <dgm:spPr/>
      <dgm:t>
        <a:bodyPr/>
        <a:lstStyle/>
        <a:p>
          <a:endParaRPr lang="en-US"/>
        </a:p>
      </dgm:t>
    </dgm:pt>
    <dgm:pt modelId="{E446F138-EBED-4CF1-9103-188FE94E650D}" type="sibTrans" cxnId="{0D19982F-0F85-4A97-BCFA-6E65A7C00129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39473F6-9DFA-4CBB-B80C-93A081707E6A}">
      <dgm:prSet phldrT="[Text]" custT="1"/>
      <dgm:spPr/>
      <dgm:t>
        <a:bodyPr/>
        <a:lstStyle/>
        <a:p>
          <a:r>
            <a:rPr lang="en-US" sz="900" dirty="0" smtClean="0"/>
            <a:t>Tag Release</a:t>
          </a:r>
          <a:endParaRPr lang="en-US" sz="900" dirty="0"/>
        </a:p>
      </dgm:t>
    </dgm:pt>
    <dgm:pt modelId="{43FB8A35-13BC-4F57-8130-ED887FC3598E}" type="parTrans" cxnId="{0353A571-4EAC-4846-A2D7-C7D32E188DFB}">
      <dgm:prSet/>
      <dgm:spPr/>
      <dgm:t>
        <a:bodyPr/>
        <a:lstStyle/>
        <a:p>
          <a:endParaRPr lang="en-US"/>
        </a:p>
      </dgm:t>
    </dgm:pt>
    <dgm:pt modelId="{CB3E1638-FD94-40EE-8343-708E939E8EA2}" type="sibTrans" cxnId="{0353A571-4EAC-4846-A2D7-C7D32E188DFB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5A340EBB-0CD1-4298-95DA-27F72796D99F}">
      <dgm:prSet phldrT="[Text]" custT="1"/>
      <dgm:spPr/>
      <dgm:t>
        <a:bodyPr/>
        <a:lstStyle/>
        <a:p>
          <a:r>
            <a:rPr lang="en-US" sz="900" dirty="0" smtClean="0"/>
            <a:t>Static/Dynamic Code Analysis</a:t>
          </a:r>
          <a:endParaRPr lang="en-US" sz="900" dirty="0"/>
        </a:p>
      </dgm:t>
    </dgm:pt>
    <dgm:pt modelId="{363361E4-A48B-4E35-A16F-3EA81F494ADD}" type="parTrans" cxnId="{F960A199-D1F8-4E7B-96E2-49F2A8F69B55}">
      <dgm:prSet/>
      <dgm:spPr/>
      <dgm:t>
        <a:bodyPr/>
        <a:lstStyle/>
        <a:p>
          <a:endParaRPr lang="en-US"/>
        </a:p>
      </dgm:t>
    </dgm:pt>
    <dgm:pt modelId="{9605F4AE-7274-4589-894C-1B1A3A565BF5}" type="sibTrans" cxnId="{F960A199-D1F8-4E7B-96E2-49F2A8F69B55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4D86363D-FCDF-405A-A7D2-DF82B39338D2}">
      <dgm:prSet phldrT="[Text]" custT="1"/>
      <dgm:spPr/>
      <dgm:t>
        <a:bodyPr/>
        <a:lstStyle/>
        <a:p>
          <a:r>
            <a:rPr lang="en-US" sz="900" dirty="0" smtClean="0"/>
            <a:t>Integration Testing</a:t>
          </a:r>
          <a:endParaRPr lang="en-US" sz="900" dirty="0"/>
        </a:p>
      </dgm:t>
    </dgm:pt>
    <dgm:pt modelId="{319D7107-C98F-4A2E-8239-05A3900CF85D}" type="parTrans" cxnId="{21D8CC83-DBDA-4724-A583-9B46B319AACE}">
      <dgm:prSet/>
      <dgm:spPr/>
      <dgm:t>
        <a:bodyPr/>
        <a:lstStyle/>
        <a:p>
          <a:endParaRPr lang="en-US"/>
        </a:p>
      </dgm:t>
    </dgm:pt>
    <dgm:pt modelId="{ECAFCB15-B4D1-453D-90E4-AA983B48832A}" type="sibTrans" cxnId="{21D8CC83-DBDA-4724-A583-9B46B319AACE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DD5A6BA-862F-4A08-93A2-7D63C651E05C}">
      <dgm:prSet phldrT="[Text]" custT="1"/>
      <dgm:spPr/>
      <dgm:t>
        <a:bodyPr/>
        <a:lstStyle/>
        <a:p>
          <a:r>
            <a:rPr lang="en-US" sz="900" dirty="0" smtClean="0"/>
            <a:t>Security Testing</a:t>
          </a:r>
          <a:endParaRPr lang="en-US" sz="900" dirty="0"/>
        </a:p>
      </dgm:t>
    </dgm:pt>
    <dgm:pt modelId="{2F63AA87-74B1-49C8-9AE0-9B4065810AD2}" type="parTrans" cxnId="{10C10951-F977-4EFC-8ECD-13875A766D4B}">
      <dgm:prSet/>
      <dgm:spPr/>
      <dgm:t>
        <a:bodyPr/>
        <a:lstStyle/>
        <a:p>
          <a:endParaRPr lang="en-US"/>
        </a:p>
      </dgm:t>
    </dgm:pt>
    <dgm:pt modelId="{30E84380-30DC-4FA7-8248-189A4FD5B85B}" type="sibTrans" cxnId="{10C10951-F977-4EFC-8ECD-13875A766D4B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23BB066-8472-44EB-B86D-AA6CC44B4FC0}">
      <dgm:prSet phldrT="[Text]" custT="1"/>
      <dgm:spPr/>
      <dgm:t>
        <a:bodyPr/>
        <a:lstStyle/>
        <a:p>
          <a:r>
            <a:rPr lang="en-US" sz="900" dirty="0" smtClean="0"/>
            <a:t>Performance Testing</a:t>
          </a:r>
          <a:endParaRPr lang="en-US" sz="900" dirty="0"/>
        </a:p>
      </dgm:t>
    </dgm:pt>
    <dgm:pt modelId="{BE4DD27B-62D9-435E-A8B1-FD632B88B8F0}" type="parTrans" cxnId="{C9AFB386-382E-4180-B7E7-CF4884CB8E5F}">
      <dgm:prSet/>
      <dgm:spPr/>
      <dgm:t>
        <a:bodyPr/>
        <a:lstStyle/>
        <a:p>
          <a:endParaRPr lang="en-US"/>
        </a:p>
      </dgm:t>
    </dgm:pt>
    <dgm:pt modelId="{CB760776-D8BE-4281-B64D-797A4660DBCA}" type="sibTrans" cxnId="{C9AFB386-382E-4180-B7E7-CF4884CB8E5F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39DEF6C6-E8FB-4ECE-ACD4-2E49036603D1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900" dirty="0" smtClean="0"/>
            <a:t>User Acceptance Testing</a:t>
          </a:r>
          <a:endParaRPr lang="en-US" sz="900" dirty="0"/>
        </a:p>
      </dgm:t>
    </dgm:pt>
    <dgm:pt modelId="{9B69F6C1-27C2-480B-B0BE-3D826ADE007D}" type="parTrans" cxnId="{795763E9-4225-4BC6-B9EC-AB6874E2B24C}">
      <dgm:prSet/>
      <dgm:spPr/>
      <dgm:t>
        <a:bodyPr/>
        <a:lstStyle/>
        <a:p>
          <a:endParaRPr lang="en-US"/>
        </a:p>
      </dgm:t>
    </dgm:pt>
    <dgm:pt modelId="{38CC07E6-E536-40AC-A8C1-C3B8006F5027}" type="sibTrans" cxnId="{795763E9-4225-4BC6-B9EC-AB6874E2B24C}">
      <dgm:prSet/>
      <dgm:spPr/>
      <dgm:t>
        <a:bodyPr/>
        <a:lstStyle/>
        <a:p>
          <a:endParaRPr lang="en-US"/>
        </a:p>
      </dgm:t>
    </dgm:pt>
    <dgm:pt modelId="{B0791259-9104-4F93-B8AD-DAEF5DF1EA80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900" dirty="0" smtClean="0"/>
            <a:t>Service Management</a:t>
          </a:r>
          <a:endParaRPr lang="en-US" sz="900" dirty="0"/>
        </a:p>
      </dgm:t>
    </dgm:pt>
    <dgm:pt modelId="{1117126B-BFDF-432E-BA44-B7FDC3D8F145}" type="parTrans" cxnId="{245674ED-6B22-4C31-97D7-0FB63B7EB25C}">
      <dgm:prSet/>
      <dgm:spPr/>
      <dgm:t>
        <a:bodyPr/>
        <a:lstStyle/>
        <a:p>
          <a:endParaRPr lang="en-US"/>
        </a:p>
      </dgm:t>
    </dgm:pt>
    <dgm:pt modelId="{32BFCE23-CACB-4BAC-9396-91B12F6DFBA7}" type="sibTrans" cxnId="{245674ED-6B22-4C31-97D7-0FB63B7EB25C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F83289A8-9306-490E-B0CC-4C4053ADF858}">
      <dgm:prSet phldrT="[Text]" custT="1"/>
      <dgm:spPr/>
      <dgm:t>
        <a:bodyPr/>
        <a:lstStyle/>
        <a:p>
          <a:r>
            <a:rPr lang="en-US" sz="900" dirty="0" smtClean="0"/>
            <a:t>Release</a:t>
          </a:r>
          <a:r>
            <a:rPr lang="en-US" sz="900" baseline="0" dirty="0" smtClean="0"/>
            <a:t> to </a:t>
          </a:r>
        </a:p>
        <a:p>
          <a:r>
            <a:rPr lang="en-US" sz="900" baseline="0" dirty="0" smtClean="0"/>
            <a:t>Production </a:t>
          </a:r>
          <a:endParaRPr lang="en-US" sz="900" dirty="0"/>
        </a:p>
      </dgm:t>
    </dgm:pt>
    <dgm:pt modelId="{0D525162-730F-47CA-A7E4-BD772A86EEE9}" type="parTrans" cxnId="{52A8CA28-B741-4D34-9589-6E498E64E742}">
      <dgm:prSet/>
      <dgm:spPr/>
      <dgm:t>
        <a:bodyPr/>
        <a:lstStyle/>
        <a:p>
          <a:endParaRPr lang="en-US"/>
        </a:p>
      </dgm:t>
    </dgm:pt>
    <dgm:pt modelId="{F6C80EDB-E3A4-45B5-B30F-984A993975C6}" type="sibTrans" cxnId="{52A8CA28-B741-4D34-9589-6E498E64E742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55A334A-32D7-4815-BEAC-C5617F56BF7E}">
      <dgm:prSet phldrT="[Text]" custT="1"/>
      <dgm:spPr/>
      <dgm:t>
        <a:bodyPr/>
        <a:lstStyle/>
        <a:p>
          <a:r>
            <a:rPr lang="en-US" sz="900" dirty="0" smtClean="0"/>
            <a:t>Monitoring</a:t>
          </a:r>
          <a:endParaRPr lang="en-US" sz="900" dirty="0"/>
        </a:p>
      </dgm:t>
    </dgm:pt>
    <dgm:pt modelId="{195971A1-7E37-4C83-A020-1379109DAEB1}" type="parTrans" cxnId="{402E7BE7-09FD-4117-8A11-E14DAF96F16D}">
      <dgm:prSet/>
      <dgm:spPr/>
      <dgm:t>
        <a:bodyPr/>
        <a:lstStyle/>
        <a:p>
          <a:endParaRPr lang="en-US"/>
        </a:p>
      </dgm:t>
    </dgm:pt>
    <dgm:pt modelId="{7FF30CD9-FB12-4C43-A294-99F48E60C536}" type="sibTrans" cxnId="{402E7BE7-09FD-4117-8A11-E14DAF96F16D}">
      <dgm:prSet/>
      <dgm:spPr/>
      <dgm:t>
        <a:bodyPr/>
        <a:lstStyle/>
        <a:p>
          <a:endParaRPr lang="en-US"/>
        </a:p>
      </dgm:t>
    </dgm:pt>
    <dgm:pt modelId="{CC219B65-9C10-4B15-9620-A0F17B12EAEF}">
      <dgm:prSet phldrT="[Text]" custT="1"/>
      <dgm:spPr/>
      <dgm:t>
        <a:bodyPr/>
        <a:lstStyle/>
        <a:p>
          <a:r>
            <a:rPr lang="en-US" sz="900" dirty="0" smtClean="0"/>
            <a:t>Requirement Management</a:t>
          </a:r>
          <a:endParaRPr lang="en-US" sz="900" dirty="0"/>
        </a:p>
      </dgm:t>
    </dgm:pt>
    <dgm:pt modelId="{A6E99459-E0B4-41A3-9891-91D01B67ADC5}" type="parTrans" cxnId="{3EC5E5B6-5FD2-4834-90D3-D2C1FB6FA5C1}">
      <dgm:prSet/>
      <dgm:spPr/>
      <dgm:t>
        <a:bodyPr/>
        <a:lstStyle/>
        <a:p>
          <a:endParaRPr lang="en-US"/>
        </a:p>
      </dgm:t>
    </dgm:pt>
    <dgm:pt modelId="{FDA29CFD-5F1F-43BC-A078-6D753895F6EC}" type="sibTrans" cxnId="{3EC5E5B6-5FD2-4834-90D3-D2C1FB6FA5C1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43C8D023-4A08-46DB-AFBD-6200159D864A}" type="pres">
      <dgm:prSet presAssocID="{80AF90E8-A1EA-4586-928D-0A2057E1CF1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CF6DC72-9EB1-4CE1-8062-055148110538}" type="pres">
      <dgm:prSet presAssocID="{E9F17FF9-84CB-4AA1-BBFD-68979FCDA9FF}" presName="compNode" presStyleCnt="0"/>
      <dgm:spPr/>
      <dgm:t>
        <a:bodyPr/>
        <a:lstStyle/>
        <a:p>
          <a:endParaRPr lang="en-US"/>
        </a:p>
      </dgm:t>
    </dgm:pt>
    <dgm:pt modelId="{AD9E0B91-5ADB-4817-A7F5-254540FCE215}" type="pres">
      <dgm:prSet presAssocID="{E9F17FF9-84CB-4AA1-BBFD-68979FCDA9FF}" presName="dummyConnPt" presStyleCnt="0"/>
      <dgm:spPr/>
      <dgm:t>
        <a:bodyPr/>
        <a:lstStyle/>
        <a:p>
          <a:endParaRPr lang="en-US"/>
        </a:p>
      </dgm:t>
    </dgm:pt>
    <dgm:pt modelId="{D8032C8F-07F8-49E7-971C-FCC8CFA0A309}" type="pres">
      <dgm:prSet presAssocID="{E9F17FF9-84CB-4AA1-BBFD-68979FCDA9FF}" presName="node" presStyleLbl="node1" presStyleIdx="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1769E-B168-4CD8-BE69-23AD7E310373}" type="pres">
      <dgm:prSet presAssocID="{8CF5CB1E-B594-4492-81DF-BD90AD0D6918}" presName="sibTrans" presStyleLbl="bgSibTrans2D1" presStyleIdx="0" presStyleCnt="21"/>
      <dgm:spPr/>
      <dgm:t>
        <a:bodyPr/>
        <a:lstStyle/>
        <a:p>
          <a:endParaRPr lang="en-US"/>
        </a:p>
      </dgm:t>
    </dgm:pt>
    <dgm:pt modelId="{E793C0DA-AA69-48FD-9E70-F056E6010C5E}" type="pres">
      <dgm:prSet presAssocID="{85779212-6661-4725-AB42-F7048CC39118}" presName="compNode" presStyleCnt="0"/>
      <dgm:spPr/>
      <dgm:t>
        <a:bodyPr/>
        <a:lstStyle/>
        <a:p>
          <a:endParaRPr lang="en-US"/>
        </a:p>
      </dgm:t>
    </dgm:pt>
    <dgm:pt modelId="{B6FE7EB7-DA67-4353-9A8C-616C8E809188}" type="pres">
      <dgm:prSet presAssocID="{85779212-6661-4725-AB42-F7048CC39118}" presName="dummyConnPt" presStyleCnt="0"/>
      <dgm:spPr/>
      <dgm:t>
        <a:bodyPr/>
        <a:lstStyle/>
        <a:p>
          <a:endParaRPr lang="en-US"/>
        </a:p>
      </dgm:t>
    </dgm:pt>
    <dgm:pt modelId="{D3A94AF2-A702-4098-BBF8-E78BBA5F1D6D}" type="pres">
      <dgm:prSet presAssocID="{85779212-6661-4725-AB42-F7048CC39118}" presName="node" presStyleLbl="node1" presStyleIdx="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7ED88-6481-4D07-9F24-87B0AE319D5F}" type="pres">
      <dgm:prSet presAssocID="{2215B2C2-F53F-48D4-AAEB-E3661D91D79C}" presName="sibTrans" presStyleLbl="bgSibTrans2D1" presStyleIdx="1" presStyleCnt="21"/>
      <dgm:spPr/>
      <dgm:t>
        <a:bodyPr/>
        <a:lstStyle/>
        <a:p>
          <a:endParaRPr lang="en-US"/>
        </a:p>
      </dgm:t>
    </dgm:pt>
    <dgm:pt modelId="{72ADED6A-C79C-460A-B9BC-0E47F81582D7}" type="pres">
      <dgm:prSet presAssocID="{CC219B65-9C10-4B15-9620-A0F17B12EAEF}" presName="compNode" presStyleCnt="0"/>
      <dgm:spPr/>
      <dgm:t>
        <a:bodyPr/>
        <a:lstStyle/>
        <a:p>
          <a:endParaRPr lang="en-US"/>
        </a:p>
      </dgm:t>
    </dgm:pt>
    <dgm:pt modelId="{4C5AD02E-C3B9-49AC-A50B-79696A885476}" type="pres">
      <dgm:prSet presAssocID="{CC219B65-9C10-4B15-9620-A0F17B12EAEF}" presName="dummyConnPt" presStyleCnt="0"/>
      <dgm:spPr/>
      <dgm:t>
        <a:bodyPr/>
        <a:lstStyle/>
        <a:p>
          <a:endParaRPr lang="en-US"/>
        </a:p>
      </dgm:t>
    </dgm:pt>
    <dgm:pt modelId="{A7934C21-ADF7-422F-B47B-B5A5A9ACA79D}" type="pres">
      <dgm:prSet presAssocID="{CC219B65-9C10-4B15-9620-A0F17B12EAEF}" presName="node" presStyleLbl="node1" presStyleIdx="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7BDAE-DCE6-47E5-8E9C-B8C08ABA3F38}" type="pres">
      <dgm:prSet presAssocID="{FDA29CFD-5F1F-43BC-A078-6D753895F6EC}" presName="sibTrans" presStyleLbl="bgSibTrans2D1" presStyleIdx="2" presStyleCnt="21"/>
      <dgm:spPr/>
      <dgm:t>
        <a:bodyPr/>
        <a:lstStyle/>
        <a:p>
          <a:endParaRPr lang="en-US"/>
        </a:p>
      </dgm:t>
    </dgm:pt>
    <dgm:pt modelId="{6C5397E5-F3BE-4F32-B8C6-7C663A7DA65C}" type="pres">
      <dgm:prSet presAssocID="{849F1AF7-80F2-4D94-9C87-042462653019}" presName="compNode" presStyleCnt="0"/>
      <dgm:spPr/>
      <dgm:t>
        <a:bodyPr/>
        <a:lstStyle/>
        <a:p>
          <a:endParaRPr lang="en-US"/>
        </a:p>
      </dgm:t>
    </dgm:pt>
    <dgm:pt modelId="{87C329B3-7004-4E96-9B2D-E12FBD2E3381}" type="pres">
      <dgm:prSet presAssocID="{849F1AF7-80F2-4D94-9C87-042462653019}" presName="dummyConnPt" presStyleCnt="0"/>
      <dgm:spPr/>
      <dgm:t>
        <a:bodyPr/>
        <a:lstStyle/>
        <a:p>
          <a:endParaRPr lang="en-US"/>
        </a:p>
      </dgm:t>
    </dgm:pt>
    <dgm:pt modelId="{25792AB4-3AFD-4F68-897D-F8B7E034032A}" type="pres">
      <dgm:prSet presAssocID="{849F1AF7-80F2-4D94-9C87-042462653019}" presName="node" presStyleLbl="node1" presStyleIdx="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A8DAC-FD33-47B2-AF30-E334B817887F}" type="pres">
      <dgm:prSet presAssocID="{7C2CE862-3CB4-48E1-8966-FEEE24307D57}" presName="sibTrans" presStyleLbl="bgSibTrans2D1" presStyleIdx="3" presStyleCnt="21"/>
      <dgm:spPr/>
      <dgm:t>
        <a:bodyPr/>
        <a:lstStyle/>
        <a:p>
          <a:endParaRPr lang="en-US"/>
        </a:p>
      </dgm:t>
    </dgm:pt>
    <dgm:pt modelId="{6122CEF0-EDE3-4782-957B-1C2FA1576804}" type="pres">
      <dgm:prSet presAssocID="{1BA9C312-3FC6-492C-A4A5-D1F5D3C47968}" presName="compNode" presStyleCnt="0"/>
      <dgm:spPr/>
      <dgm:t>
        <a:bodyPr/>
        <a:lstStyle/>
        <a:p>
          <a:endParaRPr lang="en-US"/>
        </a:p>
      </dgm:t>
    </dgm:pt>
    <dgm:pt modelId="{C8C5E3A7-3FBD-4B24-BDDB-61B9A92D124D}" type="pres">
      <dgm:prSet presAssocID="{1BA9C312-3FC6-492C-A4A5-D1F5D3C47968}" presName="dummyConnPt" presStyleCnt="0"/>
      <dgm:spPr/>
      <dgm:t>
        <a:bodyPr/>
        <a:lstStyle/>
        <a:p>
          <a:endParaRPr lang="en-US"/>
        </a:p>
      </dgm:t>
    </dgm:pt>
    <dgm:pt modelId="{4E9A9EE7-92C5-4699-8669-56116A772C24}" type="pres">
      <dgm:prSet presAssocID="{1BA9C312-3FC6-492C-A4A5-D1F5D3C47968}" presName="node" presStyleLbl="node1" presStyleIdx="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4A3C2-2F47-4EC7-9192-FF87140744A2}" type="pres">
      <dgm:prSet presAssocID="{DFF57308-0DD1-475E-B2FA-E31BBB6A0860}" presName="sibTrans" presStyleLbl="bgSibTrans2D1" presStyleIdx="4" presStyleCnt="21"/>
      <dgm:spPr/>
      <dgm:t>
        <a:bodyPr/>
        <a:lstStyle/>
        <a:p>
          <a:endParaRPr lang="en-US"/>
        </a:p>
      </dgm:t>
    </dgm:pt>
    <dgm:pt modelId="{391FC91B-3709-4F26-A4A5-BD05E57ACFA2}" type="pres">
      <dgm:prSet presAssocID="{3930EB36-6FDA-44CB-ABCF-988A9BA436E3}" presName="compNode" presStyleCnt="0"/>
      <dgm:spPr/>
      <dgm:t>
        <a:bodyPr/>
        <a:lstStyle/>
        <a:p>
          <a:endParaRPr lang="en-US"/>
        </a:p>
      </dgm:t>
    </dgm:pt>
    <dgm:pt modelId="{C3F51335-5D30-4D81-A83F-639D9F307E07}" type="pres">
      <dgm:prSet presAssocID="{3930EB36-6FDA-44CB-ABCF-988A9BA436E3}" presName="dummyConnPt" presStyleCnt="0"/>
      <dgm:spPr/>
      <dgm:t>
        <a:bodyPr/>
        <a:lstStyle/>
        <a:p>
          <a:endParaRPr lang="en-US"/>
        </a:p>
      </dgm:t>
    </dgm:pt>
    <dgm:pt modelId="{4857B1DA-2507-499A-A5D5-C0764C8CAA3E}" type="pres">
      <dgm:prSet presAssocID="{3930EB36-6FDA-44CB-ABCF-988A9BA436E3}" presName="node" presStyleLbl="node1" presStyleIdx="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3A27E-2060-4282-930E-AB4FCEE55EDC}" type="pres">
      <dgm:prSet presAssocID="{F3DCA773-1244-4B9A-9ED9-C0FDC19BC45E}" presName="sibTrans" presStyleLbl="bgSibTrans2D1" presStyleIdx="5" presStyleCnt="21"/>
      <dgm:spPr/>
      <dgm:t>
        <a:bodyPr/>
        <a:lstStyle/>
        <a:p>
          <a:endParaRPr lang="en-US"/>
        </a:p>
      </dgm:t>
    </dgm:pt>
    <dgm:pt modelId="{6A222A9C-1BE9-4CFF-BF72-D69C0110133F}" type="pres">
      <dgm:prSet presAssocID="{ADF668AF-3E12-4B37-BBC6-0A6519A77140}" presName="compNode" presStyleCnt="0"/>
      <dgm:spPr/>
      <dgm:t>
        <a:bodyPr/>
        <a:lstStyle/>
        <a:p>
          <a:endParaRPr lang="en-US"/>
        </a:p>
      </dgm:t>
    </dgm:pt>
    <dgm:pt modelId="{9DCA24C9-AC31-443A-B417-F995E4531B81}" type="pres">
      <dgm:prSet presAssocID="{ADF668AF-3E12-4B37-BBC6-0A6519A77140}" presName="dummyConnPt" presStyleCnt="0"/>
      <dgm:spPr/>
      <dgm:t>
        <a:bodyPr/>
        <a:lstStyle/>
        <a:p>
          <a:endParaRPr lang="en-US"/>
        </a:p>
      </dgm:t>
    </dgm:pt>
    <dgm:pt modelId="{E035CB83-BBB4-4446-A112-13AF53CB77D8}" type="pres">
      <dgm:prSet presAssocID="{ADF668AF-3E12-4B37-BBC6-0A6519A77140}" presName="node" presStyleLbl="node1" presStyleIdx="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0B3E9-C976-4814-8F94-C0C4A230ADBF}" type="pres">
      <dgm:prSet presAssocID="{588DFA08-AA0A-4B91-9359-5C2C4488A330}" presName="sibTrans" presStyleLbl="bgSibTrans2D1" presStyleIdx="6" presStyleCnt="21"/>
      <dgm:spPr/>
      <dgm:t>
        <a:bodyPr/>
        <a:lstStyle/>
        <a:p>
          <a:endParaRPr lang="en-US"/>
        </a:p>
      </dgm:t>
    </dgm:pt>
    <dgm:pt modelId="{A97FF797-8A3F-4914-893E-02097BE29E8A}" type="pres">
      <dgm:prSet presAssocID="{37FE08DE-1395-40CA-9A0B-525CD6B5E831}" presName="compNode" presStyleCnt="0"/>
      <dgm:spPr/>
      <dgm:t>
        <a:bodyPr/>
        <a:lstStyle/>
        <a:p>
          <a:endParaRPr lang="en-US"/>
        </a:p>
      </dgm:t>
    </dgm:pt>
    <dgm:pt modelId="{5A65044A-DFA8-4F7D-A6E0-956032BCAD27}" type="pres">
      <dgm:prSet presAssocID="{37FE08DE-1395-40CA-9A0B-525CD6B5E831}" presName="dummyConnPt" presStyleCnt="0"/>
      <dgm:spPr/>
      <dgm:t>
        <a:bodyPr/>
        <a:lstStyle/>
        <a:p>
          <a:endParaRPr lang="en-US"/>
        </a:p>
      </dgm:t>
    </dgm:pt>
    <dgm:pt modelId="{D9FD8211-2BCA-47BB-831A-240575A82F59}" type="pres">
      <dgm:prSet presAssocID="{37FE08DE-1395-40CA-9A0B-525CD6B5E831}" presName="node" presStyleLbl="node1" presStyleIdx="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024F8-46FB-49EA-846C-1146B6011A6D}" type="pres">
      <dgm:prSet presAssocID="{57271963-C7A4-4669-BFA6-3618812B92AB}" presName="sibTrans" presStyleLbl="bgSibTrans2D1" presStyleIdx="7" presStyleCnt="21"/>
      <dgm:spPr/>
      <dgm:t>
        <a:bodyPr/>
        <a:lstStyle/>
        <a:p>
          <a:endParaRPr lang="en-US"/>
        </a:p>
      </dgm:t>
    </dgm:pt>
    <dgm:pt modelId="{A2E1DB04-E89C-43B1-B7EE-58212005BA3D}" type="pres">
      <dgm:prSet presAssocID="{3738A1B5-90CF-463A-8275-7F3A4F3727AB}" presName="compNode" presStyleCnt="0"/>
      <dgm:spPr/>
      <dgm:t>
        <a:bodyPr/>
        <a:lstStyle/>
        <a:p>
          <a:endParaRPr lang="en-US"/>
        </a:p>
      </dgm:t>
    </dgm:pt>
    <dgm:pt modelId="{C51202BA-B9DC-45F2-AD89-03FEC7060355}" type="pres">
      <dgm:prSet presAssocID="{3738A1B5-90CF-463A-8275-7F3A4F3727AB}" presName="dummyConnPt" presStyleCnt="0"/>
      <dgm:spPr/>
      <dgm:t>
        <a:bodyPr/>
        <a:lstStyle/>
        <a:p>
          <a:endParaRPr lang="en-US"/>
        </a:p>
      </dgm:t>
    </dgm:pt>
    <dgm:pt modelId="{5EA1F8C6-C86C-4503-BC0D-7BD03573E398}" type="pres">
      <dgm:prSet presAssocID="{3738A1B5-90CF-463A-8275-7F3A4F3727AB}" presName="node" presStyleLbl="node1" presStyleIdx="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01E23-47AA-4256-A218-A825457954F3}" type="pres">
      <dgm:prSet presAssocID="{83DCAC2A-0010-44F2-ABC6-53BAD1DF01BB}" presName="sibTrans" presStyleLbl="bgSibTrans2D1" presStyleIdx="8" presStyleCnt="21"/>
      <dgm:spPr/>
      <dgm:t>
        <a:bodyPr/>
        <a:lstStyle/>
        <a:p>
          <a:endParaRPr lang="en-US"/>
        </a:p>
      </dgm:t>
    </dgm:pt>
    <dgm:pt modelId="{C23A43D7-A0F1-4C9A-B826-4C0CBDCEC267}" type="pres">
      <dgm:prSet presAssocID="{5F563FDF-68E0-4532-A238-F2B4F40D514C}" presName="compNode" presStyleCnt="0"/>
      <dgm:spPr/>
      <dgm:t>
        <a:bodyPr/>
        <a:lstStyle/>
        <a:p>
          <a:endParaRPr lang="en-US"/>
        </a:p>
      </dgm:t>
    </dgm:pt>
    <dgm:pt modelId="{8846A12C-1553-4F83-8C62-8EBCEA55074C}" type="pres">
      <dgm:prSet presAssocID="{5F563FDF-68E0-4532-A238-F2B4F40D514C}" presName="dummyConnPt" presStyleCnt="0"/>
      <dgm:spPr/>
      <dgm:t>
        <a:bodyPr/>
        <a:lstStyle/>
        <a:p>
          <a:endParaRPr lang="en-US"/>
        </a:p>
      </dgm:t>
    </dgm:pt>
    <dgm:pt modelId="{1B50BFC0-B4D6-4BC3-B5E4-CF59BDFABE2A}" type="pres">
      <dgm:prSet presAssocID="{5F563FDF-68E0-4532-A238-F2B4F40D514C}" presName="node" presStyleLbl="node1" presStyleIdx="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DD09D-26A9-46AC-84EB-C215991B44BB}" type="pres">
      <dgm:prSet presAssocID="{2E6F1F50-D4EB-4BC1-8C05-7F4BB60E1095}" presName="sibTrans" presStyleLbl="bgSibTrans2D1" presStyleIdx="9" presStyleCnt="21"/>
      <dgm:spPr/>
      <dgm:t>
        <a:bodyPr/>
        <a:lstStyle/>
        <a:p>
          <a:endParaRPr lang="en-US"/>
        </a:p>
      </dgm:t>
    </dgm:pt>
    <dgm:pt modelId="{71078D0E-936B-46A5-9160-4F8666DDCB8F}" type="pres">
      <dgm:prSet presAssocID="{5A340EBB-0CD1-4298-95DA-27F72796D99F}" presName="compNode" presStyleCnt="0"/>
      <dgm:spPr/>
      <dgm:t>
        <a:bodyPr/>
        <a:lstStyle/>
        <a:p>
          <a:endParaRPr lang="en-US"/>
        </a:p>
      </dgm:t>
    </dgm:pt>
    <dgm:pt modelId="{21680056-C4D9-4771-912A-68D1D1FD5A4E}" type="pres">
      <dgm:prSet presAssocID="{5A340EBB-0CD1-4298-95DA-27F72796D99F}" presName="dummyConnPt" presStyleCnt="0"/>
      <dgm:spPr/>
      <dgm:t>
        <a:bodyPr/>
        <a:lstStyle/>
        <a:p>
          <a:endParaRPr lang="en-US"/>
        </a:p>
      </dgm:t>
    </dgm:pt>
    <dgm:pt modelId="{A68F451B-07D1-4CC8-8C09-0A6CFF49BCE8}" type="pres">
      <dgm:prSet presAssocID="{5A340EBB-0CD1-4298-95DA-27F72796D99F}" presName="node" presStyleLbl="node1" presStyleIdx="1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B6901-BA8E-4105-96F4-42FA568E72BE}" type="pres">
      <dgm:prSet presAssocID="{9605F4AE-7274-4589-894C-1B1A3A565BF5}" presName="sibTrans" presStyleLbl="bgSibTrans2D1" presStyleIdx="10" presStyleCnt="21"/>
      <dgm:spPr/>
      <dgm:t>
        <a:bodyPr/>
        <a:lstStyle/>
        <a:p>
          <a:endParaRPr lang="en-US"/>
        </a:p>
      </dgm:t>
    </dgm:pt>
    <dgm:pt modelId="{E1A51B93-D496-444F-A156-CAF74E809076}" type="pres">
      <dgm:prSet presAssocID="{239473F6-9DFA-4CBB-B80C-93A081707E6A}" presName="compNode" presStyleCnt="0"/>
      <dgm:spPr/>
      <dgm:t>
        <a:bodyPr/>
        <a:lstStyle/>
        <a:p>
          <a:endParaRPr lang="en-US"/>
        </a:p>
      </dgm:t>
    </dgm:pt>
    <dgm:pt modelId="{D95F7B6E-C843-4412-AD1C-14CA2FC5923C}" type="pres">
      <dgm:prSet presAssocID="{239473F6-9DFA-4CBB-B80C-93A081707E6A}" presName="dummyConnPt" presStyleCnt="0"/>
      <dgm:spPr/>
      <dgm:t>
        <a:bodyPr/>
        <a:lstStyle/>
        <a:p>
          <a:endParaRPr lang="en-US"/>
        </a:p>
      </dgm:t>
    </dgm:pt>
    <dgm:pt modelId="{1B96307D-B72E-46CA-99C3-DF4964887F61}" type="pres">
      <dgm:prSet presAssocID="{239473F6-9DFA-4CBB-B80C-93A081707E6A}" presName="node" presStyleLbl="node1" presStyleIdx="1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6EEF3-BDD2-46B0-9775-DB0AD7122BCA}" type="pres">
      <dgm:prSet presAssocID="{CB3E1638-FD94-40EE-8343-708E939E8EA2}" presName="sibTrans" presStyleLbl="bgSibTrans2D1" presStyleIdx="11" presStyleCnt="21"/>
      <dgm:spPr/>
      <dgm:t>
        <a:bodyPr/>
        <a:lstStyle/>
        <a:p>
          <a:endParaRPr lang="en-US"/>
        </a:p>
      </dgm:t>
    </dgm:pt>
    <dgm:pt modelId="{6FBB79D9-3544-408E-8CD8-6C318341500A}" type="pres">
      <dgm:prSet presAssocID="{3341D280-779C-4D0C-A39C-F0051812E018}" presName="compNode" presStyleCnt="0"/>
      <dgm:spPr/>
      <dgm:t>
        <a:bodyPr/>
        <a:lstStyle/>
        <a:p>
          <a:endParaRPr lang="en-US"/>
        </a:p>
      </dgm:t>
    </dgm:pt>
    <dgm:pt modelId="{533E4288-8719-46AC-A924-EF3C8C5C8D40}" type="pres">
      <dgm:prSet presAssocID="{3341D280-779C-4D0C-A39C-F0051812E018}" presName="dummyConnPt" presStyleCnt="0"/>
      <dgm:spPr/>
      <dgm:t>
        <a:bodyPr/>
        <a:lstStyle/>
        <a:p>
          <a:endParaRPr lang="en-US"/>
        </a:p>
      </dgm:t>
    </dgm:pt>
    <dgm:pt modelId="{B428A3B2-862D-4B94-BDCF-12B1A0C11E4D}" type="pres">
      <dgm:prSet presAssocID="{3341D280-779C-4D0C-A39C-F0051812E018}" presName="node" presStyleLbl="node1" presStyleIdx="1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C2ECE-CFEF-4937-9FA9-7386B67A1865}" type="pres">
      <dgm:prSet presAssocID="{E446F138-EBED-4CF1-9103-188FE94E650D}" presName="sibTrans" presStyleLbl="bgSibTrans2D1" presStyleIdx="12" presStyleCnt="21"/>
      <dgm:spPr/>
      <dgm:t>
        <a:bodyPr/>
        <a:lstStyle/>
        <a:p>
          <a:endParaRPr lang="en-US"/>
        </a:p>
      </dgm:t>
    </dgm:pt>
    <dgm:pt modelId="{14F0E3BB-2CCD-448D-963D-3688A898D237}" type="pres">
      <dgm:prSet presAssocID="{126F406E-6F8A-49A3-979C-4B0D96D833E5}" presName="compNode" presStyleCnt="0"/>
      <dgm:spPr/>
      <dgm:t>
        <a:bodyPr/>
        <a:lstStyle/>
        <a:p>
          <a:endParaRPr lang="en-US"/>
        </a:p>
      </dgm:t>
    </dgm:pt>
    <dgm:pt modelId="{446B60AE-F23C-4035-881C-0AFE6A5756DC}" type="pres">
      <dgm:prSet presAssocID="{126F406E-6F8A-49A3-979C-4B0D96D833E5}" presName="dummyConnPt" presStyleCnt="0"/>
      <dgm:spPr/>
      <dgm:t>
        <a:bodyPr/>
        <a:lstStyle/>
        <a:p>
          <a:endParaRPr lang="en-US"/>
        </a:p>
      </dgm:t>
    </dgm:pt>
    <dgm:pt modelId="{D46D306B-4D14-46FF-9643-9239C46D8CAC}" type="pres">
      <dgm:prSet presAssocID="{126F406E-6F8A-49A3-979C-4B0D96D833E5}" presName="node" presStyleLbl="node1" presStyleIdx="1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F546F-1FDC-4E18-95BF-FE0101C6AA07}" type="pres">
      <dgm:prSet presAssocID="{958EC8D5-2E09-4E39-8BCC-89A628BFA8D6}" presName="sibTrans" presStyleLbl="bgSibTrans2D1" presStyleIdx="13" presStyleCnt="21"/>
      <dgm:spPr/>
      <dgm:t>
        <a:bodyPr/>
        <a:lstStyle/>
        <a:p>
          <a:endParaRPr lang="en-US"/>
        </a:p>
      </dgm:t>
    </dgm:pt>
    <dgm:pt modelId="{BD498463-E07A-435B-B5E6-4BAAA18A372E}" type="pres">
      <dgm:prSet presAssocID="{9E968A82-C2C9-4708-8C57-1EDF4EDF7FAA}" presName="compNode" presStyleCnt="0"/>
      <dgm:spPr/>
      <dgm:t>
        <a:bodyPr/>
        <a:lstStyle/>
        <a:p>
          <a:endParaRPr lang="en-US"/>
        </a:p>
      </dgm:t>
    </dgm:pt>
    <dgm:pt modelId="{355AAA7F-3BF3-4C38-BD80-872636B0FC73}" type="pres">
      <dgm:prSet presAssocID="{9E968A82-C2C9-4708-8C57-1EDF4EDF7FAA}" presName="dummyConnPt" presStyleCnt="0"/>
      <dgm:spPr/>
      <dgm:t>
        <a:bodyPr/>
        <a:lstStyle/>
        <a:p>
          <a:endParaRPr lang="en-US"/>
        </a:p>
      </dgm:t>
    </dgm:pt>
    <dgm:pt modelId="{865CC9CB-4D1A-4BBD-89CB-C6A0A3D909BD}" type="pres">
      <dgm:prSet presAssocID="{9E968A82-C2C9-4708-8C57-1EDF4EDF7FAA}" presName="node" presStyleLbl="node1" presStyleIdx="1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78B63-9DA7-4EB2-B893-CB8B1DDC5504}" type="pres">
      <dgm:prSet presAssocID="{1033E4E2-0E1D-4720-83E1-31115BA38D7F}" presName="sibTrans" presStyleLbl="bgSibTrans2D1" presStyleIdx="14" presStyleCnt="21"/>
      <dgm:spPr/>
      <dgm:t>
        <a:bodyPr/>
        <a:lstStyle/>
        <a:p>
          <a:endParaRPr lang="en-US"/>
        </a:p>
      </dgm:t>
    </dgm:pt>
    <dgm:pt modelId="{0743C31E-A2CB-493A-A8DF-8F51DA863E01}" type="pres">
      <dgm:prSet presAssocID="{4D86363D-FCDF-405A-A7D2-DF82B39338D2}" presName="compNode" presStyleCnt="0"/>
      <dgm:spPr/>
      <dgm:t>
        <a:bodyPr/>
        <a:lstStyle/>
        <a:p>
          <a:endParaRPr lang="en-US"/>
        </a:p>
      </dgm:t>
    </dgm:pt>
    <dgm:pt modelId="{045FEA87-D9C2-4D10-843C-930A5F98A373}" type="pres">
      <dgm:prSet presAssocID="{4D86363D-FCDF-405A-A7D2-DF82B39338D2}" presName="dummyConnPt" presStyleCnt="0"/>
      <dgm:spPr/>
      <dgm:t>
        <a:bodyPr/>
        <a:lstStyle/>
        <a:p>
          <a:endParaRPr lang="en-US"/>
        </a:p>
      </dgm:t>
    </dgm:pt>
    <dgm:pt modelId="{032526AA-CA4F-47A6-8833-CC4E299DB417}" type="pres">
      <dgm:prSet presAssocID="{4D86363D-FCDF-405A-A7D2-DF82B39338D2}" presName="node" presStyleLbl="node1" presStyleIdx="1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5D534-E41D-4E66-9ABC-EB6CCB037EBF}" type="pres">
      <dgm:prSet presAssocID="{ECAFCB15-B4D1-453D-90E4-AA983B48832A}" presName="sibTrans" presStyleLbl="bgSibTrans2D1" presStyleIdx="15" presStyleCnt="21"/>
      <dgm:spPr/>
      <dgm:t>
        <a:bodyPr/>
        <a:lstStyle/>
        <a:p>
          <a:endParaRPr lang="en-US"/>
        </a:p>
      </dgm:t>
    </dgm:pt>
    <dgm:pt modelId="{CCC07B11-DE30-4D37-9E33-7B3F122D2E49}" type="pres">
      <dgm:prSet presAssocID="{9DD5A6BA-862F-4A08-93A2-7D63C651E05C}" presName="compNode" presStyleCnt="0"/>
      <dgm:spPr/>
      <dgm:t>
        <a:bodyPr/>
        <a:lstStyle/>
        <a:p>
          <a:endParaRPr lang="en-US"/>
        </a:p>
      </dgm:t>
    </dgm:pt>
    <dgm:pt modelId="{B1C23F8D-A0D2-465F-8A49-2D9214C7064B}" type="pres">
      <dgm:prSet presAssocID="{9DD5A6BA-862F-4A08-93A2-7D63C651E05C}" presName="dummyConnPt" presStyleCnt="0"/>
      <dgm:spPr/>
      <dgm:t>
        <a:bodyPr/>
        <a:lstStyle/>
        <a:p>
          <a:endParaRPr lang="en-US"/>
        </a:p>
      </dgm:t>
    </dgm:pt>
    <dgm:pt modelId="{E85740BD-7D7E-4766-A8DC-1A35B1C1FEC9}" type="pres">
      <dgm:prSet presAssocID="{9DD5A6BA-862F-4A08-93A2-7D63C651E05C}" presName="node" presStyleLbl="node1" presStyleIdx="1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00D1F-943B-48DA-A8FD-AC043957EA6D}" type="pres">
      <dgm:prSet presAssocID="{30E84380-30DC-4FA7-8248-189A4FD5B85B}" presName="sibTrans" presStyleLbl="bgSibTrans2D1" presStyleIdx="16" presStyleCnt="21"/>
      <dgm:spPr/>
      <dgm:t>
        <a:bodyPr/>
        <a:lstStyle/>
        <a:p>
          <a:endParaRPr lang="en-US"/>
        </a:p>
      </dgm:t>
    </dgm:pt>
    <dgm:pt modelId="{DE01F387-6F26-481B-893B-A7B2038622EE}" type="pres">
      <dgm:prSet presAssocID="{B23BB066-8472-44EB-B86D-AA6CC44B4FC0}" presName="compNode" presStyleCnt="0"/>
      <dgm:spPr/>
      <dgm:t>
        <a:bodyPr/>
        <a:lstStyle/>
        <a:p>
          <a:endParaRPr lang="en-US"/>
        </a:p>
      </dgm:t>
    </dgm:pt>
    <dgm:pt modelId="{486799BC-36A2-4D59-815C-A49F4DD3A69C}" type="pres">
      <dgm:prSet presAssocID="{B23BB066-8472-44EB-B86D-AA6CC44B4FC0}" presName="dummyConnPt" presStyleCnt="0"/>
      <dgm:spPr/>
      <dgm:t>
        <a:bodyPr/>
        <a:lstStyle/>
        <a:p>
          <a:endParaRPr lang="en-US"/>
        </a:p>
      </dgm:t>
    </dgm:pt>
    <dgm:pt modelId="{37C0B14A-2A81-4DA6-A4DE-8B0C0FD97FC1}" type="pres">
      <dgm:prSet presAssocID="{B23BB066-8472-44EB-B86D-AA6CC44B4FC0}" presName="node" presStyleLbl="node1" presStyleIdx="1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00C4B-A7DA-42E9-8FF6-0516DAF3992D}" type="pres">
      <dgm:prSet presAssocID="{CB760776-D8BE-4281-B64D-797A4660DBCA}" presName="sibTrans" presStyleLbl="bgSibTrans2D1" presStyleIdx="17" presStyleCnt="21"/>
      <dgm:spPr/>
      <dgm:t>
        <a:bodyPr/>
        <a:lstStyle/>
        <a:p>
          <a:endParaRPr lang="en-US"/>
        </a:p>
      </dgm:t>
    </dgm:pt>
    <dgm:pt modelId="{E43C59BA-DBEA-4CF3-88EB-510F1480E057}" type="pres">
      <dgm:prSet presAssocID="{39DEF6C6-E8FB-4ECE-ACD4-2E49036603D1}" presName="compNode" presStyleCnt="0"/>
      <dgm:spPr/>
      <dgm:t>
        <a:bodyPr/>
        <a:lstStyle/>
        <a:p>
          <a:endParaRPr lang="en-US"/>
        </a:p>
      </dgm:t>
    </dgm:pt>
    <dgm:pt modelId="{CB540A9B-E176-4615-BEA3-3F0C4A4D176D}" type="pres">
      <dgm:prSet presAssocID="{39DEF6C6-E8FB-4ECE-ACD4-2E49036603D1}" presName="dummyConnPt" presStyleCnt="0"/>
      <dgm:spPr/>
      <dgm:t>
        <a:bodyPr/>
        <a:lstStyle/>
        <a:p>
          <a:endParaRPr lang="en-US"/>
        </a:p>
      </dgm:t>
    </dgm:pt>
    <dgm:pt modelId="{944E00CC-E210-4FBC-BC90-6DD58207E1A0}" type="pres">
      <dgm:prSet presAssocID="{39DEF6C6-E8FB-4ECE-ACD4-2E49036603D1}" presName="node" presStyleLbl="node1" presStyleIdx="1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25EF4-11CA-4AF0-9D05-0890477F605B}" type="pres">
      <dgm:prSet presAssocID="{38CC07E6-E536-40AC-A8C1-C3B8006F5027}" presName="sibTrans" presStyleLbl="bgSibTrans2D1" presStyleIdx="18" presStyleCnt="21"/>
      <dgm:spPr/>
      <dgm:t>
        <a:bodyPr/>
        <a:lstStyle/>
        <a:p>
          <a:endParaRPr lang="en-US"/>
        </a:p>
      </dgm:t>
    </dgm:pt>
    <dgm:pt modelId="{CC1DC260-BE15-4F47-87F2-8C3EEC978AF9}" type="pres">
      <dgm:prSet presAssocID="{B0791259-9104-4F93-B8AD-DAEF5DF1EA80}" presName="compNode" presStyleCnt="0"/>
      <dgm:spPr/>
      <dgm:t>
        <a:bodyPr/>
        <a:lstStyle/>
        <a:p>
          <a:endParaRPr lang="en-US"/>
        </a:p>
      </dgm:t>
    </dgm:pt>
    <dgm:pt modelId="{47ED8017-C136-45AF-AB20-EBF3191025AD}" type="pres">
      <dgm:prSet presAssocID="{B0791259-9104-4F93-B8AD-DAEF5DF1EA80}" presName="dummyConnPt" presStyleCnt="0"/>
      <dgm:spPr/>
      <dgm:t>
        <a:bodyPr/>
        <a:lstStyle/>
        <a:p>
          <a:endParaRPr lang="en-US"/>
        </a:p>
      </dgm:t>
    </dgm:pt>
    <dgm:pt modelId="{AB49DBB2-8BF6-48D2-AD6B-E4C56A5DA215}" type="pres">
      <dgm:prSet presAssocID="{B0791259-9104-4F93-B8AD-DAEF5DF1EA80}" presName="node" presStyleLbl="node1" presStyleIdx="1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DD5ED-C456-404E-A0C1-9FCD061445C8}" type="pres">
      <dgm:prSet presAssocID="{32BFCE23-CACB-4BAC-9396-91B12F6DFBA7}" presName="sibTrans" presStyleLbl="bgSibTrans2D1" presStyleIdx="19" presStyleCnt="21"/>
      <dgm:spPr/>
      <dgm:t>
        <a:bodyPr/>
        <a:lstStyle/>
        <a:p>
          <a:endParaRPr lang="en-US"/>
        </a:p>
      </dgm:t>
    </dgm:pt>
    <dgm:pt modelId="{841806DD-7523-4B3F-AB4C-B3A82D8547BD}" type="pres">
      <dgm:prSet presAssocID="{F83289A8-9306-490E-B0CC-4C4053ADF858}" presName="compNode" presStyleCnt="0"/>
      <dgm:spPr/>
      <dgm:t>
        <a:bodyPr/>
        <a:lstStyle/>
        <a:p>
          <a:endParaRPr lang="en-US"/>
        </a:p>
      </dgm:t>
    </dgm:pt>
    <dgm:pt modelId="{36102350-1BEA-4C65-837B-1A66EC1B7B5D}" type="pres">
      <dgm:prSet presAssocID="{F83289A8-9306-490E-B0CC-4C4053ADF858}" presName="dummyConnPt" presStyleCnt="0"/>
      <dgm:spPr/>
      <dgm:t>
        <a:bodyPr/>
        <a:lstStyle/>
        <a:p>
          <a:endParaRPr lang="en-US"/>
        </a:p>
      </dgm:t>
    </dgm:pt>
    <dgm:pt modelId="{C50EEFDE-E4D4-43BF-B3E0-15EBCF9D5439}" type="pres">
      <dgm:prSet presAssocID="{F83289A8-9306-490E-B0CC-4C4053ADF858}" presName="node" presStyleLbl="node1" presStyleIdx="2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61A49-6E8A-4765-BDC6-DF366118A9DB}" type="pres">
      <dgm:prSet presAssocID="{F6C80EDB-E3A4-45B5-B30F-984A993975C6}" presName="sibTrans" presStyleLbl="bgSibTrans2D1" presStyleIdx="20" presStyleCnt="21"/>
      <dgm:spPr/>
      <dgm:t>
        <a:bodyPr/>
        <a:lstStyle/>
        <a:p>
          <a:endParaRPr lang="en-US"/>
        </a:p>
      </dgm:t>
    </dgm:pt>
    <dgm:pt modelId="{A22ECE52-F2AE-43AB-9100-6F167B8A373B}" type="pres">
      <dgm:prSet presAssocID="{B55A334A-32D7-4815-BEAC-C5617F56BF7E}" presName="compNode" presStyleCnt="0"/>
      <dgm:spPr/>
      <dgm:t>
        <a:bodyPr/>
        <a:lstStyle/>
        <a:p>
          <a:endParaRPr lang="en-US"/>
        </a:p>
      </dgm:t>
    </dgm:pt>
    <dgm:pt modelId="{11463E47-5635-4402-9E35-D2128D49955F}" type="pres">
      <dgm:prSet presAssocID="{B55A334A-32D7-4815-BEAC-C5617F56BF7E}" presName="dummyConnPt" presStyleCnt="0"/>
      <dgm:spPr/>
      <dgm:t>
        <a:bodyPr/>
        <a:lstStyle/>
        <a:p>
          <a:endParaRPr lang="en-US"/>
        </a:p>
      </dgm:t>
    </dgm:pt>
    <dgm:pt modelId="{2847F226-AA4E-451E-8FA8-84F2FF69A214}" type="pres">
      <dgm:prSet presAssocID="{B55A334A-32D7-4815-BEAC-C5617F56BF7E}" presName="node" presStyleLbl="node1" presStyleIdx="2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5763E9-4225-4BC6-B9EC-AB6874E2B24C}" srcId="{80AF90E8-A1EA-4586-928D-0A2057E1CF18}" destId="{39DEF6C6-E8FB-4ECE-ACD4-2E49036603D1}" srcOrd="18" destOrd="0" parTransId="{9B69F6C1-27C2-480B-B0BE-3D826ADE007D}" sibTransId="{38CC07E6-E536-40AC-A8C1-C3B8006F5027}"/>
    <dgm:cxn modelId="{35D90AA5-A97B-4370-B278-E9458FFB9BA6}" srcId="{80AF90E8-A1EA-4586-928D-0A2057E1CF18}" destId="{1BA9C312-3FC6-492C-A4A5-D1F5D3C47968}" srcOrd="4" destOrd="0" parTransId="{A713E7FF-1CAD-4740-B3E0-EB45F4AAC7BE}" sibTransId="{DFF57308-0DD1-475E-B2FA-E31BBB6A0860}"/>
    <dgm:cxn modelId="{46BA7C96-FCDC-4377-89B9-01D8C8CD76C6}" type="presOf" srcId="{9E968A82-C2C9-4708-8C57-1EDF4EDF7FAA}" destId="{865CC9CB-4D1A-4BBD-89CB-C6A0A3D909BD}" srcOrd="0" destOrd="0" presId="urn:microsoft.com/office/officeart/2005/8/layout/bProcess4"/>
    <dgm:cxn modelId="{BE1C2240-8FD5-4089-8EBB-94495036316F}" type="presOf" srcId="{F3DCA773-1244-4B9A-9ED9-C0FDC19BC45E}" destId="{49E3A27E-2060-4282-930E-AB4FCEE55EDC}" srcOrd="0" destOrd="0" presId="urn:microsoft.com/office/officeart/2005/8/layout/bProcess4"/>
    <dgm:cxn modelId="{226E6765-EA38-4D30-B04E-E2D5A4E9E5AE}" type="presOf" srcId="{B0791259-9104-4F93-B8AD-DAEF5DF1EA80}" destId="{AB49DBB2-8BF6-48D2-AD6B-E4C56A5DA215}" srcOrd="0" destOrd="0" presId="urn:microsoft.com/office/officeart/2005/8/layout/bProcess4"/>
    <dgm:cxn modelId="{5C884BB1-9880-4FE0-A59D-DC5695E78377}" type="presOf" srcId="{83DCAC2A-0010-44F2-ABC6-53BAD1DF01BB}" destId="{26601E23-47AA-4256-A218-A825457954F3}" srcOrd="0" destOrd="0" presId="urn:microsoft.com/office/officeart/2005/8/layout/bProcess4"/>
    <dgm:cxn modelId="{F245E1CF-D233-400D-9235-746B9D58A635}" type="presOf" srcId="{ADF668AF-3E12-4B37-BBC6-0A6519A77140}" destId="{E035CB83-BBB4-4446-A112-13AF53CB77D8}" srcOrd="0" destOrd="0" presId="urn:microsoft.com/office/officeart/2005/8/layout/bProcess4"/>
    <dgm:cxn modelId="{F27AF0C7-1688-49DD-8F20-B9A230DA5711}" type="presOf" srcId="{9605F4AE-7274-4589-894C-1B1A3A565BF5}" destId="{EE1B6901-BA8E-4105-96F4-42FA568E72BE}" srcOrd="0" destOrd="0" presId="urn:microsoft.com/office/officeart/2005/8/layout/bProcess4"/>
    <dgm:cxn modelId="{379FE0F6-EE65-4E95-A528-70A2C32772B3}" type="presOf" srcId="{CC219B65-9C10-4B15-9620-A0F17B12EAEF}" destId="{A7934C21-ADF7-422F-B47B-B5A5A9ACA79D}" srcOrd="0" destOrd="0" presId="urn:microsoft.com/office/officeart/2005/8/layout/bProcess4"/>
    <dgm:cxn modelId="{A75808A6-C8E5-4B3C-A8B2-1F1BA37CA718}" type="presOf" srcId="{CB760776-D8BE-4281-B64D-797A4660DBCA}" destId="{A1C00C4B-A7DA-42E9-8FF6-0516DAF3992D}" srcOrd="0" destOrd="0" presId="urn:microsoft.com/office/officeart/2005/8/layout/bProcess4"/>
    <dgm:cxn modelId="{237FCFD8-A37A-4E8F-A9FA-0A5384F43910}" type="presOf" srcId="{32BFCE23-CACB-4BAC-9396-91B12F6DFBA7}" destId="{8AEDD5ED-C456-404E-A0C1-9FCD061445C8}" srcOrd="0" destOrd="0" presId="urn:microsoft.com/office/officeart/2005/8/layout/bProcess4"/>
    <dgm:cxn modelId="{91BA9C8C-F724-4120-8576-66DBEA691AEB}" type="presOf" srcId="{2215B2C2-F53F-48D4-AAEB-E3661D91D79C}" destId="{1C87ED88-6481-4D07-9F24-87B0AE319D5F}" srcOrd="0" destOrd="0" presId="urn:microsoft.com/office/officeart/2005/8/layout/bProcess4"/>
    <dgm:cxn modelId="{F3C4E190-1976-4293-BC20-2B4C7DDA985B}" type="presOf" srcId="{F6C80EDB-E3A4-45B5-B30F-984A993975C6}" destId="{FC461A49-6E8A-4765-BDC6-DF366118A9DB}" srcOrd="0" destOrd="0" presId="urn:microsoft.com/office/officeart/2005/8/layout/bProcess4"/>
    <dgm:cxn modelId="{8AC2D1BA-D495-4D6E-8BC2-5375340C4836}" type="presOf" srcId="{1BA9C312-3FC6-492C-A4A5-D1F5D3C47968}" destId="{4E9A9EE7-92C5-4699-8669-56116A772C24}" srcOrd="0" destOrd="0" presId="urn:microsoft.com/office/officeart/2005/8/layout/bProcess4"/>
    <dgm:cxn modelId="{3EC5E5B6-5FD2-4834-90D3-D2C1FB6FA5C1}" srcId="{80AF90E8-A1EA-4586-928D-0A2057E1CF18}" destId="{CC219B65-9C10-4B15-9620-A0F17B12EAEF}" srcOrd="2" destOrd="0" parTransId="{A6E99459-E0B4-41A3-9891-91D01B67ADC5}" sibTransId="{FDA29CFD-5F1F-43BC-A078-6D753895F6EC}"/>
    <dgm:cxn modelId="{9ED35F90-2C75-4B97-8F3E-B94CEF9CB228}" type="presOf" srcId="{9DD5A6BA-862F-4A08-93A2-7D63C651E05C}" destId="{E85740BD-7D7E-4766-A8DC-1A35B1C1FEC9}" srcOrd="0" destOrd="0" presId="urn:microsoft.com/office/officeart/2005/8/layout/bProcess4"/>
    <dgm:cxn modelId="{98B084E2-A518-49DC-81E3-D457DDC882A9}" type="presOf" srcId="{B55A334A-32D7-4815-BEAC-C5617F56BF7E}" destId="{2847F226-AA4E-451E-8FA8-84F2FF69A214}" srcOrd="0" destOrd="0" presId="urn:microsoft.com/office/officeart/2005/8/layout/bProcess4"/>
    <dgm:cxn modelId="{7556444B-E586-4C76-B57A-7A3A3DE9645D}" srcId="{80AF90E8-A1EA-4586-928D-0A2057E1CF18}" destId="{3930EB36-6FDA-44CB-ABCF-988A9BA436E3}" srcOrd="5" destOrd="0" parTransId="{A76573DD-7B52-434F-87C3-DD21C0CB5B23}" sibTransId="{F3DCA773-1244-4B9A-9ED9-C0FDC19BC45E}"/>
    <dgm:cxn modelId="{B16DEB27-96D6-4358-A383-83FF61A1507A}" srcId="{80AF90E8-A1EA-4586-928D-0A2057E1CF18}" destId="{ADF668AF-3E12-4B37-BBC6-0A6519A77140}" srcOrd="6" destOrd="0" parTransId="{CC484BE2-A604-4608-8FEA-5A49472B3C2C}" sibTransId="{588DFA08-AA0A-4B91-9359-5C2C4488A330}"/>
    <dgm:cxn modelId="{8E2F635B-4747-43A5-9185-4AD3BA51060C}" srcId="{80AF90E8-A1EA-4586-928D-0A2057E1CF18}" destId="{9E968A82-C2C9-4708-8C57-1EDF4EDF7FAA}" srcOrd="14" destOrd="0" parTransId="{DDD34AAC-5BA3-4936-9F7A-826950BBBFBE}" sibTransId="{1033E4E2-0E1D-4720-83E1-31115BA38D7F}"/>
    <dgm:cxn modelId="{B1B70087-CBE9-4168-8B9F-1EACAFDF4AAD}" type="presOf" srcId="{39DEF6C6-E8FB-4ECE-ACD4-2E49036603D1}" destId="{944E00CC-E210-4FBC-BC90-6DD58207E1A0}" srcOrd="0" destOrd="0" presId="urn:microsoft.com/office/officeart/2005/8/layout/bProcess4"/>
    <dgm:cxn modelId="{F960A199-D1F8-4E7B-96E2-49F2A8F69B55}" srcId="{80AF90E8-A1EA-4586-928D-0A2057E1CF18}" destId="{5A340EBB-0CD1-4298-95DA-27F72796D99F}" srcOrd="10" destOrd="0" parTransId="{363361E4-A48B-4E35-A16F-3EA81F494ADD}" sibTransId="{9605F4AE-7274-4589-894C-1B1A3A565BF5}"/>
    <dgm:cxn modelId="{C9AFB386-382E-4180-B7E7-CF4884CB8E5F}" srcId="{80AF90E8-A1EA-4586-928D-0A2057E1CF18}" destId="{B23BB066-8472-44EB-B86D-AA6CC44B4FC0}" srcOrd="17" destOrd="0" parTransId="{BE4DD27B-62D9-435E-A8B1-FD632B88B8F0}" sibTransId="{CB760776-D8BE-4281-B64D-797A4660DBCA}"/>
    <dgm:cxn modelId="{A4B48E44-3E84-4651-9314-ABCC65480C16}" type="presOf" srcId="{588DFA08-AA0A-4B91-9359-5C2C4488A330}" destId="{B630B3E9-C976-4814-8F94-C0C4A230ADBF}" srcOrd="0" destOrd="0" presId="urn:microsoft.com/office/officeart/2005/8/layout/bProcess4"/>
    <dgm:cxn modelId="{0E1AF4FD-C198-4869-99B4-AFD5C663490F}" type="presOf" srcId="{37FE08DE-1395-40CA-9A0B-525CD6B5E831}" destId="{D9FD8211-2BCA-47BB-831A-240575A82F59}" srcOrd="0" destOrd="0" presId="urn:microsoft.com/office/officeart/2005/8/layout/bProcess4"/>
    <dgm:cxn modelId="{7D213385-4BB4-41F8-A2CD-6FBCDD16C446}" srcId="{80AF90E8-A1EA-4586-928D-0A2057E1CF18}" destId="{126F406E-6F8A-49A3-979C-4B0D96D833E5}" srcOrd="13" destOrd="0" parTransId="{C4478F16-E7D2-4394-AF82-5A2B6E0FA2DF}" sibTransId="{958EC8D5-2E09-4E39-8BCC-89A628BFA8D6}"/>
    <dgm:cxn modelId="{5A918AFF-4DF5-43BE-92C5-7981F98BA7DE}" type="presOf" srcId="{958EC8D5-2E09-4E39-8BCC-89A628BFA8D6}" destId="{336F546F-1FDC-4E18-95BF-FE0101C6AA07}" srcOrd="0" destOrd="0" presId="urn:microsoft.com/office/officeart/2005/8/layout/bProcess4"/>
    <dgm:cxn modelId="{FA56C442-2590-487F-9A2A-BDEC2B6E28A2}" type="presOf" srcId="{5A340EBB-0CD1-4298-95DA-27F72796D99F}" destId="{A68F451B-07D1-4CC8-8C09-0A6CFF49BCE8}" srcOrd="0" destOrd="0" presId="urn:microsoft.com/office/officeart/2005/8/layout/bProcess4"/>
    <dgm:cxn modelId="{B0696F55-6786-4EDC-886F-104AF1085BAD}" type="presOf" srcId="{E446F138-EBED-4CF1-9103-188FE94E650D}" destId="{F6FC2ECE-CFEF-4937-9FA9-7386B67A1865}" srcOrd="0" destOrd="0" presId="urn:microsoft.com/office/officeart/2005/8/layout/bProcess4"/>
    <dgm:cxn modelId="{E4DB4185-9DF4-435B-8968-A0AAB99B9C73}" srcId="{80AF90E8-A1EA-4586-928D-0A2057E1CF18}" destId="{37FE08DE-1395-40CA-9A0B-525CD6B5E831}" srcOrd="7" destOrd="0" parTransId="{5BEB020A-F5F5-4850-9980-5A4661CB3AD2}" sibTransId="{57271963-C7A4-4669-BFA6-3618812B92AB}"/>
    <dgm:cxn modelId="{594F0B68-CC1F-4E0B-8A8B-6DA9CC7E3826}" type="presOf" srcId="{3738A1B5-90CF-463A-8275-7F3A4F3727AB}" destId="{5EA1F8C6-C86C-4503-BC0D-7BD03573E398}" srcOrd="0" destOrd="0" presId="urn:microsoft.com/office/officeart/2005/8/layout/bProcess4"/>
    <dgm:cxn modelId="{2A635C05-857B-4CEB-9D4A-5D905462A0B9}" type="presOf" srcId="{3341D280-779C-4D0C-A39C-F0051812E018}" destId="{B428A3B2-862D-4B94-BDCF-12B1A0C11E4D}" srcOrd="0" destOrd="0" presId="urn:microsoft.com/office/officeart/2005/8/layout/bProcess4"/>
    <dgm:cxn modelId="{3322B252-840F-41F1-8A0C-0D572C8B8350}" srcId="{80AF90E8-A1EA-4586-928D-0A2057E1CF18}" destId="{849F1AF7-80F2-4D94-9C87-042462653019}" srcOrd="3" destOrd="0" parTransId="{FD7D8452-F8C4-444D-AF53-6B0291A0CCC0}" sibTransId="{7C2CE862-3CB4-48E1-8966-FEEE24307D57}"/>
    <dgm:cxn modelId="{2580BCDC-2222-483F-B2F1-8DB758BDA076}" type="presOf" srcId="{2E6F1F50-D4EB-4BC1-8C05-7F4BB60E1095}" destId="{3C2DD09D-26A9-46AC-84EB-C215991B44BB}" srcOrd="0" destOrd="0" presId="urn:microsoft.com/office/officeart/2005/8/layout/bProcess4"/>
    <dgm:cxn modelId="{3EB6EB7A-E43B-4EB4-A520-BA156A2673F7}" type="presOf" srcId="{80AF90E8-A1EA-4586-928D-0A2057E1CF18}" destId="{43C8D023-4A08-46DB-AFBD-6200159D864A}" srcOrd="0" destOrd="0" presId="urn:microsoft.com/office/officeart/2005/8/layout/bProcess4"/>
    <dgm:cxn modelId="{32A49BFC-A3EA-4549-844A-F84528076B00}" srcId="{80AF90E8-A1EA-4586-928D-0A2057E1CF18}" destId="{3738A1B5-90CF-463A-8275-7F3A4F3727AB}" srcOrd="8" destOrd="0" parTransId="{62E7C633-B086-48CB-B985-A62A961F08C3}" sibTransId="{83DCAC2A-0010-44F2-ABC6-53BAD1DF01BB}"/>
    <dgm:cxn modelId="{88493D4F-5C5B-4235-AA6E-41459DFAA19F}" type="presOf" srcId="{F83289A8-9306-490E-B0CC-4C4053ADF858}" destId="{C50EEFDE-E4D4-43BF-B3E0-15EBCF9D5439}" srcOrd="0" destOrd="0" presId="urn:microsoft.com/office/officeart/2005/8/layout/bProcess4"/>
    <dgm:cxn modelId="{21D8CC83-DBDA-4724-A583-9B46B319AACE}" srcId="{80AF90E8-A1EA-4586-928D-0A2057E1CF18}" destId="{4D86363D-FCDF-405A-A7D2-DF82B39338D2}" srcOrd="15" destOrd="0" parTransId="{319D7107-C98F-4A2E-8239-05A3900CF85D}" sibTransId="{ECAFCB15-B4D1-453D-90E4-AA983B48832A}"/>
    <dgm:cxn modelId="{5F6E4A05-A398-46E1-93E6-2AB004134746}" srcId="{80AF90E8-A1EA-4586-928D-0A2057E1CF18}" destId="{85779212-6661-4725-AB42-F7048CC39118}" srcOrd="1" destOrd="0" parTransId="{6F580CD6-77FB-49E7-AB68-F4756DCC3BC8}" sibTransId="{2215B2C2-F53F-48D4-AAEB-E3661D91D79C}"/>
    <dgm:cxn modelId="{402E7BE7-09FD-4117-8A11-E14DAF96F16D}" srcId="{80AF90E8-A1EA-4586-928D-0A2057E1CF18}" destId="{B55A334A-32D7-4815-BEAC-C5617F56BF7E}" srcOrd="21" destOrd="0" parTransId="{195971A1-7E37-4C83-A020-1379109DAEB1}" sibTransId="{7FF30CD9-FB12-4C43-A294-99F48E60C536}"/>
    <dgm:cxn modelId="{10C10951-F977-4EFC-8ECD-13875A766D4B}" srcId="{80AF90E8-A1EA-4586-928D-0A2057E1CF18}" destId="{9DD5A6BA-862F-4A08-93A2-7D63C651E05C}" srcOrd="16" destOrd="0" parTransId="{2F63AA87-74B1-49C8-9AE0-9B4065810AD2}" sibTransId="{30E84380-30DC-4FA7-8248-189A4FD5B85B}"/>
    <dgm:cxn modelId="{2E8D60BF-E593-4EF7-AA41-915DB7F86B7C}" type="presOf" srcId="{239473F6-9DFA-4CBB-B80C-93A081707E6A}" destId="{1B96307D-B72E-46CA-99C3-DF4964887F61}" srcOrd="0" destOrd="0" presId="urn:microsoft.com/office/officeart/2005/8/layout/bProcess4"/>
    <dgm:cxn modelId="{245674ED-6B22-4C31-97D7-0FB63B7EB25C}" srcId="{80AF90E8-A1EA-4586-928D-0A2057E1CF18}" destId="{B0791259-9104-4F93-B8AD-DAEF5DF1EA80}" srcOrd="19" destOrd="0" parTransId="{1117126B-BFDF-432E-BA44-B7FDC3D8F145}" sibTransId="{32BFCE23-CACB-4BAC-9396-91B12F6DFBA7}"/>
    <dgm:cxn modelId="{0353A571-4EAC-4846-A2D7-C7D32E188DFB}" srcId="{80AF90E8-A1EA-4586-928D-0A2057E1CF18}" destId="{239473F6-9DFA-4CBB-B80C-93A081707E6A}" srcOrd="11" destOrd="0" parTransId="{43FB8A35-13BC-4F57-8130-ED887FC3598E}" sibTransId="{CB3E1638-FD94-40EE-8343-708E939E8EA2}"/>
    <dgm:cxn modelId="{C1792F61-9991-44B3-9EF1-F9A9267E395E}" type="presOf" srcId="{DFF57308-0DD1-475E-B2FA-E31BBB6A0860}" destId="{F524A3C2-2F47-4EC7-9192-FF87140744A2}" srcOrd="0" destOrd="0" presId="urn:microsoft.com/office/officeart/2005/8/layout/bProcess4"/>
    <dgm:cxn modelId="{2B220A96-B793-4032-8340-239D44D50414}" type="presOf" srcId="{ECAFCB15-B4D1-453D-90E4-AA983B48832A}" destId="{9B25D534-E41D-4E66-9ABC-EB6CCB037EBF}" srcOrd="0" destOrd="0" presId="urn:microsoft.com/office/officeart/2005/8/layout/bProcess4"/>
    <dgm:cxn modelId="{101CE67B-E2B2-4A3D-A0DF-799E64986E46}" srcId="{80AF90E8-A1EA-4586-928D-0A2057E1CF18}" destId="{E9F17FF9-84CB-4AA1-BBFD-68979FCDA9FF}" srcOrd="0" destOrd="0" parTransId="{C6B99BCA-809E-4DD8-9720-C996C7A9F8B2}" sibTransId="{8CF5CB1E-B594-4492-81DF-BD90AD0D6918}"/>
    <dgm:cxn modelId="{3BEE3AD0-4CAB-4304-9C09-5DA7573F2C56}" type="presOf" srcId="{B23BB066-8472-44EB-B86D-AA6CC44B4FC0}" destId="{37C0B14A-2A81-4DA6-A4DE-8B0C0FD97FC1}" srcOrd="0" destOrd="0" presId="urn:microsoft.com/office/officeart/2005/8/layout/bProcess4"/>
    <dgm:cxn modelId="{0D19982F-0F85-4A97-BCFA-6E65A7C00129}" srcId="{80AF90E8-A1EA-4586-928D-0A2057E1CF18}" destId="{3341D280-779C-4D0C-A39C-F0051812E018}" srcOrd="12" destOrd="0" parTransId="{F4752A0A-B395-446A-A9AB-3D77A4ED6267}" sibTransId="{E446F138-EBED-4CF1-9103-188FE94E650D}"/>
    <dgm:cxn modelId="{911D0D1D-EB94-43AE-8668-1A6DA97726CD}" type="presOf" srcId="{30E84380-30DC-4FA7-8248-189A4FD5B85B}" destId="{89D00D1F-943B-48DA-A8FD-AC043957EA6D}" srcOrd="0" destOrd="0" presId="urn:microsoft.com/office/officeart/2005/8/layout/bProcess4"/>
    <dgm:cxn modelId="{E2C2B985-EDB9-4A45-98E1-1FAF12406E90}" type="presOf" srcId="{E9F17FF9-84CB-4AA1-BBFD-68979FCDA9FF}" destId="{D8032C8F-07F8-49E7-971C-FCC8CFA0A309}" srcOrd="0" destOrd="0" presId="urn:microsoft.com/office/officeart/2005/8/layout/bProcess4"/>
    <dgm:cxn modelId="{8EB99836-5A09-4A80-9212-A68EFBBCDDFB}" type="presOf" srcId="{3930EB36-6FDA-44CB-ABCF-988A9BA436E3}" destId="{4857B1DA-2507-499A-A5D5-C0764C8CAA3E}" srcOrd="0" destOrd="0" presId="urn:microsoft.com/office/officeart/2005/8/layout/bProcess4"/>
    <dgm:cxn modelId="{E036A73C-ACC6-48D5-B446-DD3B0833955B}" srcId="{80AF90E8-A1EA-4586-928D-0A2057E1CF18}" destId="{5F563FDF-68E0-4532-A238-F2B4F40D514C}" srcOrd="9" destOrd="0" parTransId="{07F5E03E-FE05-4817-9E56-E2A4F8CB0CAA}" sibTransId="{2E6F1F50-D4EB-4BC1-8C05-7F4BB60E1095}"/>
    <dgm:cxn modelId="{8618C96C-0910-4962-AFA6-1430A7F01435}" type="presOf" srcId="{7C2CE862-3CB4-48E1-8966-FEEE24307D57}" destId="{D5FA8DAC-FD33-47B2-AF30-E334B817887F}" srcOrd="0" destOrd="0" presId="urn:microsoft.com/office/officeart/2005/8/layout/bProcess4"/>
    <dgm:cxn modelId="{FB81E22B-791B-49C1-B1CC-9EB700059E0B}" type="presOf" srcId="{8CF5CB1E-B594-4492-81DF-BD90AD0D6918}" destId="{E9E1769E-B168-4CD8-BE69-23AD7E310373}" srcOrd="0" destOrd="0" presId="urn:microsoft.com/office/officeart/2005/8/layout/bProcess4"/>
    <dgm:cxn modelId="{F811CB07-4282-4A83-A358-FA8ACE870F0B}" type="presOf" srcId="{5F563FDF-68E0-4532-A238-F2B4F40D514C}" destId="{1B50BFC0-B4D6-4BC3-B5E4-CF59BDFABE2A}" srcOrd="0" destOrd="0" presId="urn:microsoft.com/office/officeart/2005/8/layout/bProcess4"/>
    <dgm:cxn modelId="{8660C810-2EB2-4A6D-969E-194E72A34116}" type="presOf" srcId="{57271963-C7A4-4669-BFA6-3618812B92AB}" destId="{102024F8-46FB-49EA-846C-1146B6011A6D}" srcOrd="0" destOrd="0" presId="urn:microsoft.com/office/officeart/2005/8/layout/bProcess4"/>
    <dgm:cxn modelId="{E1752E63-61F7-4652-939A-C6888C5B4F9B}" type="presOf" srcId="{1033E4E2-0E1D-4720-83E1-31115BA38D7F}" destId="{71178B63-9DA7-4EB2-B893-CB8B1DDC5504}" srcOrd="0" destOrd="0" presId="urn:microsoft.com/office/officeart/2005/8/layout/bProcess4"/>
    <dgm:cxn modelId="{72EBE6C8-89AA-4C9F-AF6D-3E7ACA7E09BD}" type="presOf" srcId="{CB3E1638-FD94-40EE-8343-708E939E8EA2}" destId="{6C96EEF3-BDD2-46B0-9775-DB0AD7122BCA}" srcOrd="0" destOrd="0" presId="urn:microsoft.com/office/officeart/2005/8/layout/bProcess4"/>
    <dgm:cxn modelId="{30FA14B0-855F-472A-B66C-D8B9F93A0C1E}" type="presOf" srcId="{85779212-6661-4725-AB42-F7048CC39118}" destId="{D3A94AF2-A702-4098-BBF8-E78BBA5F1D6D}" srcOrd="0" destOrd="0" presId="urn:microsoft.com/office/officeart/2005/8/layout/bProcess4"/>
    <dgm:cxn modelId="{2D922E3F-DA06-474E-808F-E2B7DC6A6F86}" type="presOf" srcId="{FDA29CFD-5F1F-43BC-A078-6D753895F6EC}" destId="{57E7BDAE-DCE6-47E5-8E9C-B8C08ABA3F38}" srcOrd="0" destOrd="0" presId="urn:microsoft.com/office/officeart/2005/8/layout/bProcess4"/>
    <dgm:cxn modelId="{C52AF203-352C-49AD-806A-97DC0AA9D717}" type="presOf" srcId="{849F1AF7-80F2-4D94-9C87-042462653019}" destId="{25792AB4-3AFD-4F68-897D-F8B7E034032A}" srcOrd="0" destOrd="0" presId="urn:microsoft.com/office/officeart/2005/8/layout/bProcess4"/>
    <dgm:cxn modelId="{52A8CA28-B741-4D34-9589-6E498E64E742}" srcId="{80AF90E8-A1EA-4586-928D-0A2057E1CF18}" destId="{F83289A8-9306-490E-B0CC-4C4053ADF858}" srcOrd="20" destOrd="0" parTransId="{0D525162-730F-47CA-A7E4-BD772A86EEE9}" sibTransId="{F6C80EDB-E3A4-45B5-B30F-984A993975C6}"/>
    <dgm:cxn modelId="{80BD2429-6C49-4A6B-92D1-C3543B03A210}" type="presOf" srcId="{38CC07E6-E536-40AC-A8C1-C3B8006F5027}" destId="{BB525EF4-11CA-4AF0-9D05-0890477F605B}" srcOrd="0" destOrd="0" presId="urn:microsoft.com/office/officeart/2005/8/layout/bProcess4"/>
    <dgm:cxn modelId="{73B3AA26-DC69-41FD-B96D-522E6204B583}" type="presOf" srcId="{4D86363D-FCDF-405A-A7D2-DF82B39338D2}" destId="{032526AA-CA4F-47A6-8833-CC4E299DB417}" srcOrd="0" destOrd="0" presId="urn:microsoft.com/office/officeart/2005/8/layout/bProcess4"/>
    <dgm:cxn modelId="{35390E6D-00C7-4023-9135-4CDEF126D18A}" type="presOf" srcId="{126F406E-6F8A-49A3-979C-4B0D96D833E5}" destId="{D46D306B-4D14-46FF-9643-9239C46D8CAC}" srcOrd="0" destOrd="0" presId="urn:microsoft.com/office/officeart/2005/8/layout/bProcess4"/>
    <dgm:cxn modelId="{E618EC1B-2A5C-46B4-AB9A-9A9C3842AC22}" type="presParOf" srcId="{43C8D023-4A08-46DB-AFBD-6200159D864A}" destId="{7CF6DC72-9EB1-4CE1-8062-055148110538}" srcOrd="0" destOrd="0" presId="urn:microsoft.com/office/officeart/2005/8/layout/bProcess4"/>
    <dgm:cxn modelId="{73995D12-3DD3-4552-8F6B-6AC4286841E5}" type="presParOf" srcId="{7CF6DC72-9EB1-4CE1-8062-055148110538}" destId="{AD9E0B91-5ADB-4817-A7F5-254540FCE215}" srcOrd="0" destOrd="0" presId="urn:microsoft.com/office/officeart/2005/8/layout/bProcess4"/>
    <dgm:cxn modelId="{F356C193-FED9-4FD5-91CA-96D4120A830E}" type="presParOf" srcId="{7CF6DC72-9EB1-4CE1-8062-055148110538}" destId="{D8032C8F-07F8-49E7-971C-FCC8CFA0A309}" srcOrd="1" destOrd="0" presId="urn:microsoft.com/office/officeart/2005/8/layout/bProcess4"/>
    <dgm:cxn modelId="{A5F012E9-DE8E-4C54-9509-50C732DD0D33}" type="presParOf" srcId="{43C8D023-4A08-46DB-AFBD-6200159D864A}" destId="{E9E1769E-B168-4CD8-BE69-23AD7E310373}" srcOrd="1" destOrd="0" presId="urn:microsoft.com/office/officeart/2005/8/layout/bProcess4"/>
    <dgm:cxn modelId="{85EDB5A0-E223-47B6-9459-E2688D655581}" type="presParOf" srcId="{43C8D023-4A08-46DB-AFBD-6200159D864A}" destId="{E793C0DA-AA69-48FD-9E70-F056E6010C5E}" srcOrd="2" destOrd="0" presId="urn:microsoft.com/office/officeart/2005/8/layout/bProcess4"/>
    <dgm:cxn modelId="{2C77C612-572E-4A4E-9E42-462A23279953}" type="presParOf" srcId="{E793C0DA-AA69-48FD-9E70-F056E6010C5E}" destId="{B6FE7EB7-DA67-4353-9A8C-616C8E809188}" srcOrd="0" destOrd="0" presId="urn:microsoft.com/office/officeart/2005/8/layout/bProcess4"/>
    <dgm:cxn modelId="{10030735-D05A-4739-89CF-DA35059B897E}" type="presParOf" srcId="{E793C0DA-AA69-48FD-9E70-F056E6010C5E}" destId="{D3A94AF2-A702-4098-BBF8-E78BBA5F1D6D}" srcOrd="1" destOrd="0" presId="urn:microsoft.com/office/officeart/2005/8/layout/bProcess4"/>
    <dgm:cxn modelId="{E4A56420-CA22-45F5-83D2-21DD2F038A69}" type="presParOf" srcId="{43C8D023-4A08-46DB-AFBD-6200159D864A}" destId="{1C87ED88-6481-4D07-9F24-87B0AE319D5F}" srcOrd="3" destOrd="0" presId="urn:microsoft.com/office/officeart/2005/8/layout/bProcess4"/>
    <dgm:cxn modelId="{2C91EA77-205B-45DA-8039-C0778ECA24CD}" type="presParOf" srcId="{43C8D023-4A08-46DB-AFBD-6200159D864A}" destId="{72ADED6A-C79C-460A-B9BC-0E47F81582D7}" srcOrd="4" destOrd="0" presId="urn:microsoft.com/office/officeart/2005/8/layout/bProcess4"/>
    <dgm:cxn modelId="{D1B03601-D4C4-448C-9719-A42A496FA05A}" type="presParOf" srcId="{72ADED6A-C79C-460A-B9BC-0E47F81582D7}" destId="{4C5AD02E-C3B9-49AC-A50B-79696A885476}" srcOrd="0" destOrd="0" presId="urn:microsoft.com/office/officeart/2005/8/layout/bProcess4"/>
    <dgm:cxn modelId="{14D57E7E-D5B3-4836-A783-6355AAE91ED7}" type="presParOf" srcId="{72ADED6A-C79C-460A-B9BC-0E47F81582D7}" destId="{A7934C21-ADF7-422F-B47B-B5A5A9ACA79D}" srcOrd="1" destOrd="0" presId="urn:microsoft.com/office/officeart/2005/8/layout/bProcess4"/>
    <dgm:cxn modelId="{5D9351F7-1B17-4F1B-8B9B-927E1E74F675}" type="presParOf" srcId="{43C8D023-4A08-46DB-AFBD-6200159D864A}" destId="{57E7BDAE-DCE6-47E5-8E9C-B8C08ABA3F38}" srcOrd="5" destOrd="0" presId="urn:microsoft.com/office/officeart/2005/8/layout/bProcess4"/>
    <dgm:cxn modelId="{8A24F70D-010B-4C87-9C51-DAD994B378F0}" type="presParOf" srcId="{43C8D023-4A08-46DB-AFBD-6200159D864A}" destId="{6C5397E5-F3BE-4F32-B8C6-7C663A7DA65C}" srcOrd="6" destOrd="0" presId="urn:microsoft.com/office/officeart/2005/8/layout/bProcess4"/>
    <dgm:cxn modelId="{F34F8C8A-FFD6-4246-A905-83AAB328A41D}" type="presParOf" srcId="{6C5397E5-F3BE-4F32-B8C6-7C663A7DA65C}" destId="{87C329B3-7004-4E96-9B2D-E12FBD2E3381}" srcOrd="0" destOrd="0" presId="urn:microsoft.com/office/officeart/2005/8/layout/bProcess4"/>
    <dgm:cxn modelId="{CB7282CC-C940-4661-BB30-54F037E3F3D7}" type="presParOf" srcId="{6C5397E5-F3BE-4F32-B8C6-7C663A7DA65C}" destId="{25792AB4-3AFD-4F68-897D-F8B7E034032A}" srcOrd="1" destOrd="0" presId="urn:microsoft.com/office/officeart/2005/8/layout/bProcess4"/>
    <dgm:cxn modelId="{0F87B850-1825-4E0B-8017-36F7D91DA127}" type="presParOf" srcId="{43C8D023-4A08-46DB-AFBD-6200159D864A}" destId="{D5FA8DAC-FD33-47B2-AF30-E334B817887F}" srcOrd="7" destOrd="0" presId="urn:microsoft.com/office/officeart/2005/8/layout/bProcess4"/>
    <dgm:cxn modelId="{FF9D3FD1-8BEE-4DCD-AF0A-E3C53B34B2E3}" type="presParOf" srcId="{43C8D023-4A08-46DB-AFBD-6200159D864A}" destId="{6122CEF0-EDE3-4782-957B-1C2FA1576804}" srcOrd="8" destOrd="0" presId="urn:microsoft.com/office/officeart/2005/8/layout/bProcess4"/>
    <dgm:cxn modelId="{2FA7013B-D81B-4B67-B256-7B2ED4E3A231}" type="presParOf" srcId="{6122CEF0-EDE3-4782-957B-1C2FA1576804}" destId="{C8C5E3A7-3FBD-4B24-BDDB-61B9A92D124D}" srcOrd="0" destOrd="0" presId="urn:microsoft.com/office/officeart/2005/8/layout/bProcess4"/>
    <dgm:cxn modelId="{74B9827B-4BFD-4C63-BAC1-B545687DADCC}" type="presParOf" srcId="{6122CEF0-EDE3-4782-957B-1C2FA1576804}" destId="{4E9A9EE7-92C5-4699-8669-56116A772C24}" srcOrd="1" destOrd="0" presId="urn:microsoft.com/office/officeart/2005/8/layout/bProcess4"/>
    <dgm:cxn modelId="{FF8CFB30-79F2-48E1-9387-8F46343A70D7}" type="presParOf" srcId="{43C8D023-4A08-46DB-AFBD-6200159D864A}" destId="{F524A3C2-2F47-4EC7-9192-FF87140744A2}" srcOrd="9" destOrd="0" presId="urn:microsoft.com/office/officeart/2005/8/layout/bProcess4"/>
    <dgm:cxn modelId="{A364223C-90BE-4DAF-9A73-B6171F216065}" type="presParOf" srcId="{43C8D023-4A08-46DB-AFBD-6200159D864A}" destId="{391FC91B-3709-4F26-A4A5-BD05E57ACFA2}" srcOrd="10" destOrd="0" presId="urn:microsoft.com/office/officeart/2005/8/layout/bProcess4"/>
    <dgm:cxn modelId="{B77FE265-A187-4634-BA49-5DCE8A7B7A1E}" type="presParOf" srcId="{391FC91B-3709-4F26-A4A5-BD05E57ACFA2}" destId="{C3F51335-5D30-4D81-A83F-639D9F307E07}" srcOrd="0" destOrd="0" presId="urn:microsoft.com/office/officeart/2005/8/layout/bProcess4"/>
    <dgm:cxn modelId="{C3D3407F-3527-439D-A5D0-2C8DF92440F1}" type="presParOf" srcId="{391FC91B-3709-4F26-A4A5-BD05E57ACFA2}" destId="{4857B1DA-2507-499A-A5D5-C0764C8CAA3E}" srcOrd="1" destOrd="0" presId="urn:microsoft.com/office/officeart/2005/8/layout/bProcess4"/>
    <dgm:cxn modelId="{8CEAB39C-5417-4CB3-BCE8-9A5CDA6D17AC}" type="presParOf" srcId="{43C8D023-4A08-46DB-AFBD-6200159D864A}" destId="{49E3A27E-2060-4282-930E-AB4FCEE55EDC}" srcOrd="11" destOrd="0" presId="urn:microsoft.com/office/officeart/2005/8/layout/bProcess4"/>
    <dgm:cxn modelId="{E2B7E614-DDF7-4B3B-8443-73E4236AE4C9}" type="presParOf" srcId="{43C8D023-4A08-46DB-AFBD-6200159D864A}" destId="{6A222A9C-1BE9-4CFF-BF72-D69C0110133F}" srcOrd="12" destOrd="0" presId="urn:microsoft.com/office/officeart/2005/8/layout/bProcess4"/>
    <dgm:cxn modelId="{4CA2954E-9606-41B1-9644-77CAE64390FA}" type="presParOf" srcId="{6A222A9C-1BE9-4CFF-BF72-D69C0110133F}" destId="{9DCA24C9-AC31-443A-B417-F995E4531B81}" srcOrd="0" destOrd="0" presId="urn:microsoft.com/office/officeart/2005/8/layout/bProcess4"/>
    <dgm:cxn modelId="{3D186B88-04A9-46A2-8C9D-45ED2F65DDF9}" type="presParOf" srcId="{6A222A9C-1BE9-4CFF-BF72-D69C0110133F}" destId="{E035CB83-BBB4-4446-A112-13AF53CB77D8}" srcOrd="1" destOrd="0" presId="urn:microsoft.com/office/officeart/2005/8/layout/bProcess4"/>
    <dgm:cxn modelId="{4238AA3F-2275-4CFD-908A-CD636DCC673A}" type="presParOf" srcId="{43C8D023-4A08-46DB-AFBD-6200159D864A}" destId="{B630B3E9-C976-4814-8F94-C0C4A230ADBF}" srcOrd="13" destOrd="0" presId="urn:microsoft.com/office/officeart/2005/8/layout/bProcess4"/>
    <dgm:cxn modelId="{27773F2A-2763-4884-82C2-943525BE3F49}" type="presParOf" srcId="{43C8D023-4A08-46DB-AFBD-6200159D864A}" destId="{A97FF797-8A3F-4914-893E-02097BE29E8A}" srcOrd="14" destOrd="0" presId="urn:microsoft.com/office/officeart/2005/8/layout/bProcess4"/>
    <dgm:cxn modelId="{B4C6795F-240C-445A-AB2F-41C12FA241C9}" type="presParOf" srcId="{A97FF797-8A3F-4914-893E-02097BE29E8A}" destId="{5A65044A-DFA8-4F7D-A6E0-956032BCAD27}" srcOrd="0" destOrd="0" presId="urn:microsoft.com/office/officeart/2005/8/layout/bProcess4"/>
    <dgm:cxn modelId="{B3EBC7C1-5E40-43F7-A7B5-2C8B953BDC92}" type="presParOf" srcId="{A97FF797-8A3F-4914-893E-02097BE29E8A}" destId="{D9FD8211-2BCA-47BB-831A-240575A82F59}" srcOrd="1" destOrd="0" presId="urn:microsoft.com/office/officeart/2005/8/layout/bProcess4"/>
    <dgm:cxn modelId="{F4B00C66-A5D2-487C-8709-80993C43EEE1}" type="presParOf" srcId="{43C8D023-4A08-46DB-AFBD-6200159D864A}" destId="{102024F8-46FB-49EA-846C-1146B6011A6D}" srcOrd="15" destOrd="0" presId="urn:microsoft.com/office/officeart/2005/8/layout/bProcess4"/>
    <dgm:cxn modelId="{78AE1827-17DF-4CC6-B057-D2696504C386}" type="presParOf" srcId="{43C8D023-4A08-46DB-AFBD-6200159D864A}" destId="{A2E1DB04-E89C-43B1-B7EE-58212005BA3D}" srcOrd="16" destOrd="0" presId="urn:microsoft.com/office/officeart/2005/8/layout/bProcess4"/>
    <dgm:cxn modelId="{7BA54109-6C7C-494C-A454-A847F9E4F4FF}" type="presParOf" srcId="{A2E1DB04-E89C-43B1-B7EE-58212005BA3D}" destId="{C51202BA-B9DC-45F2-AD89-03FEC7060355}" srcOrd="0" destOrd="0" presId="urn:microsoft.com/office/officeart/2005/8/layout/bProcess4"/>
    <dgm:cxn modelId="{36696C65-D9E6-4426-AF3A-669DEE79B111}" type="presParOf" srcId="{A2E1DB04-E89C-43B1-B7EE-58212005BA3D}" destId="{5EA1F8C6-C86C-4503-BC0D-7BD03573E398}" srcOrd="1" destOrd="0" presId="urn:microsoft.com/office/officeart/2005/8/layout/bProcess4"/>
    <dgm:cxn modelId="{7F102E0D-65AE-4F1E-98A3-4DA9073B767F}" type="presParOf" srcId="{43C8D023-4A08-46DB-AFBD-6200159D864A}" destId="{26601E23-47AA-4256-A218-A825457954F3}" srcOrd="17" destOrd="0" presId="urn:microsoft.com/office/officeart/2005/8/layout/bProcess4"/>
    <dgm:cxn modelId="{68E029C6-498A-441C-A2A8-F16ED2823B12}" type="presParOf" srcId="{43C8D023-4A08-46DB-AFBD-6200159D864A}" destId="{C23A43D7-A0F1-4C9A-B826-4C0CBDCEC267}" srcOrd="18" destOrd="0" presId="urn:microsoft.com/office/officeart/2005/8/layout/bProcess4"/>
    <dgm:cxn modelId="{3AEEBF32-C0ED-43C2-8C8C-AB1D5848433D}" type="presParOf" srcId="{C23A43D7-A0F1-4C9A-B826-4C0CBDCEC267}" destId="{8846A12C-1553-4F83-8C62-8EBCEA55074C}" srcOrd="0" destOrd="0" presId="urn:microsoft.com/office/officeart/2005/8/layout/bProcess4"/>
    <dgm:cxn modelId="{6A0061F1-710C-46BF-B474-4225E8C65718}" type="presParOf" srcId="{C23A43D7-A0F1-4C9A-B826-4C0CBDCEC267}" destId="{1B50BFC0-B4D6-4BC3-B5E4-CF59BDFABE2A}" srcOrd="1" destOrd="0" presId="urn:microsoft.com/office/officeart/2005/8/layout/bProcess4"/>
    <dgm:cxn modelId="{43650632-CC84-4B7B-A592-13508D733D4C}" type="presParOf" srcId="{43C8D023-4A08-46DB-AFBD-6200159D864A}" destId="{3C2DD09D-26A9-46AC-84EB-C215991B44BB}" srcOrd="19" destOrd="0" presId="urn:microsoft.com/office/officeart/2005/8/layout/bProcess4"/>
    <dgm:cxn modelId="{5380F634-067F-4428-92A8-24A52F20CD99}" type="presParOf" srcId="{43C8D023-4A08-46DB-AFBD-6200159D864A}" destId="{71078D0E-936B-46A5-9160-4F8666DDCB8F}" srcOrd="20" destOrd="0" presId="urn:microsoft.com/office/officeart/2005/8/layout/bProcess4"/>
    <dgm:cxn modelId="{985CDBA2-3A0B-4D65-9F4C-85AE7DD1963D}" type="presParOf" srcId="{71078D0E-936B-46A5-9160-4F8666DDCB8F}" destId="{21680056-C4D9-4771-912A-68D1D1FD5A4E}" srcOrd="0" destOrd="0" presId="urn:microsoft.com/office/officeart/2005/8/layout/bProcess4"/>
    <dgm:cxn modelId="{E7F7F64E-C122-457B-AB9F-B4CE3DCC7C5B}" type="presParOf" srcId="{71078D0E-936B-46A5-9160-4F8666DDCB8F}" destId="{A68F451B-07D1-4CC8-8C09-0A6CFF49BCE8}" srcOrd="1" destOrd="0" presId="urn:microsoft.com/office/officeart/2005/8/layout/bProcess4"/>
    <dgm:cxn modelId="{7DDA0D1F-8B4C-464D-A1CA-D4BBE4813E9D}" type="presParOf" srcId="{43C8D023-4A08-46DB-AFBD-6200159D864A}" destId="{EE1B6901-BA8E-4105-96F4-42FA568E72BE}" srcOrd="21" destOrd="0" presId="urn:microsoft.com/office/officeart/2005/8/layout/bProcess4"/>
    <dgm:cxn modelId="{57A9A18C-5813-4BD0-B9A4-0623F82E5187}" type="presParOf" srcId="{43C8D023-4A08-46DB-AFBD-6200159D864A}" destId="{E1A51B93-D496-444F-A156-CAF74E809076}" srcOrd="22" destOrd="0" presId="urn:microsoft.com/office/officeart/2005/8/layout/bProcess4"/>
    <dgm:cxn modelId="{F9DA8D36-9957-4492-8B08-2C1FC3ED1CB2}" type="presParOf" srcId="{E1A51B93-D496-444F-A156-CAF74E809076}" destId="{D95F7B6E-C843-4412-AD1C-14CA2FC5923C}" srcOrd="0" destOrd="0" presId="urn:microsoft.com/office/officeart/2005/8/layout/bProcess4"/>
    <dgm:cxn modelId="{CC781E0F-3182-4887-81DA-EA5F2DA48C79}" type="presParOf" srcId="{E1A51B93-D496-444F-A156-CAF74E809076}" destId="{1B96307D-B72E-46CA-99C3-DF4964887F61}" srcOrd="1" destOrd="0" presId="urn:microsoft.com/office/officeart/2005/8/layout/bProcess4"/>
    <dgm:cxn modelId="{ADD62DC0-EFC6-4779-8022-B2C5354D06B1}" type="presParOf" srcId="{43C8D023-4A08-46DB-AFBD-6200159D864A}" destId="{6C96EEF3-BDD2-46B0-9775-DB0AD7122BCA}" srcOrd="23" destOrd="0" presId="urn:microsoft.com/office/officeart/2005/8/layout/bProcess4"/>
    <dgm:cxn modelId="{87DE33CE-F2C8-492D-917F-546AAF9E4606}" type="presParOf" srcId="{43C8D023-4A08-46DB-AFBD-6200159D864A}" destId="{6FBB79D9-3544-408E-8CD8-6C318341500A}" srcOrd="24" destOrd="0" presId="urn:microsoft.com/office/officeart/2005/8/layout/bProcess4"/>
    <dgm:cxn modelId="{9DE82DB0-0ED1-4C6C-9B54-4987B071107A}" type="presParOf" srcId="{6FBB79D9-3544-408E-8CD8-6C318341500A}" destId="{533E4288-8719-46AC-A924-EF3C8C5C8D40}" srcOrd="0" destOrd="0" presId="urn:microsoft.com/office/officeart/2005/8/layout/bProcess4"/>
    <dgm:cxn modelId="{D83168BF-48F6-43E7-A148-1461ED8BC4C5}" type="presParOf" srcId="{6FBB79D9-3544-408E-8CD8-6C318341500A}" destId="{B428A3B2-862D-4B94-BDCF-12B1A0C11E4D}" srcOrd="1" destOrd="0" presId="urn:microsoft.com/office/officeart/2005/8/layout/bProcess4"/>
    <dgm:cxn modelId="{6255AA24-1A32-4541-90E5-88F6FC029A75}" type="presParOf" srcId="{43C8D023-4A08-46DB-AFBD-6200159D864A}" destId="{F6FC2ECE-CFEF-4937-9FA9-7386B67A1865}" srcOrd="25" destOrd="0" presId="urn:microsoft.com/office/officeart/2005/8/layout/bProcess4"/>
    <dgm:cxn modelId="{CE7BAE20-236E-4B25-984C-B3CA8789E760}" type="presParOf" srcId="{43C8D023-4A08-46DB-AFBD-6200159D864A}" destId="{14F0E3BB-2CCD-448D-963D-3688A898D237}" srcOrd="26" destOrd="0" presId="urn:microsoft.com/office/officeart/2005/8/layout/bProcess4"/>
    <dgm:cxn modelId="{874FA66E-2BEF-4673-A21D-21EBF7310F70}" type="presParOf" srcId="{14F0E3BB-2CCD-448D-963D-3688A898D237}" destId="{446B60AE-F23C-4035-881C-0AFE6A5756DC}" srcOrd="0" destOrd="0" presId="urn:microsoft.com/office/officeart/2005/8/layout/bProcess4"/>
    <dgm:cxn modelId="{6CDE19D3-5F08-471B-90C2-70152EB25BFC}" type="presParOf" srcId="{14F0E3BB-2CCD-448D-963D-3688A898D237}" destId="{D46D306B-4D14-46FF-9643-9239C46D8CAC}" srcOrd="1" destOrd="0" presId="urn:microsoft.com/office/officeart/2005/8/layout/bProcess4"/>
    <dgm:cxn modelId="{C8F4FE45-50C2-446B-A6F5-25A393A072F0}" type="presParOf" srcId="{43C8D023-4A08-46DB-AFBD-6200159D864A}" destId="{336F546F-1FDC-4E18-95BF-FE0101C6AA07}" srcOrd="27" destOrd="0" presId="urn:microsoft.com/office/officeart/2005/8/layout/bProcess4"/>
    <dgm:cxn modelId="{3678CE35-34E0-4A93-AA95-1FC03C843F6D}" type="presParOf" srcId="{43C8D023-4A08-46DB-AFBD-6200159D864A}" destId="{BD498463-E07A-435B-B5E6-4BAAA18A372E}" srcOrd="28" destOrd="0" presId="urn:microsoft.com/office/officeart/2005/8/layout/bProcess4"/>
    <dgm:cxn modelId="{7D550737-4745-4D43-9B4D-1E7EDB3D1AA3}" type="presParOf" srcId="{BD498463-E07A-435B-B5E6-4BAAA18A372E}" destId="{355AAA7F-3BF3-4C38-BD80-872636B0FC73}" srcOrd="0" destOrd="0" presId="urn:microsoft.com/office/officeart/2005/8/layout/bProcess4"/>
    <dgm:cxn modelId="{932BADDC-9A83-4238-AAE9-8D802C053ED3}" type="presParOf" srcId="{BD498463-E07A-435B-B5E6-4BAAA18A372E}" destId="{865CC9CB-4D1A-4BBD-89CB-C6A0A3D909BD}" srcOrd="1" destOrd="0" presId="urn:microsoft.com/office/officeart/2005/8/layout/bProcess4"/>
    <dgm:cxn modelId="{1B7AF9E2-F45D-45C7-91B2-D72CE87F3FB2}" type="presParOf" srcId="{43C8D023-4A08-46DB-AFBD-6200159D864A}" destId="{71178B63-9DA7-4EB2-B893-CB8B1DDC5504}" srcOrd="29" destOrd="0" presId="urn:microsoft.com/office/officeart/2005/8/layout/bProcess4"/>
    <dgm:cxn modelId="{C3741F12-4739-4540-9408-0B3DAEEA9747}" type="presParOf" srcId="{43C8D023-4A08-46DB-AFBD-6200159D864A}" destId="{0743C31E-A2CB-493A-A8DF-8F51DA863E01}" srcOrd="30" destOrd="0" presId="urn:microsoft.com/office/officeart/2005/8/layout/bProcess4"/>
    <dgm:cxn modelId="{F80FDD61-FACF-4EB1-AAB4-DF1A7145F5D9}" type="presParOf" srcId="{0743C31E-A2CB-493A-A8DF-8F51DA863E01}" destId="{045FEA87-D9C2-4D10-843C-930A5F98A373}" srcOrd="0" destOrd="0" presId="urn:microsoft.com/office/officeart/2005/8/layout/bProcess4"/>
    <dgm:cxn modelId="{B01A01EA-6DAD-49EC-9AD8-9C6B624656AC}" type="presParOf" srcId="{0743C31E-A2CB-493A-A8DF-8F51DA863E01}" destId="{032526AA-CA4F-47A6-8833-CC4E299DB417}" srcOrd="1" destOrd="0" presId="urn:microsoft.com/office/officeart/2005/8/layout/bProcess4"/>
    <dgm:cxn modelId="{E2E201D6-69B5-424A-8B45-1370B652E81C}" type="presParOf" srcId="{43C8D023-4A08-46DB-AFBD-6200159D864A}" destId="{9B25D534-E41D-4E66-9ABC-EB6CCB037EBF}" srcOrd="31" destOrd="0" presId="urn:microsoft.com/office/officeart/2005/8/layout/bProcess4"/>
    <dgm:cxn modelId="{EE403914-D889-491C-811D-6EC12B2CD129}" type="presParOf" srcId="{43C8D023-4A08-46DB-AFBD-6200159D864A}" destId="{CCC07B11-DE30-4D37-9E33-7B3F122D2E49}" srcOrd="32" destOrd="0" presId="urn:microsoft.com/office/officeart/2005/8/layout/bProcess4"/>
    <dgm:cxn modelId="{6C576732-3D98-4A01-8576-20419071C7D4}" type="presParOf" srcId="{CCC07B11-DE30-4D37-9E33-7B3F122D2E49}" destId="{B1C23F8D-A0D2-465F-8A49-2D9214C7064B}" srcOrd="0" destOrd="0" presId="urn:microsoft.com/office/officeart/2005/8/layout/bProcess4"/>
    <dgm:cxn modelId="{BD3F998F-395C-4F2E-A144-F92D94CD68EB}" type="presParOf" srcId="{CCC07B11-DE30-4D37-9E33-7B3F122D2E49}" destId="{E85740BD-7D7E-4766-A8DC-1A35B1C1FEC9}" srcOrd="1" destOrd="0" presId="urn:microsoft.com/office/officeart/2005/8/layout/bProcess4"/>
    <dgm:cxn modelId="{6FBEC395-4380-4F2A-8DE7-AB5FC8768002}" type="presParOf" srcId="{43C8D023-4A08-46DB-AFBD-6200159D864A}" destId="{89D00D1F-943B-48DA-A8FD-AC043957EA6D}" srcOrd="33" destOrd="0" presId="urn:microsoft.com/office/officeart/2005/8/layout/bProcess4"/>
    <dgm:cxn modelId="{40B3DDC6-18A3-4C9C-B007-87F68EF7FA9D}" type="presParOf" srcId="{43C8D023-4A08-46DB-AFBD-6200159D864A}" destId="{DE01F387-6F26-481B-893B-A7B2038622EE}" srcOrd="34" destOrd="0" presId="urn:microsoft.com/office/officeart/2005/8/layout/bProcess4"/>
    <dgm:cxn modelId="{7D9AB264-56F2-4FC0-9547-A67B5178E56A}" type="presParOf" srcId="{DE01F387-6F26-481B-893B-A7B2038622EE}" destId="{486799BC-36A2-4D59-815C-A49F4DD3A69C}" srcOrd="0" destOrd="0" presId="urn:microsoft.com/office/officeart/2005/8/layout/bProcess4"/>
    <dgm:cxn modelId="{52103ACB-8937-4253-9691-675B75DC1A4A}" type="presParOf" srcId="{DE01F387-6F26-481B-893B-A7B2038622EE}" destId="{37C0B14A-2A81-4DA6-A4DE-8B0C0FD97FC1}" srcOrd="1" destOrd="0" presId="urn:microsoft.com/office/officeart/2005/8/layout/bProcess4"/>
    <dgm:cxn modelId="{80912A4E-9730-4EEF-A58B-9200B74A0630}" type="presParOf" srcId="{43C8D023-4A08-46DB-AFBD-6200159D864A}" destId="{A1C00C4B-A7DA-42E9-8FF6-0516DAF3992D}" srcOrd="35" destOrd="0" presId="urn:microsoft.com/office/officeart/2005/8/layout/bProcess4"/>
    <dgm:cxn modelId="{1B39034C-2BFF-40A2-AE4D-93C416C19E8C}" type="presParOf" srcId="{43C8D023-4A08-46DB-AFBD-6200159D864A}" destId="{E43C59BA-DBEA-4CF3-88EB-510F1480E057}" srcOrd="36" destOrd="0" presId="urn:microsoft.com/office/officeart/2005/8/layout/bProcess4"/>
    <dgm:cxn modelId="{F13F9924-7402-45D7-84A0-01CA9E9FA75D}" type="presParOf" srcId="{E43C59BA-DBEA-4CF3-88EB-510F1480E057}" destId="{CB540A9B-E176-4615-BEA3-3F0C4A4D176D}" srcOrd="0" destOrd="0" presId="urn:microsoft.com/office/officeart/2005/8/layout/bProcess4"/>
    <dgm:cxn modelId="{F8ABD89C-62E4-4054-BF87-ABA6941E8950}" type="presParOf" srcId="{E43C59BA-DBEA-4CF3-88EB-510F1480E057}" destId="{944E00CC-E210-4FBC-BC90-6DD58207E1A0}" srcOrd="1" destOrd="0" presId="urn:microsoft.com/office/officeart/2005/8/layout/bProcess4"/>
    <dgm:cxn modelId="{49572C1E-CEF1-430F-8F74-3406B5BF43A3}" type="presParOf" srcId="{43C8D023-4A08-46DB-AFBD-6200159D864A}" destId="{BB525EF4-11CA-4AF0-9D05-0890477F605B}" srcOrd="37" destOrd="0" presId="urn:microsoft.com/office/officeart/2005/8/layout/bProcess4"/>
    <dgm:cxn modelId="{6FDAE5AC-F6EE-44DA-8997-E7F7F464EFCF}" type="presParOf" srcId="{43C8D023-4A08-46DB-AFBD-6200159D864A}" destId="{CC1DC260-BE15-4F47-87F2-8C3EEC978AF9}" srcOrd="38" destOrd="0" presId="urn:microsoft.com/office/officeart/2005/8/layout/bProcess4"/>
    <dgm:cxn modelId="{97488DA6-ED2A-4514-88EE-25D833A69B20}" type="presParOf" srcId="{CC1DC260-BE15-4F47-87F2-8C3EEC978AF9}" destId="{47ED8017-C136-45AF-AB20-EBF3191025AD}" srcOrd="0" destOrd="0" presId="urn:microsoft.com/office/officeart/2005/8/layout/bProcess4"/>
    <dgm:cxn modelId="{A12465F5-8DD1-4A77-8B3B-08BA3AC176A1}" type="presParOf" srcId="{CC1DC260-BE15-4F47-87F2-8C3EEC978AF9}" destId="{AB49DBB2-8BF6-48D2-AD6B-E4C56A5DA215}" srcOrd="1" destOrd="0" presId="urn:microsoft.com/office/officeart/2005/8/layout/bProcess4"/>
    <dgm:cxn modelId="{43D27AF1-5EE6-4664-A505-FA5CD9A7FAD2}" type="presParOf" srcId="{43C8D023-4A08-46DB-AFBD-6200159D864A}" destId="{8AEDD5ED-C456-404E-A0C1-9FCD061445C8}" srcOrd="39" destOrd="0" presId="urn:microsoft.com/office/officeart/2005/8/layout/bProcess4"/>
    <dgm:cxn modelId="{BCAEADC7-CCBA-4B60-9634-37C4C280C295}" type="presParOf" srcId="{43C8D023-4A08-46DB-AFBD-6200159D864A}" destId="{841806DD-7523-4B3F-AB4C-B3A82D8547BD}" srcOrd="40" destOrd="0" presId="urn:microsoft.com/office/officeart/2005/8/layout/bProcess4"/>
    <dgm:cxn modelId="{328C4565-BA62-4C29-8134-A5B4F2BAD7DF}" type="presParOf" srcId="{841806DD-7523-4B3F-AB4C-B3A82D8547BD}" destId="{36102350-1BEA-4C65-837B-1A66EC1B7B5D}" srcOrd="0" destOrd="0" presId="urn:microsoft.com/office/officeart/2005/8/layout/bProcess4"/>
    <dgm:cxn modelId="{1ABD5B30-94E9-4F77-8959-82C2A1123E24}" type="presParOf" srcId="{841806DD-7523-4B3F-AB4C-B3A82D8547BD}" destId="{C50EEFDE-E4D4-43BF-B3E0-15EBCF9D5439}" srcOrd="1" destOrd="0" presId="urn:microsoft.com/office/officeart/2005/8/layout/bProcess4"/>
    <dgm:cxn modelId="{A5EADC72-BABA-440C-AD81-8010284D1BE9}" type="presParOf" srcId="{43C8D023-4A08-46DB-AFBD-6200159D864A}" destId="{FC461A49-6E8A-4765-BDC6-DF366118A9DB}" srcOrd="41" destOrd="0" presId="urn:microsoft.com/office/officeart/2005/8/layout/bProcess4"/>
    <dgm:cxn modelId="{6D39E426-E8F8-4005-A77C-8F67FD1AEC72}" type="presParOf" srcId="{43C8D023-4A08-46DB-AFBD-6200159D864A}" destId="{A22ECE52-F2AE-43AB-9100-6F167B8A373B}" srcOrd="42" destOrd="0" presId="urn:microsoft.com/office/officeart/2005/8/layout/bProcess4"/>
    <dgm:cxn modelId="{E0520226-E2B0-4111-8509-6A213DB9C510}" type="presParOf" srcId="{A22ECE52-F2AE-43AB-9100-6F167B8A373B}" destId="{11463E47-5635-4402-9E35-D2128D49955F}" srcOrd="0" destOrd="0" presId="urn:microsoft.com/office/officeart/2005/8/layout/bProcess4"/>
    <dgm:cxn modelId="{563FE57F-AF6B-4D7F-804E-4A611BB4C129}" type="presParOf" srcId="{A22ECE52-F2AE-43AB-9100-6F167B8A373B}" destId="{2847F226-AA4E-451E-8FA8-84F2FF69A214}" srcOrd="1" destOrd="0" presId="urn:microsoft.com/office/officeart/2005/8/layout/bProcess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1769E-B168-4CD8-BE69-23AD7E310373}">
      <dsp:nvSpPr>
        <dsp:cNvPr id="0" name=""/>
        <dsp:cNvSpPr/>
      </dsp:nvSpPr>
      <dsp:spPr>
        <a:xfrm rot="5400000">
          <a:off x="-148848" y="514599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32C8F-07F8-49E7-971C-FCC8CFA0A309}">
      <dsp:nvSpPr>
        <dsp:cNvPr id="0" name=""/>
        <dsp:cNvSpPr/>
      </dsp:nvSpPr>
      <dsp:spPr>
        <a:xfrm>
          <a:off x="437" y="91087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Release Management</a:t>
          </a:r>
          <a:endParaRPr lang="en-US" sz="900" kern="1200" dirty="0"/>
        </a:p>
      </dsp:txBody>
      <dsp:txXfrm>
        <a:off x="16000" y="106650"/>
        <a:ext cx="854481" cy="500238"/>
      </dsp:txXfrm>
    </dsp:sp>
    <dsp:sp modelId="{1C87ED88-6481-4D07-9F24-87B0AE319D5F}">
      <dsp:nvSpPr>
        <dsp:cNvPr id="0" name=""/>
        <dsp:cNvSpPr/>
      </dsp:nvSpPr>
      <dsp:spPr>
        <a:xfrm rot="5400000">
          <a:off x="-148848" y="1178805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94AF2-A702-4098-BBF8-E78BBA5F1D6D}">
      <dsp:nvSpPr>
        <dsp:cNvPr id="0" name=""/>
        <dsp:cNvSpPr/>
      </dsp:nvSpPr>
      <dsp:spPr>
        <a:xfrm>
          <a:off x="437" y="755293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Collaboration/ KM Management</a:t>
          </a:r>
          <a:endParaRPr lang="en-US" sz="900" kern="1200" dirty="0"/>
        </a:p>
      </dsp:txBody>
      <dsp:txXfrm>
        <a:off x="16000" y="770856"/>
        <a:ext cx="854481" cy="500238"/>
      </dsp:txXfrm>
    </dsp:sp>
    <dsp:sp modelId="{57E7BDAE-DCE6-47E5-8E9C-B8C08ABA3F38}">
      <dsp:nvSpPr>
        <dsp:cNvPr id="0" name=""/>
        <dsp:cNvSpPr/>
      </dsp:nvSpPr>
      <dsp:spPr>
        <a:xfrm rot="5400000">
          <a:off x="-148848" y="1843011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34C21-ADF7-422F-B47B-B5A5A9ACA79D}">
      <dsp:nvSpPr>
        <dsp:cNvPr id="0" name=""/>
        <dsp:cNvSpPr/>
      </dsp:nvSpPr>
      <dsp:spPr>
        <a:xfrm>
          <a:off x="437" y="1419499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Requirement Management</a:t>
          </a:r>
          <a:endParaRPr lang="en-US" sz="900" kern="1200" dirty="0"/>
        </a:p>
      </dsp:txBody>
      <dsp:txXfrm>
        <a:off x="16000" y="1435062"/>
        <a:ext cx="854481" cy="500238"/>
      </dsp:txXfrm>
    </dsp:sp>
    <dsp:sp modelId="{D5FA8DAC-FD33-47B2-AF30-E334B817887F}">
      <dsp:nvSpPr>
        <dsp:cNvPr id="0" name=""/>
        <dsp:cNvSpPr/>
      </dsp:nvSpPr>
      <dsp:spPr>
        <a:xfrm rot="5400000">
          <a:off x="-148848" y="2507216"/>
          <a:ext cx="658510" cy="79704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92AB4-3AFD-4F68-897D-F8B7E034032A}">
      <dsp:nvSpPr>
        <dsp:cNvPr id="0" name=""/>
        <dsp:cNvSpPr/>
      </dsp:nvSpPr>
      <dsp:spPr>
        <a:xfrm>
          <a:off x="437" y="2083705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Code Checkout</a:t>
          </a:r>
          <a:endParaRPr lang="en-US" sz="900" kern="1200" dirty="0"/>
        </a:p>
      </dsp:txBody>
      <dsp:txXfrm>
        <a:off x="16000" y="2099268"/>
        <a:ext cx="854481" cy="500238"/>
      </dsp:txXfrm>
    </dsp:sp>
    <dsp:sp modelId="{F524A3C2-2F47-4EC7-9192-FF87140744A2}">
      <dsp:nvSpPr>
        <dsp:cNvPr id="0" name=""/>
        <dsp:cNvSpPr/>
      </dsp:nvSpPr>
      <dsp:spPr>
        <a:xfrm>
          <a:off x="183254" y="2839319"/>
          <a:ext cx="1172163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A9EE7-92C5-4699-8669-56116A772C24}">
      <dsp:nvSpPr>
        <dsp:cNvPr id="0" name=""/>
        <dsp:cNvSpPr/>
      </dsp:nvSpPr>
      <dsp:spPr>
        <a:xfrm>
          <a:off x="437" y="2747911"/>
          <a:ext cx="885607" cy="531364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Code Construction</a:t>
          </a:r>
          <a:endParaRPr lang="en-US" sz="900" kern="1200" dirty="0"/>
        </a:p>
      </dsp:txBody>
      <dsp:txXfrm>
        <a:off x="16000" y="2763474"/>
        <a:ext cx="854481" cy="500238"/>
      </dsp:txXfrm>
    </dsp:sp>
    <dsp:sp modelId="{49E3A27E-2060-4282-930E-AB4FCEE55EDC}">
      <dsp:nvSpPr>
        <dsp:cNvPr id="0" name=""/>
        <dsp:cNvSpPr/>
      </dsp:nvSpPr>
      <dsp:spPr>
        <a:xfrm rot="16200000">
          <a:off x="1029009" y="2507216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7B1DA-2507-499A-A5D5-C0764C8CAA3E}">
      <dsp:nvSpPr>
        <dsp:cNvPr id="0" name=""/>
        <dsp:cNvSpPr/>
      </dsp:nvSpPr>
      <dsp:spPr>
        <a:xfrm>
          <a:off x="1178295" y="2747911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Unit Testing</a:t>
          </a:r>
          <a:endParaRPr lang="en-US" sz="900" kern="1200" dirty="0"/>
        </a:p>
      </dsp:txBody>
      <dsp:txXfrm>
        <a:off x="1193858" y="2763474"/>
        <a:ext cx="854481" cy="500238"/>
      </dsp:txXfrm>
    </dsp:sp>
    <dsp:sp modelId="{B630B3E9-C976-4814-8F94-C0C4A230ADBF}">
      <dsp:nvSpPr>
        <dsp:cNvPr id="0" name=""/>
        <dsp:cNvSpPr/>
      </dsp:nvSpPr>
      <dsp:spPr>
        <a:xfrm rot="16200000">
          <a:off x="1029009" y="1843011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5CB83-BBB4-4446-A112-13AF53CB77D8}">
      <dsp:nvSpPr>
        <dsp:cNvPr id="0" name=""/>
        <dsp:cNvSpPr/>
      </dsp:nvSpPr>
      <dsp:spPr>
        <a:xfrm>
          <a:off x="1178295" y="2083705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Code Review</a:t>
          </a:r>
          <a:endParaRPr lang="en-US" sz="900" kern="1200" dirty="0"/>
        </a:p>
      </dsp:txBody>
      <dsp:txXfrm>
        <a:off x="1193858" y="2099268"/>
        <a:ext cx="854481" cy="500238"/>
      </dsp:txXfrm>
    </dsp:sp>
    <dsp:sp modelId="{102024F8-46FB-49EA-846C-1146B6011A6D}">
      <dsp:nvSpPr>
        <dsp:cNvPr id="0" name=""/>
        <dsp:cNvSpPr/>
      </dsp:nvSpPr>
      <dsp:spPr>
        <a:xfrm rot="16200000">
          <a:off x="1029009" y="1178805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D8211-2BCA-47BB-831A-240575A82F59}">
      <dsp:nvSpPr>
        <dsp:cNvPr id="0" name=""/>
        <dsp:cNvSpPr/>
      </dsp:nvSpPr>
      <dsp:spPr>
        <a:xfrm>
          <a:off x="1178295" y="1419499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Code Conflict Management</a:t>
          </a:r>
          <a:endParaRPr lang="en-US" sz="900" kern="1200" dirty="0"/>
        </a:p>
      </dsp:txBody>
      <dsp:txXfrm>
        <a:off x="1193858" y="1435062"/>
        <a:ext cx="854481" cy="500238"/>
      </dsp:txXfrm>
    </dsp:sp>
    <dsp:sp modelId="{26601E23-47AA-4256-A218-A825457954F3}">
      <dsp:nvSpPr>
        <dsp:cNvPr id="0" name=""/>
        <dsp:cNvSpPr/>
      </dsp:nvSpPr>
      <dsp:spPr>
        <a:xfrm rot="16200000">
          <a:off x="1029009" y="514599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1F8C6-C86C-4503-BC0D-7BD03573E398}">
      <dsp:nvSpPr>
        <dsp:cNvPr id="0" name=""/>
        <dsp:cNvSpPr/>
      </dsp:nvSpPr>
      <dsp:spPr>
        <a:xfrm>
          <a:off x="1178295" y="755293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Version Management</a:t>
          </a:r>
          <a:endParaRPr lang="en-US" sz="900" kern="1200" dirty="0"/>
        </a:p>
      </dsp:txBody>
      <dsp:txXfrm>
        <a:off x="1193858" y="770856"/>
        <a:ext cx="854481" cy="500238"/>
      </dsp:txXfrm>
    </dsp:sp>
    <dsp:sp modelId="{3C2DD09D-26A9-46AC-84EB-C215991B44BB}">
      <dsp:nvSpPr>
        <dsp:cNvPr id="0" name=""/>
        <dsp:cNvSpPr/>
      </dsp:nvSpPr>
      <dsp:spPr>
        <a:xfrm>
          <a:off x="1361112" y="182496"/>
          <a:ext cx="1172163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0BFC0-B4D6-4BC3-B5E4-CF59BDFABE2A}">
      <dsp:nvSpPr>
        <dsp:cNvPr id="0" name=""/>
        <dsp:cNvSpPr/>
      </dsp:nvSpPr>
      <dsp:spPr>
        <a:xfrm>
          <a:off x="1178295" y="91087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Build</a:t>
          </a:r>
          <a:endParaRPr lang="en-US" sz="900" kern="1200" dirty="0"/>
        </a:p>
      </dsp:txBody>
      <dsp:txXfrm>
        <a:off x="1193858" y="106650"/>
        <a:ext cx="854481" cy="500238"/>
      </dsp:txXfrm>
    </dsp:sp>
    <dsp:sp modelId="{EE1B6901-BA8E-4105-96F4-42FA568E72BE}">
      <dsp:nvSpPr>
        <dsp:cNvPr id="0" name=""/>
        <dsp:cNvSpPr/>
      </dsp:nvSpPr>
      <dsp:spPr>
        <a:xfrm rot="5400000">
          <a:off x="2206868" y="514599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F451B-07D1-4CC8-8C09-0A6CFF49BCE8}">
      <dsp:nvSpPr>
        <dsp:cNvPr id="0" name=""/>
        <dsp:cNvSpPr/>
      </dsp:nvSpPr>
      <dsp:spPr>
        <a:xfrm>
          <a:off x="2356154" y="91087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Static/Dynamic Code Analysis</a:t>
          </a:r>
          <a:endParaRPr lang="en-US" sz="900" kern="1200" dirty="0"/>
        </a:p>
      </dsp:txBody>
      <dsp:txXfrm>
        <a:off x="2371717" y="106650"/>
        <a:ext cx="854481" cy="500238"/>
      </dsp:txXfrm>
    </dsp:sp>
    <dsp:sp modelId="{6C96EEF3-BDD2-46B0-9775-DB0AD7122BCA}">
      <dsp:nvSpPr>
        <dsp:cNvPr id="0" name=""/>
        <dsp:cNvSpPr/>
      </dsp:nvSpPr>
      <dsp:spPr>
        <a:xfrm rot="5400000">
          <a:off x="2206868" y="1178805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6307D-B72E-46CA-99C3-DF4964887F61}">
      <dsp:nvSpPr>
        <dsp:cNvPr id="0" name=""/>
        <dsp:cNvSpPr/>
      </dsp:nvSpPr>
      <dsp:spPr>
        <a:xfrm>
          <a:off x="2356154" y="755293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Tag Release</a:t>
          </a:r>
          <a:endParaRPr lang="en-US" sz="900" kern="1200" dirty="0"/>
        </a:p>
      </dsp:txBody>
      <dsp:txXfrm>
        <a:off x="2371717" y="770856"/>
        <a:ext cx="854481" cy="500238"/>
      </dsp:txXfrm>
    </dsp:sp>
    <dsp:sp modelId="{F6FC2ECE-CFEF-4937-9FA9-7386B67A1865}">
      <dsp:nvSpPr>
        <dsp:cNvPr id="0" name=""/>
        <dsp:cNvSpPr/>
      </dsp:nvSpPr>
      <dsp:spPr>
        <a:xfrm rot="5400000">
          <a:off x="2206868" y="1843011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8A3B2-862D-4B94-BDCF-12B1A0C11E4D}">
      <dsp:nvSpPr>
        <dsp:cNvPr id="0" name=""/>
        <dsp:cNvSpPr/>
      </dsp:nvSpPr>
      <dsp:spPr>
        <a:xfrm>
          <a:off x="2356154" y="1419499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Package and Artifact Mngt.</a:t>
          </a:r>
          <a:endParaRPr lang="en-US" sz="900" kern="1200" dirty="0"/>
        </a:p>
      </dsp:txBody>
      <dsp:txXfrm>
        <a:off x="2371717" y="1435062"/>
        <a:ext cx="854481" cy="500238"/>
      </dsp:txXfrm>
    </dsp:sp>
    <dsp:sp modelId="{336F546F-1FDC-4E18-95BF-FE0101C6AA07}">
      <dsp:nvSpPr>
        <dsp:cNvPr id="0" name=""/>
        <dsp:cNvSpPr/>
      </dsp:nvSpPr>
      <dsp:spPr>
        <a:xfrm rot="5400000">
          <a:off x="2206868" y="2507216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D306B-4D14-46FF-9643-9239C46D8CAC}">
      <dsp:nvSpPr>
        <dsp:cNvPr id="0" name=""/>
        <dsp:cNvSpPr/>
      </dsp:nvSpPr>
      <dsp:spPr>
        <a:xfrm>
          <a:off x="2356154" y="2083705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Deployment – QA/SIT/UAT</a:t>
          </a:r>
          <a:endParaRPr lang="en-US" sz="900" kern="1200" dirty="0"/>
        </a:p>
      </dsp:txBody>
      <dsp:txXfrm>
        <a:off x="2371717" y="2099268"/>
        <a:ext cx="854481" cy="500238"/>
      </dsp:txXfrm>
    </dsp:sp>
    <dsp:sp modelId="{71178B63-9DA7-4EB2-B893-CB8B1DDC5504}">
      <dsp:nvSpPr>
        <dsp:cNvPr id="0" name=""/>
        <dsp:cNvSpPr/>
      </dsp:nvSpPr>
      <dsp:spPr>
        <a:xfrm>
          <a:off x="2538970" y="2839319"/>
          <a:ext cx="1172163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CC9CB-4D1A-4BBD-89CB-C6A0A3D909BD}">
      <dsp:nvSpPr>
        <dsp:cNvPr id="0" name=""/>
        <dsp:cNvSpPr/>
      </dsp:nvSpPr>
      <dsp:spPr>
        <a:xfrm>
          <a:off x="2356154" y="2747911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Functional Testing</a:t>
          </a:r>
          <a:endParaRPr lang="en-US" sz="900" kern="1200" dirty="0"/>
        </a:p>
      </dsp:txBody>
      <dsp:txXfrm>
        <a:off x="2371717" y="2763474"/>
        <a:ext cx="854481" cy="500238"/>
      </dsp:txXfrm>
    </dsp:sp>
    <dsp:sp modelId="{9B25D534-E41D-4E66-9ABC-EB6CCB037EBF}">
      <dsp:nvSpPr>
        <dsp:cNvPr id="0" name=""/>
        <dsp:cNvSpPr/>
      </dsp:nvSpPr>
      <dsp:spPr>
        <a:xfrm rot="16200000">
          <a:off x="3384726" y="2507216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526AA-CA4F-47A6-8833-CC4E299DB417}">
      <dsp:nvSpPr>
        <dsp:cNvPr id="0" name=""/>
        <dsp:cNvSpPr/>
      </dsp:nvSpPr>
      <dsp:spPr>
        <a:xfrm>
          <a:off x="3534012" y="2747911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Integration Testing</a:t>
          </a:r>
          <a:endParaRPr lang="en-US" sz="900" kern="1200" dirty="0"/>
        </a:p>
      </dsp:txBody>
      <dsp:txXfrm>
        <a:off x="3549575" y="2763474"/>
        <a:ext cx="854481" cy="500238"/>
      </dsp:txXfrm>
    </dsp:sp>
    <dsp:sp modelId="{89D00D1F-943B-48DA-A8FD-AC043957EA6D}">
      <dsp:nvSpPr>
        <dsp:cNvPr id="0" name=""/>
        <dsp:cNvSpPr/>
      </dsp:nvSpPr>
      <dsp:spPr>
        <a:xfrm rot="16200000">
          <a:off x="3384726" y="1843011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740BD-7D7E-4766-A8DC-1A35B1C1FEC9}">
      <dsp:nvSpPr>
        <dsp:cNvPr id="0" name=""/>
        <dsp:cNvSpPr/>
      </dsp:nvSpPr>
      <dsp:spPr>
        <a:xfrm>
          <a:off x="3534012" y="2083705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Security Testing</a:t>
          </a:r>
          <a:endParaRPr lang="en-US" sz="900" kern="1200" dirty="0"/>
        </a:p>
      </dsp:txBody>
      <dsp:txXfrm>
        <a:off x="3549575" y="2099268"/>
        <a:ext cx="854481" cy="500238"/>
      </dsp:txXfrm>
    </dsp:sp>
    <dsp:sp modelId="{A1C00C4B-A7DA-42E9-8FF6-0516DAF3992D}">
      <dsp:nvSpPr>
        <dsp:cNvPr id="0" name=""/>
        <dsp:cNvSpPr/>
      </dsp:nvSpPr>
      <dsp:spPr>
        <a:xfrm rot="16200000">
          <a:off x="3384726" y="1178805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0B14A-2A81-4DA6-A4DE-8B0C0FD97FC1}">
      <dsp:nvSpPr>
        <dsp:cNvPr id="0" name=""/>
        <dsp:cNvSpPr/>
      </dsp:nvSpPr>
      <dsp:spPr>
        <a:xfrm>
          <a:off x="3534012" y="1419499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Performance Testing</a:t>
          </a:r>
          <a:endParaRPr lang="en-US" sz="900" kern="1200" dirty="0"/>
        </a:p>
      </dsp:txBody>
      <dsp:txXfrm>
        <a:off x="3549575" y="1435062"/>
        <a:ext cx="854481" cy="500238"/>
      </dsp:txXfrm>
    </dsp:sp>
    <dsp:sp modelId="{BB525EF4-11CA-4AF0-9D05-0890477F605B}">
      <dsp:nvSpPr>
        <dsp:cNvPr id="0" name=""/>
        <dsp:cNvSpPr/>
      </dsp:nvSpPr>
      <dsp:spPr>
        <a:xfrm rot="16200000">
          <a:off x="3384726" y="514599"/>
          <a:ext cx="658510" cy="79704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E00CC-E210-4FBC-BC90-6DD58207E1A0}">
      <dsp:nvSpPr>
        <dsp:cNvPr id="0" name=""/>
        <dsp:cNvSpPr/>
      </dsp:nvSpPr>
      <dsp:spPr>
        <a:xfrm>
          <a:off x="3534012" y="755293"/>
          <a:ext cx="885607" cy="531364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User Acceptance Testing</a:t>
          </a:r>
          <a:endParaRPr lang="en-US" sz="900" kern="1200" dirty="0"/>
        </a:p>
      </dsp:txBody>
      <dsp:txXfrm>
        <a:off x="3549575" y="770856"/>
        <a:ext cx="854481" cy="500238"/>
      </dsp:txXfrm>
    </dsp:sp>
    <dsp:sp modelId="{8AEDD5ED-C456-404E-A0C1-9FCD061445C8}">
      <dsp:nvSpPr>
        <dsp:cNvPr id="0" name=""/>
        <dsp:cNvSpPr/>
      </dsp:nvSpPr>
      <dsp:spPr>
        <a:xfrm>
          <a:off x="3716829" y="182496"/>
          <a:ext cx="1172163" cy="79704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9DBB2-8BF6-48D2-AD6B-E4C56A5DA215}">
      <dsp:nvSpPr>
        <dsp:cNvPr id="0" name=""/>
        <dsp:cNvSpPr/>
      </dsp:nvSpPr>
      <dsp:spPr>
        <a:xfrm>
          <a:off x="3534012" y="91087"/>
          <a:ext cx="885607" cy="531364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 Management</a:t>
          </a:r>
          <a:endParaRPr lang="en-US" sz="900" kern="1200" dirty="0"/>
        </a:p>
      </dsp:txBody>
      <dsp:txXfrm>
        <a:off x="3549575" y="106650"/>
        <a:ext cx="854481" cy="500238"/>
      </dsp:txXfrm>
    </dsp:sp>
    <dsp:sp modelId="{FC461A49-6E8A-4765-BDC6-DF366118A9DB}">
      <dsp:nvSpPr>
        <dsp:cNvPr id="0" name=""/>
        <dsp:cNvSpPr/>
      </dsp:nvSpPr>
      <dsp:spPr>
        <a:xfrm rot="5400000">
          <a:off x="4562584" y="514599"/>
          <a:ext cx="658510" cy="79704"/>
        </a:xfrm>
        <a:prstGeom prst="rect">
          <a:avLst/>
        </a:prstGeom>
        <a:solidFill>
          <a:schemeClr val="bg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EEFDE-E4D4-43BF-B3E0-15EBCF9D5439}">
      <dsp:nvSpPr>
        <dsp:cNvPr id="0" name=""/>
        <dsp:cNvSpPr/>
      </dsp:nvSpPr>
      <dsp:spPr>
        <a:xfrm>
          <a:off x="4711870" y="91087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Release</a:t>
          </a:r>
          <a:r>
            <a:rPr lang="en-US" sz="900" kern="1200" baseline="0" dirty="0" smtClean="0"/>
            <a:t> to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/>
            <a:t>Production </a:t>
          </a:r>
          <a:endParaRPr lang="en-US" sz="900" kern="1200" dirty="0"/>
        </a:p>
      </dsp:txBody>
      <dsp:txXfrm>
        <a:off x="4727433" y="106650"/>
        <a:ext cx="854481" cy="500238"/>
      </dsp:txXfrm>
    </dsp:sp>
    <dsp:sp modelId="{2847F226-AA4E-451E-8FA8-84F2FF69A214}">
      <dsp:nvSpPr>
        <dsp:cNvPr id="0" name=""/>
        <dsp:cNvSpPr/>
      </dsp:nvSpPr>
      <dsp:spPr>
        <a:xfrm>
          <a:off x="4711870" y="755293"/>
          <a:ext cx="885607" cy="531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Monitoring</a:t>
          </a:r>
          <a:endParaRPr lang="en-US" sz="900" kern="1200" dirty="0"/>
        </a:p>
      </dsp:txBody>
      <dsp:txXfrm>
        <a:off x="4727433" y="770856"/>
        <a:ext cx="854481" cy="500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0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5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6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8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004" y="77822"/>
            <a:ext cx="8464987" cy="455444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0099C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84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  <p:sldLayoutId id="2147483814" r:id="rId3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414641"/>
            <a:ext cx="7686339" cy="1329595"/>
          </a:xfrm>
        </p:spPr>
        <p:txBody>
          <a:bodyPr/>
          <a:lstStyle/>
          <a:p>
            <a:r>
              <a:rPr lang="en-US" sz="3200" dirty="0" smtClean="0"/>
              <a:t>Kantar Media:</a:t>
            </a:r>
            <a:br>
              <a:rPr lang="en-US" sz="3200" dirty="0" smtClean="0"/>
            </a:br>
            <a:r>
              <a:rPr lang="en-US" sz="3200" dirty="0" smtClean="0"/>
              <a:t>DevOps Tools and Recommendations</a:t>
            </a:r>
            <a:endParaRPr 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5F4D6-BCDA-4244-BC53-2B0A05DF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118104"/>
            <a:ext cx="5029200" cy="276999"/>
          </a:xfrm>
        </p:spPr>
        <p:txBody>
          <a:bodyPr/>
          <a:lstStyle/>
          <a:p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07595"/>
            <a:ext cx="8385048" cy="459691"/>
          </a:xfrm>
        </p:spPr>
        <p:txBody>
          <a:bodyPr/>
          <a:lstStyle/>
          <a:p>
            <a:r>
              <a:rPr lang="en-US" dirty="0" smtClean="0"/>
              <a:t>DevOps Workflow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8757" y="667286"/>
            <a:ext cx="30646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DevOps is the blending of the terms development and operations, meant to represent a collaborative or shared approach to the tasks performed by a company's application development and IT operations teams. </a:t>
            </a:r>
            <a:endParaRPr lang="en-US" sz="1000" dirty="0" smtClean="0"/>
          </a:p>
          <a:p>
            <a:pPr algn="just"/>
            <a:endParaRPr lang="en-US" sz="1000" dirty="0"/>
          </a:p>
          <a:p>
            <a:pPr algn="just"/>
            <a:r>
              <a:rPr lang="en-US" sz="1000" dirty="0" smtClean="0"/>
              <a:t>DevOps </a:t>
            </a:r>
            <a:r>
              <a:rPr lang="en-US" sz="1000" dirty="0"/>
              <a:t>is an operational philosophy that promotes better communication between these teams -- and others. In its most narrow interpretation, DevOps describes the adoption of automation and programmable software development and infrastructure deployment and maintenance. </a:t>
            </a:r>
            <a:endParaRPr lang="en-US" sz="1000" dirty="0" smtClean="0"/>
          </a:p>
          <a:p>
            <a:pPr algn="just"/>
            <a:endParaRPr lang="en-US" sz="1000" dirty="0"/>
          </a:p>
          <a:p>
            <a:pPr algn="just"/>
            <a:r>
              <a:rPr lang="en-US" sz="1000" dirty="0" smtClean="0"/>
              <a:t>The </a:t>
            </a:r>
            <a:r>
              <a:rPr lang="en-US" sz="1000" dirty="0"/>
              <a:t>term may also label a culture that strategically looks at the entire software delivery chain, overseeing shared services and promoting the use of new development tools and best practices</a:t>
            </a:r>
            <a:r>
              <a:rPr lang="en-US" sz="1000" dirty="0" smtClean="0"/>
              <a:t>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/>
              <a:t>This picture shows </a:t>
            </a:r>
            <a:r>
              <a:rPr lang="en-US" sz="1000" dirty="0" smtClean="0"/>
              <a:t>a devops , </a:t>
            </a:r>
            <a:r>
              <a:rPr lang="en-US" sz="1000" dirty="0"/>
              <a:t>that will be inline with IITL standards that Kantar </a:t>
            </a:r>
            <a:r>
              <a:rPr lang="en-US" sz="1000" dirty="0" smtClean="0"/>
              <a:t>Media can </a:t>
            </a:r>
            <a:r>
              <a:rPr lang="en-US" sz="1000" dirty="0"/>
              <a:t>use.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0" y="667286"/>
            <a:ext cx="5575017" cy="40107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18756" y="3962936"/>
            <a:ext cx="3064639" cy="70788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/>
              <a:t>CMDB will hold the AES, PaaS, Third Party and in-house version and properties along with the major version of the software</a:t>
            </a:r>
            <a:r>
              <a:rPr lang="en-US" sz="1000" dirty="0"/>
              <a:t> </a:t>
            </a:r>
            <a:r>
              <a:rPr lang="en-US" sz="1000" dirty="0" smtClean="0"/>
              <a:t>SQLDB is recommended service.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7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07595"/>
            <a:ext cx="8385048" cy="363905"/>
          </a:xfrm>
        </p:spPr>
        <p:txBody>
          <a:bodyPr>
            <a:normAutofit/>
          </a:bodyPr>
          <a:lstStyle/>
          <a:p>
            <a:r>
              <a:rPr lang="en-US" dirty="0" smtClean="0"/>
              <a:t>DevOps Governance Model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64317" y="851057"/>
            <a:ext cx="3094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u="sng" dirty="0" smtClean="0"/>
              <a:t>Dev and QA governance</a:t>
            </a:r>
            <a:endParaRPr lang="en-US" sz="1000" u="sng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Code in all controlled environment is governed by Devops Architect [DA], Facilitates new app and infra architecture changes.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Developers should follow organization standards to get code pushed into QA and get sign off from DA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QA is completely controlled environment, managed by DA.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9517" y="2607943"/>
            <a:ext cx="3094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u="sng" dirty="0" smtClean="0"/>
              <a:t>UAT and Prod  governance</a:t>
            </a:r>
            <a:endParaRPr lang="en-US" sz="1000" u="sng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Code in all business like  environment is governed by Release Manager [RM], RM liaises between product owners, IT and Ops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RM acts as a gatekeeper  to mitigate risk from change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RM ensures all signoffs and artifacts are in place and makes GO/NO-GO calls for releases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9413" y="4479068"/>
            <a:ext cx="71323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Ref: https</a:t>
            </a:r>
            <a:r>
              <a:rPr lang="en-US" sz="1000" b="1" dirty="0"/>
              <a:t>://docs.microsoft.com/en-us/azure/devops/pipelines/release/approvals/?view=vsts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1" y="643298"/>
            <a:ext cx="5627706" cy="31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07595"/>
            <a:ext cx="8385048" cy="363905"/>
          </a:xfrm>
        </p:spPr>
        <p:txBody>
          <a:bodyPr>
            <a:normAutofit/>
          </a:bodyPr>
          <a:lstStyle/>
          <a:p>
            <a:r>
              <a:rPr lang="en-US" dirty="0" smtClean="0"/>
              <a:t>Branching Strategy -</a:t>
            </a:r>
            <a:r>
              <a:rPr lang="en-US" dirty="0"/>
              <a:t> Trunk based development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7999" y="499835"/>
            <a:ext cx="34671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/>
              <a:t>Trunk based development and environment based branch</a:t>
            </a:r>
          </a:p>
          <a:p>
            <a:pPr algn="just"/>
            <a:endParaRPr lang="en-US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Each micro services will have trunks and the code will be deployed independently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Each development has trunk and they work on it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No code freeze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No merge issues or conflict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Bug fixes are done on each trunk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Each micro service will have its own trunk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Always the code is deploy ready </a:t>
            </a:r>
          </a:p>
          <a:p>
            <a:pPr algn="just"/>
            <a:r>
              <a:rPr lang="en-US" sz="1000" dirty="0" smtClean="0"/>
              <a:t>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Each Environment has its distinct line in which they can maintain the integrity of the code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Environments will be synced to prod copy post releases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9" y="2883437"/>
            <a:ext cx="3176461" cy="1645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9413" y="4421415"/>
            <a:ext cx="9613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Ref  https</a:t>
            </a:r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://paulhammant.com/2014/09/29/shades-of-trunk-based-development/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" y="735241"/>
            <a:ext cx="5534722" cy="24006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0333" y="3352344"/>
            <a:ext cx="514060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The defect is found after release. Indeed, the trunk (which had no code-freeze whatsoever) has already moved past release. The </a:t>
            </a:r>
            <a:r>
              <a:rPr lang="en-US" sz="1000" dirty="0" smtClean="0"/>
              <a:t>service which is bugged does not </a:t>
            </a:r>
            <a:r>
              <a:rPr lang="en-US" sz="1000" dirty="0"/>
              <a:t>want to release a new version of the product with the latest commits on trunk, so it has to release something from the pre-existing release </a:t>
            </a:r>
            <a:r>
              <a:rPr lang="en-US" sz="1000" dirty="0" smtClean="0"/>
              <a:t>branch by cherry-picking fixing and releasing to production from the trunk</a:t>
            </a:r>
          </a:p>
        </p:txBody>
      </p:sp>
    </p:spTree>
    <p:extLst>
      <p:ext uri="{BB962C8B-B14F-4D97-AF65-F5344CB8AC3E}">
        <p14:creationId xmlns:p14="http://schemas.microsoft.com/office/powerpoint/2010/main" val="37828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07595"/>
            <a:ext cx="8385048" cy="363905"/>
          </a:xfrm>
        </p:spPr>
        <p:txBody>
          <a:bodyPr>
            <a:normAutofit/>
          </a:bodyPr>
          <a:lstStyle/>
          <a:p>
            <a:r>
              <a:rPr lang="en-US" dirty="0" smtClean="0"/>
              <a:t>Server less Deployments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571500"/>
            <a:ext cx="7805865" cy="40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07595"/>
            <a:ext cx="8385048" cy="363905"/>
          </a:xfrm>
        </p:spPr>
        <p:txBody>
          <a:bodyPr>
            <a:normAutofit/>
          </a:bodyPr>
          <a:lstStyle/>
          <a:p>
            <a:r>
              <a:rPr lang="en-US" dirty="0" smtClean="0"/>
              <a:t>Third Party Software Deployments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705254"/>
            <a:ext cx="7196265" cy="37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07595"/>
            <a:ext cx="8385048" cy="363905"/>
          </a:xfrm>
        </p:spPr>
        <p:txBody>
          <a:bodyPr>
            <a:normAutofit/>
          </a:bodyPr>
          <a:lstStyle/>
          <a:p>
            <a:r>
              <a:rPr lang="en-US" dirty="0" smtClean="0"/>
              <a:t>Appendix : Standard ITIL Release </a:t>
            </a:r>
            <a:r>
              <a:rPr lang="en-US" dirty="0" smtClean="0"/>
              <a:t>Workflow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D:\00 - BD\Fannie Mae\Change Managemen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" y="885592"/>
            <a:ext cx="6169152" cy="37118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6311900" y="983387"/>
            <a:ext cx="269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Release Management is the process of managing, planning, scheduling and controlling a software build through different stages and environments; including testing and deploying software releases</a:t>
            </a:r>
            <a:r>
              <a:rPr lang="en-US" sz="1000" dirty="0" smtClean="0"/>
              <a:t>. 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 smtClean="0"/>
              <a:t>This picture shows a standard workflow, that will be inline with IITL standards that Kantar Media can use. </a:t>
            </a:r>
          </a:p>
        </p:txBody>
      </p:sp>
    </p:spTree>
    <p:extLst>
      <p:ext uri="{BB962C8B-B14F-4D97-AF65-F5344CB8AC3E}">
        <p14:creationId xmlns:p14="http://schemas.microsoft.com/office/powerpoint/2010/main" val="21768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793" y="37989"/>
            <a:ext cx="8464987" cy="455444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DevOps Pipeline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47739892"/>
              </p:ext>
            </p:extLst>
          </p:nvPr>
        </p:nvGraphicFramePr>
        <p:xfrm>
          <a:off x="845094" y="646445"/>
          <a:ext cx="5597916" cy="337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7789526" y="2381805"/>
            <a:ext cx="1209675" cy="866542"/>
            <a:chOff x="7696200" y="2494526"/>
            <a:chExt cx="1209675" cy="866542"/>
          </a:xfrm>
        </p:grpSpPr>
        <p:grpSp>
          <p:nvGrpSpPr>
            <p:cNvPr id="21" name="Group 20"/>
            <p:cNvGrpSpPr/>
            <p:nvPr/>
          </p:nvGrpSpPr>
          <p:grpSpPr>
            <a:xfrm>
              <a:off x="7696200" y="2494526"/>
              <a:ext cx="1038225" cy="230832"/>
              <a:chOff x="7696200" y="2494526"/>
              <a:chExt cx="1038225" cy="230832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696200" y="2543865"/>
                <a:ext cx="228600" cy="1524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>
                        <a:lumMod val="50000"/>
                      </a:schemeClr>
                    </a:solidFill>
                  </a:ln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6225" y="2494526"/>
                <a:ext cx="838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Manual Task</a:t>
                </a:r>
                <a:endParaRPr lang="en-US" sz="9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696200" y="2705111"/>
              <a:ext cx="1038225" cy="230832"/>
              <a:chOff x="7696200" y="2705111"/>
              <a:chExt cx="1038225" cy="230832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696200" y="2754450"/>
                <a:ext cx="228600" cy="152400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896225" y="2705111"/>
                <a:ext cx="838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Tool driven</a:t>
                </a:r>
                <a:endParaRPr lang="en-US" sz="9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696200" y="2926417"/>
              <a:ext cx="1209675" cy="230832"/>
              <a:chOff x="7696200" y="2926417"/>
              <a:chExt cx="1209675" cy="23083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7696200" y="2965035"/>
                <a:ext cx="228600" cy="152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96225" y="2926417"/>
                <a:ext cx="10096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Not Present </a:t>
                </a:r>
                <a:endParaRPr lang="en-US" sz="9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696200" y="3130236"/>
              <a:ext cx="1209675" cy="230832"/>
              <a:chOff x="7696200" y="3130236"/>
              <a:chExt cx="1209675" cy="230832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7696200" y="3175620"/>
                <a:ext cx="228600" cy="152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896225" y="3130236"/>
                <a:ext cx="10096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Out of Scope</a:t>
                </a:r>
                <a:endParaRPr lang="en-US" sz="900" dirty="0"/>
              </a:p>
            </p:txBody>
          </p:sp>
        </p:grpSp>
      </p:grpSp>
      <p:sp>
        <p:nvSpPr>
          <p:cNvPr id="33" name="Rounded Rectangle 32"/>
          <p:cNvSpPr/>
          <p:nvPr/>
        </p:nvSpPr>
        <p:spPr>
          <a:xfrm>
            <a:off x="4280080" y="1348208"/>
            <a:ext cx="1099763" cy="2690601"/>
          </a:xfrm>
          <a:prstGeom prst="roundRect">
            <a:avLst>
              <a:gd name="adj" fmla="val 885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499182" y="624620"/>
            <a:ext cx="996822" cy="1673147"/>
          </a:xfrm>
          <a:prstGeom prst="roundRect">
            <a:avLst>
              <a:gd name="adj" fmla="val 8854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14224" y="4050240"/>
            <a:ext cx="107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 Case/Data Management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5432492" y="2505206"/>
            <a:ext cx="10719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Release and Change Management</a:t>
            </a:r>
            <a:endParaRPr lang="en-US" sz="9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00671"/>
              </p:ext>
            </p:extLst>
          </p:nvPr>
        </p:nvGraphicFramePr>
        <p:xfrm>
          <a:off x="7789526" y="592229"/>
          <a:ext cx="992627" cy="11413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Technologies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51449" marR="51449" marT="34290" marB="3429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217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React / Angular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981">
                <a:tc>
                  <a:txBody>
                    <a:bodyPr/>
                    <a:lstStyle/>
                    <a:p>
                      <a:pPr marL="53975" indent="0" algn="l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  <a:r>
                        <a:rPr lang="en-US" sz="8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PaaS</a:t>
                      </a:r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19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Azure</a:t>
                      </a:r>
                      <a:r>
                        <a:rPr 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Functions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32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ELK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45">
                <a:tc>
                  <a:txBody>
                    <a:bodyPr/>
                    <a:lstStyle/>
                    <a:p>
                      <a:pPr marL="53975" indent="0" algn="l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7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86" y="116829"/>
            <a:ext cx="8385048" cy="293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 Level CI-CD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" y="567891"/>
            <a:ext cx="8092440" cy="42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21" y="163050"/>
            <a:ext cx="8385048" cy="293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 stack Recommendation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77840"/>
              </p:ext>
            </p:extLst>
          </p:nvPr>
        </p:nvGraphicFramePr>
        <p:xfrm>
          <a:off x="384048" y="548752"/>
          <a:ext cx="8417053" cy="4063309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042652">
                  <a:extLst>
                    <a:ext uri="{9D8B030D-6E8A-4147-A177-3AD203B41FA5}">
                      <a16:colId xmlns:a16="http://schemas.microsoft.com/office/drawing/2014/main" val="126042973"/>
                    </a:ext>
                  </a:extLst>
                </a:gridCol>
                <a:gridCol w="1479911">
                  <a:extLst>
                    <a:ext uri="{9D8B030D-6E8A-4147-A177-3AD203B41FA5}">
                      <a16:colId xmlns:a16="http://schemas.microsoft.com/office/drawing/2014/main" val="2664780938"/>
                    </a:ext>
                  </a:extLst>
                </a:gridCol>
                <a:gridCol w="4545749">
                  <a:extLst>
                    <a:ext uri="{9D8B030D-6E8A-4147-A177-3AD203B41FA5}">
                      <a16:colId xmlns:a16="http://schemas.microsoft.com/office/drawing/2014/main" val="1758493639"/>
                    </a:ext>
                  </a:extLst>
                </a:gridCol>
                <a:gridCol w="1348741">
                  <a:extLst>
                    <a:ext uri="{9D8B030D-6E8A-4147-A177-3AD203B41FA5}">
                      <a16:colId xmlns:a16="http://schemas.microsoft.com/office/drawing/2014/main" val="1993473755"/>
                    </a:ext>
                  </a:extLst>
                </a:gridCol>
              </a:tblGrid>
              <a:tr h="96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SDLC Phase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DevOps Function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Recommended tools (AZS)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3181376735"/>
                  </a:ext>
                </a:extLst>
              </a:tr>
              <a:tr h="17480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Requirement Analysis and Planning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Requirement Management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 control of requirement documents, Role based access to Document Libraries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Board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982070835"/>
                  </a:ext>
                </a:extLst>
              </a:tr>
              <a:tr h="965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Change Assessment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Requirement Change Management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Board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1015974610"/>
                  </a:ext>
                </a:extLst>
              </a:tr>
              <a:tr h="386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Metrics Management &amp;Reporting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Automated Impact Analysis and reporting through full life-cycle traceability, Real-time Business Readiness Dashboard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Board</a:t>
                      </a:r>
                      <a:b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Application Insights</a:t>
                      </a:r>
                      <a:b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Log Analytics</a:t>
                      </a:r>
                      <a:b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Monitor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1660043771"/>
                  </a:ext>
                </a:extLst>
              </a:tr>
              <a:tr h="259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Knowledge Management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have all the project documents and communicate, collect and manage information </a:t>
                      </a:r>
                      <a:b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Wiki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3930139413"/>
                  </a:ext>
                </a:extLst>
              </a:tr>
              <a:tr h="344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 Life </a:t>
                      </a:r>
                      <a:r>
                        <a:rPr lang="en-US" sz="6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cycle </a:t>
                      </a: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Management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ALM covers the entire lifecycle from the idea conception, through to the development, testing, deployment, support and ultimately retirement of systems</a:t>
                      </a:r>
                      <a:b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Board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1237582053"/>
                  </a:ext>
                </a:extLst>
              </a:tr>
              <a:tr h="9657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Design Development &amp; Source Control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Build Tool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Conversion of code into binary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Build Pipeline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340826841"/>
                  </a:ext>
                </a:extLst>
              </a:tr>
              <a:tr h="193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 Analysis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Automated Static Code Analysis, for correctness, security, and performance considerations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Sonar Cloud [ Azure Marketplace]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4203099367"/>
                  </a:ext>
                </a:extLst>
              </a:tr>
              <a:tr h="965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 Control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 control of Source Code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Repos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2408890840"/>
                  </a:ext>
                </a:extLst>
              </a:tr>
              <a:tr h="174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 Coverage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measure of Degree to which the source code of a program is executed when a particular test suite runs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Sonar Cloud [ Azure Marketplace]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2875766665"/>
                  </a:ext>
                </a:extLst>
              </a:tr>
              <a:tr h="965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Unit testing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Testing the smallest part of applications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Test Plans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3207209977"/>
                  </a:ext>
                </a:extLst>
              </a:tr>
              <a:tr h="965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 Automation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 Automation Framework(s) to support Behavior Driven Development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Test Plans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3682248212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Continuous Integration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Continuous Build, Integration and Deployment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Continuous Integration &amp; Automated Build Deployment Process, Installation Testing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Build Pipeline </a:t>
                      </a:r>
                      <a:b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Library</a:t>
                      </a:r>
                      <a:b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Deployment Group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1177919697"/>
                  </a:ext>
                </a:extLst>
              </a:tr>
              <a:tr h="19315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Environment and Release management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Environment Provisioning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Automated Environment Provisioning, Automated Virtualized Service Deployment, Monitoring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Resource Manager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2181682583"/>
                  </a:ext>
                </a:extLst>
              </a:tr>
              <a:tr h="386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Deployment  Management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Automated code deployment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Build Pipeline </a:t>
                      </a:r>
                      <a:b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Library</a:t>
                      </a:r>
                      <a:b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Test Plans</a:t>
                      </a:r>
                      <a:b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Deployment Group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856938354"/>
                  </a:ext>
                </a:extLst>
              </a:tr>
              <a:tr h="289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Monitoring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Monitoring of Applications and Infrastructure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Application Insights</a:t>
                      </a:r>
                      <a:b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Log Analytics</a:t>
                      </a:r>
                      <a:b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Monitor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1933393920"/>
                  </a:ext>
                </a:extLst>
              </a:tr>
              <a:tr h="259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Release Automation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Automating the process of packaging and deploying an application or update of an application from development, across various environments, and ultimately to production, including approvals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Release Pipeline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3823069790"/>
                  </a:ext>
                </a:extLst>
              </a:tr>
              <a:tr h="174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Artifactory Management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Release artifact </a:t>
                      </a:r>
                      <a:r>
                        <a:rPr lang="en-US" sz="6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maintenance </a:t>
                      </a: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and versioning for effective release management and rollback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Artifacts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1019104928"/>
                  </a:ext>
                </a:extLst>
              </a:tr>
              <a:tr h="174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Team collaboration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Collaboration </a:t>
                      </a:r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and coordination between Development , Testing, and project Management team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Microsoft teams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442028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98780"/>
          </a:xfrm>
        </p:spPr>
        <p:txBody>
          <a:bodyPr/>
          <a:lstStyle/>
          <a:p>
            <a:r>
              <a:rPr lang="en-US" dirty="0" smtClean="0"/>
              <a:t>Zero Downtime Release Strategies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4048" y="889858"/>
          <a:ext cx="8385048" cy="373349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0473">
                  <a:extLst>
                    <a:ext uri="{9D8B030D-6E8A-4147-A177-3AD203B41FA5}">
                      <a16:colId xmlns:a16="http://schemas.microsoft.com/office/drawing/2014/main" val="3088469791"/>
                    </a:ext>
                  </a:extLst>
                </a:gridCol>
                <a:gridCol w="2740472">
                  <a:extLst>
                    <a:ext uri="{9D8B030D-6E8A-4147-A177-3AD203B41FA5}">
                      <a16:colId xmlns:a16="http://schemas.microsoft.com/office/drawing/2014/main" val="3484604355"/>
                    </a:ext>
                  </a:extLst>
                </a:gridCol>
                <a:gridCol w="2048702">
                  <a:extLst>
                    <a:ext uri="{9D8B030D-6E8A-4147-A177-3AD203B41FA5}">
                      <a16:colId xmlns:a16="http://schemas.microsoft.com/office/drawing/2014/main" val="3595094113"/>
                    </a:ext>
                  </a:extLst>
                </a:gridCol>
                <a:gridCol w="2625401">
                  <a:extLst>
                    <a:ext uri="{9D8B030D-6E8A-4147-A177-3AD203B41FA5}">
                      <a16:colId xmlns:a16="http://schemas.microsoft.com/office/drawing/2014/main" val="3861866931"/>
                    </a:ext>
                  </a:extLst>
                </a:gridCol>
              </a:tblGrid>
              <a:tr h="3567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Type of Deployment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Advantage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Disadvantage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052150"/>
                  </a:ext>
                </a:extLst>
              </a:tr>
              <a:tr h="95283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Blue/Green Deployment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the Blue/Green deployment pattern, a load balancer directs traffic to the active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(Blue) environment while you upgrade the standby (Green) environment. After smoke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testing the application in the Green environment and establishing that it is operating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correctly, you adjust the load balancer to direct traffic from the Blue environment to</a:t>
                      </a:r>
                    </a:p>
                    <a:p>
                      <a:pPr algn="l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the Green environment.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The Blue/Green deployment pattern provides a safe way to upgrade applications</a:t>
                      </a:r>
                    </a:p>
                    <a:p>
                      <a:pPr algn="l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without interrupting their use. Blue/Green deployments work particularly well for</a:t>
                      </a:r>
                    </a:p>
                    <a:p>
                      <a:pPr algn="l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monolithic applications that can take significant time to deploy, because you have full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control over the point at which users can access the new version of the software.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Adopting the Blue/Green deployment pattern can increase operational overhead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because you have to maintain duplicate Production environments with identical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infrastructure. Additionally, updating database schemas while following a Blue/Green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approach requires caution, as the new version of the application cannot use the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database until it has been upgraded.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484465"/>
                  </a:ext>
                </a:extLst>
              </a:tr>
              <a:tr h="95283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Rolling Updates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a rolling update, each server node in the environment is taken offline and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upgraded, one by one. After a node is upgraded, manual or automatic smoke testing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determines whether the application is functioning as expected. If the application is up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and running properly, its server node is made available for user traffic, and the next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node is taken offline to be upgraded.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 rolling update is an incremental way of achieving zero-downtime deployments.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Rolling updates work well for deployments that you expect to execute quickly, so you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can minimize the impact on users.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While a rolling update is executing, the environment will be somewhat unpredictable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because different versions of the application are running in it at the same time. Also,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the application architecture must support running in cluster mode because multiple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instances of the application will access the database during the update.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Finally, taking servers offline means that there is less capacity for user traffic during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the update.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395503"/>
                  </a:ext>
                </a:extLst>
              </a:tr>
              <a:tr h="143159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Canary Releases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a canary release, you upgrade an application on a subset of the infrastructure and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allow a limited set of users to access the new version. This approach allows you to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test the new software under a Production-like load, evaluate how well it meets users’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needs, and assess whether new features are profitable.</a:t>
                      </a:r>
                    </a:p>
                    <a:p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 canary release is similar to a rolling update because it involves releasing a new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feature in a staged manner. However, when you perform a rolling update, you only</a:t>
                      </a:r>
                    </a:p>
                    <a:p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verify that the application is technically stable and functional before moving on to the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next stage of the rollout. With a canary release, you evaluate users’ reactions to a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feature or functionality before deciding whether to release it more widely.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Canary releases are a good way to release experimental or beta features to users</a:t>
                      </a:r>
                    </a:p>
                    <a:p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and gather their feedback. For example, you can use a canary release to roll out a</a:t>
                      </a:r>
                    </a:p>
                    <a:p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feature to users in a specific geographic region. If those users like the feature,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 can deploy a canary to another region and test the user response there; or, you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could choose to upgrade all remaining nodes in the environment, possibly by</a:t>
                      </a:r>
                    </a:p>
                    <a:p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applying another release pattern to minimize application downtime.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Canary releases pose similar risks to rolling updates because multiple versions of the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same application run in the environment while the canary release is deployed. For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that reason, the environment will be somewhat unpredictable during the canary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timeframe, and the application architecture must support running in cluster mode so</a:t>
                      </a:r>
                      <a:r>
                        <a:rPr lang="en-US" sz="600" b="0" i="0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6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that multiple instances can access the database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459691"/>
          </a:xfrm>
        </p:spPr>
        <p:txBody>
          <a:bodyPr/>
          <a:lstStyle/>
          <a:p>
            <a:r>
              <a:rPr lang="en-US" dirty="0" smtClean="0"/>
              <a:t>Release Pattern Recommendation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Image result for rolling updates deployment patter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964229"/>
            <a:ext cx="5056632" cy="30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8348" y="4440652"/>
            <a:ext cx="8640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Ref: https://blog.xebialabs.com/2018/10/30/take-release-automation-to-the-next-level-episode-3-rock-your-pipeline-with-rolling-updates/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38" y="905668"/>
            <a:ext cx="3243262" cy="250706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84048" y="705218"/>
            <a:ext cx="1559052" cy="2004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200" dirty="0" smtClean="0"/>
              <a:t>Release Pattern</a:t>
            </a:r>
            <a:endParaRPr lang="en-US" sz="1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984748" y="676425"/>
            <a:ext cx="1559052" cy="2004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200" dirty="0" smtClean="0"/>
              <a:t>Rollback Pattern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98348" y="4178539"/>
            <a:ext cx="83027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 : https</a:t>
            </a:r>
            <a:r>
              <a:rPr lang="en-US" sz="1050" b="1" dirty="0">
                <a:solidFill>
                  <a:schemeClr val="tx2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://docs.microsoft.com/en-us/azure/sql-database/sql-database-manage-application-rolling-upgrade</a:t>
            </a:r>
          </a:p>
        </p:txBody>
      </p:sp>
    </p:spTree>
    <p:extLst>
      <p:ext uri="{BB962C8B-B14F-4D97-AF65-F5344CB8AC3E}">
        <p14:creationId xmlns:p14="http://schemas.microsoft.com/office/powerpoint/2010/main" val="34239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4" y="269931"/>
            <a:ext cx="8385048" cy="459691"/>
          </a:xfrm>
        </p:spPr>
        <p:txBody>
          <a:bodyPr/>
          <a:lstStyle/>
          <a:p>
            <a:r>
              <a:rPr lang="en-US" dirty="0" smtClean="0"/>
              <a:t>Tool level access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33055"/>
              </p:ext>
            </p:extLst>
          </p:nvPr>
        </p:nvGraphicFramePr>
        <p:xfrm>
          <a:off x="379284" y="937258"/>
          <a:ext cx="8524686" cy="342900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046253">
                  <a:extLst>
                    <a:ext uri="{9D8B030D-6E8A-4147-A177-3AD203B41FA5}">
                      <a16:colId xmlns:a16="http://schemas.microsoft.com/office/drawing/2014/main" val="3621942885"/>
                    </a:ext>
                  </a:extLst>
                </a:gridCol>
                <a:gridCol w="655045">
                  <a:extLst>
                    <a:ext uri="{9D8B030D-6E8A-4147-A177-3AD203B41FA5}">
                      <a16:colId xmlns:a16="http://schemas.microsoft.com/office/drawing/2014/main" val="483454543"/>
                    </a:ext>
                  </a:extLst>
                </a:gridCol>
                <a:gridCol w="709633">
                  <a:extLst>
                    <a:ext uri="{9D8B030D-6E8A-4147-A177-3AD203B41FA5}">
                      <a16:colId xmlns:a16="http://schemas.microsoft.com/office/drawing/2014/main" val="3349983320"/>
                    </a:ext>
                  </a:extLst>
                </a:gridCol>
                <a:gridCol w="582262">
                  <a:extLst>
                    <a:ext uri="{9D8B030D-6E8A-4147-A177-3AD203B41FA5}">
                      <a16:colId xmlns:a16="http://schemas.microsoft.com/office/drawing/2014/main" val="63512518"/>
                    </a:ext>
                  </a:extLst>
                </a:gridCol>
                <a:gridCol w="582262">
                  <a:extLst>
                    <a:ext uri="{9D8B030D-6E8A-4147-A177-3AD203B41FA5}">
                      <a16:colId xmlns:a16="http://schemas.microsoft.com/office/drawing/2014/main" val="162689372"/>
                    </a:ext>
                  </a:extLst>
                </a:gridCol>
                <a:gridCol w="800611">
                  <a:extLst>
                    <a:ext uri="{9D8B030D-6E8A-4147-A177-3AD203B41FA5}">
                      <a16:colId xmlns:a16="http://schemas.microsoft.com/office/drawing/2014/main" val="2936160141"/>
                    </a:ext>
                  </a:extLst>
                </a:gridCol>
                <a:gridCol w="582262">
                  <a:extLst>
                    <a:ext uri="{9D8B030D-6E8A-4147-A177-3AD203B41FA5}">
                      <a16:colId xmlns:a16="http://schemas.microsoft.com/office/drawing/2014/main" val="1476460083"/>
                    </a:ext>
                  </a:extLst>
                </a:gridCol>
                <a:gridCol w="582262">
                  <a:extLst>
                    <a:ext uri="{9D8B030D-6E8A-4147-A177-3AD203B41FA5}">
                      <a16:colId xmlns:a16="http://schemas.microsoft.com/office/drawing/2014/main" val="25947952"/>
                    </a:ext>
                  </a:extLst>
                </a:gridCol>
                <a:gridCol w="527676">
                  <a:extLst>
                    <a:ext uri="{9D8B030D-6E8A-4147-A177-3AD203B41FA5}">
                      <a16:colId xmlns:a16="http://schemas.microsoft.com/office/drawing/2014/main" val="1024398641"/>
                    </a:ext>
                  </a:extLst>
                </a:gridCol>
                <a:gridCol w="509480">
                  <a:extLst>
                    <a:ext uri="{9D8B030D-6E8A-4147-A177-3AD203B41FA5}">
                      <a16:colId xmlns:a16="http://schemas.microsoft.com/office/drawing/2014/main" val="3192541120"/>
                    </a:ext>
                  </a:extLst>
                </a:gridCol>
                <a:gridCol w="582262">
                  <a:extLst>
                    <a:ext uri="{9D8B030D-6E8A-4147-A177-3AD203B41FA5}">
                      <a16:colId xmlns:a16="http://schemas.microsoft.com/office/drawing/2014/main" val="3307119776"/>
                    </a:ext>
                  </a:extLst>
                </a:gridCol>
                <a:gridCol w="700535">
                  <a:extLst>
                    <a:ext uri="{9D8B030D-6E8A-4147-A177-3AD203B41FA5}">
                      <a16:colId xmlns:a16="http://schemas.microsoft.com/office/drawing/2014/main" val="1605403710"/>
                    </a:ext>
                  </a:extLst>
                </a:gridCol>
                <a:gridCol w="664143">
                  <a:extLst>
                    <a:ext uri="{9D8B030D-6E8A-4147-A177-3AD203B41FA5}">
                      <a16:colId xmlns:a16="http://schemas.microsoft.com/office/drawing/2014/main" val="1340793292"/>
                    </a:ext>
                  </a:extLst>
                </a:gridCol>
              </a:tblGrid>
              <a:tr h="258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Role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Azure Repo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Azure Boards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Azure Test Plans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Azure Dashboards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38282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View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Edit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View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Edit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View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Edit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View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Edit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extLst>
                  <a:ext uri="{0D108BD9-81ED-4DB2-BD59-A6C34878D82A}">
                    <a16:rowId xmlns:a16="http://schemas.microsoft.com/office/drawing/2014/main" val="1970576871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Developer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extLst>
                  <a:ext uri="{0D108BD9-81ED-4DB2-BD59-A6C34878D82A}">
                    <a16:rowId xmlns:a16="http://schemas.microsoft.com/office/drawing/2014/main" val="3112152751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Tester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extLst>
                  <a:ext uri="{0D108BD9-81ED-4DB2-BD59-A6C34878D82A}">
                    <a16:rowId xmlns:a16="http://schemas.microsoft.com/office/drawing/2014/main" val="652984040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Managers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extLst>
                  <a:ext uri="{0D108BD9-81ED-4DB2-BD59-A6C34878D82A}">
                    <a16:rowId xmlns:a16="http://schemas.microsoft.com/office/drawing/2014/main" val="2128133519"/>
                  </a:ext>
                </a:extLst>
              </a:tr>
              <a:tr h="4538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DevOps engineer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extLst>
                  <a:ext uri="{0D108BD9-81ED-4DB2-BD59-A6C34878D82A}">
                    <a16:rowId xmlns:a16="http://schemas.microsoft.com/office/drawing/2014/main" val="3843562440"/>
                  </a:ext>
                </a:extLst>
              </a:tr>
              <a:tr h="4538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Business Analyst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extLst>
                  <a:ext uri="{0D108BD9-81ED-4DB2-BD59-A6C34878D82A}">
                    <a16:rowId xmlns:a16="http://schemas.microsoft.com/office/drawing/2014/main" val="2262782184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IT Support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extLst>
                  <a:ext uri="{0D108BD9-81ED-4DB2-BD59-A6C34878D82A}">
                    <a16:rowId xmlns:a16="http://schemas.microsoft.com/office/drawing/2014/main" val="80460591"/>
                  </a:ext>
                </a:extLst>
              </a:tr>
              <a:tr h="4538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Release Manager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extLst>
                  <a:ext uri="{0D108BD9-81ED-4DB2-BD59-A6C34878D82A}">
                    <a16:rowId xmlns:a16="http://schemas.microsoft.com/office/drawing/2014/main" val="195923016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extLst>
                  <a:ext uri="{0D108BD9-81ED-4DB2-BD59-A6C34878D82A}">
                    <a16:rowId xmlns:a16="http://schemas.microsoft.com/office/drawing/2014/main" val="1051469449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Customers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3" marR="8933" marT="8933" marB="0" anchor="b"/>
                </a:tc>
                <a:extLst>
                  <a:ext uri="{0D108BD9-81ED-4DB2-BD59-A6C34878D82A}">
                    <a16:rowId xmlns:a16="http://schemas.microsoft.com/office/drawing/2014/main" val="43894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4" y="269931"/>
            <a:ext cx="8385048" cy="459691"/>
          </a:xfrm>
        </p:spPr>
        <p:txBody>
          <a:bodyPr/>
          <a:lstStyle/>
          <a:p>
            <a:r>
              <a:rPr lang="en-US" dirty="0" smtClean="0"/>
              <a:t>Tool level access (Cont..)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66646"/>
              </p:ext>
            </p:extLst>
          </p:nvPr>
        </p:nvGraphicFramePr>
        <p:xfrm>
          <a:off x="640081" y="1051560"/>
          <a:ext cx="7955278" cy="3131819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265363">
                  <a:extLst>
                    <a:ext uri="{9D8B030D-6E8A-4147-A177-3AD203B41FA5}">
                      <a16:colId xmlns:a16="http://schemas.microsoft.com/office/drawing/2014/main" val="2915220251"/>
                    </a:ext>
                  </a:extLst>
                </a:gridCol>
                <a:gridCol w="792227">
                  <a:extLst>
                    <a:ext uri="{9D8B030D-6E8A-4147-A177-3AD203B41FA5}">
                      <a16:colId xmlns:a16="http://schemas.microsoft.com/office/drawing/2014/main" val="3537814269"/>
                    </a:ext>
                  </a:extLst>
                </a:gridCol>
                <a:gridCol w="858247">
                  <a:extLst>
                    <a:ext uri="{9D8B030D-6E8A-4147-A177-3AD203B41FA5}">
                      <a16:colId xmlns:a16="http://schemas.microsoft.com/office/drawing/2014/main" val="3356697863"/>
                    </a:ext>
                  </a:extLst>
                </a:gridCol>
                <a:gridCol w="704201">
                  <a:extLst>
                    <a:ext uri="{9D8B030D-6E8A-4147-A177-3AD203B41FA5}">
                      <a16:colId xmlns:a16="http://schemas.microsoft.com/office/drawing/2014/main" val="231777063"/>
                    </a:ext>
                  </a:extLst>
                </a:gridCol>
                <a:gridCol w="704201">
                  <a:extLst>
                    <a:ext uri="{9D8B030D-6E8A-4147-A177-3AD203B41FA5}">
                      <a16:colId xmlns:a16="http://schemas.microsoft.com/office/drawing/2014/main" val="1800391917"/>
                    </a:ext>
                  </a:extLst>
                </a:gridCol>
                <a:gridCol w="968277">
                  <a:extLst>
                    <a:ext uri="{9D8B030D-6E8A-4147-A177-3AD203B41FA5}">
                      <a16:colId xmlns:a16="http://schemas.microsoft.com/office/drawing/2014/main" val="38084247"/>
                    </a:ext>
                  </a:extLst>
                </a:gridCol>
                <a:gridCol w="704201">
                  <a:extLst>
                    <a:ext uri="{9D8B030D-6E8A-4147-A177-3AD203B41FA5}">
                      <a16:colId xmlns:a16="http://schemas.microsoft.com/office/drawing/2014/main" val="225809472"/>
                    </a:ext>
                  </a:extLst>
                </a:gridCol>
                <a:gridCol w="704201">
                  <a:extLst>
                    <a:ext uri="{9D8B030D-6E8A-4147-A177-3AD203B41FA5}">
                      <a16:colId xmlns:a16="http://schemas.microsoft.com/office/drawing/2014/main" val="668737530"/>
                    </a:ext>
                  </a:extLst>
                </a:gridCol>
                <a:gridCol w="638183">
                  <a:extLst>
                    <a:ext uri="{9D8B030D-6E8A-4147-A177-3AD203B41FA5}">
                      <a16:colId xmlns:a16="http://schemas.microsoft.com/office/drawing/2014/main" val="4025681024"/>
                    </a:ext>
                  </a:extLst>
                </a:gridCol>
                <a:gridCol w="616177">
                  <a:extLst>
                    <a:ext uri="{9D8B030D-6E8A-4147-A177-3AD203B41FA5}">
                      <a16:colId xmlns:a16="http://schemas.microsoft.com/office/drawing/2014/main" val="424093644"/>
                    </a:ext>
                  </a:extLst>
                </a:gridCol>
              </a:tblGrid>
              <a:tr h="2481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Role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Azure Pipelines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Azure Wiki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Azure Artifacts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46619"/>
                  </a:ext>
                </a:extLst>
              </a:tr>
              <a:tr h="248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View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Edit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Delete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View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Edit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Delete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View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Edit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Delete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469882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Developer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3512095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Tester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073172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Managers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251579"/>
                  </a:ext>
                </a:extLst>
              </a:tr>
              <a:tr h="449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DevOps Engineer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071430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Business Analyst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8712311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IT Support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9772114"/>
                  </a:ext>
                </a:extLst>
              </a:tr>
              <a:tr h="449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Release Manager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216334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Administrator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6174772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34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6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07595"/>
            <a:ext cx="8385048" cy="459691"/>
          </a:xfrm>
        </p:spPr>
        <p:txBody>
          <a:bodyPr/>
          <a:lstStyle/>
          <a:p>
            <a:r>
              <a:rPr lang="en-US" dirty="0" smtClean="0"/>
              <a:t>Environment level access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29112"/>
              </p:ext>
            </p:extLst>
          </p:nvPr>
        </p:nvGraphicFramePr>
        <p:xfrm>
          <a:off x="876299" y="762003"/>
          <a:ext cx="7086600" cy="3213099"/>
        </p:xfrm>
        <a:graphic>
          <a:graphicData uri="http://schemas.openxmlformats.org/drawingml/2006/table">
            <a:tbl>
              <a:tblPr firstRow="1" firstCol="1">
                <a:tableStyleId>{ED083AE6-46FA-4A59-8FB0-9F97EB10719F}</a:tableStyleId>
              </a:tblPr>
              <a:tblGrid>
                <a:gridCol w="1780735">
                  <a:extLst>
                    <a:ext uri="{9D8B030D-6E8A-4147-A177-3AD203B41FA5}">
                      <a16:colId xmlns:a16="http://schemas.microsoft.com/office/drawing/2014/main" val="888198115"/>
                    </a:ext>
                  </a:extLst>
                </a:gridCol>
                <a:gridCol w="981221">
                  <a:extLst>
                    <a:ext uri="{9D8B030D-6E8A-4147-A177-3AD203B41FA5}">
                      <a16:colId xmlns:a16="http://schemas.microsoft.com/office/drawing/2014/main" val="3150619917"/>
                    </a:ext>
                  </a:extLst>
                </a:gridCol>
                <a:gridCol w="1072075">
                  <a:extLst>
                    <a:ext uri="{9D8B030D-6E8A-4147-A177-3AD203B41FA5}">
                      <a16:colId xmlns:a16="http://schemas.microsoft.com/office/drawing/2014/main" val="836349669"/>
                    </a:ext>
                  </a:extLst>
                </a:gridCol>
                <a:gridCol w="872197">
                  <a:extLst>
                    <a:ext uri="{9D8B030D-6E8A-4147-A177-3AD203B41FA5}">
                      <a16:colId xmlns:a16="http://schemas.microsoft.com/office/drawing/2014/main" val="2557104317"/>
                    </a:ext>
                  </a:extLst>
                </a:gridCol>
                <a:gridCol w="1181101">
                  <a:extLst>
                    <a:ext uri="{9D8B030D-6E8A-4147-A177-3AD203B41FA5}">
                      <a16:colId xmlns:a16="http://schemas.microsoft.com/office/drawing/2014/main" val="1720007217"/>
                    </a:ext>
                  </a:extLst>
                </a:gridCol>
                <a:gridCol w="1199271">
                  <a:extLst>
                    <a:ext uri="{9D8B030D-6E8A-4147-A177-3AD203B41FA5}">
                      <a16:colId xmlns:a16="http://schemas.microsoft.com/office/drawing/2014/main" val="1703266297"/>
                    </a:ext>
                  </a:extLst>
                </a:gridCol>
              </a:tblGrid>
              <a:tr h="357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UAT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</a:t>
                      </a:r>
                      <a:r>
                        <a:rPr lang="en-US" sz="1100" u="none" strike="noStrike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Prod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119378"/>
                  </a:ext>
                </a:extLst>
              </a:tr>
              <a:tr h="357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Developer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 </a:t>
                      </a:r>
                      <a:r>
                        <a:rPr lang="en-US" sz="1100" u="none" strike="noStrike" baseline="300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5382608"/>
                  </a:ext>
                </a:extLst>
              </a:tr>
              <a:tr h="357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Yes </a:t>
                      </a:r>
                      <a:r>
                        <a:rPr lang="en-US" sz="1100" u="none" strike="noStrike" baseline="300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259469"/>
                  </a:ext>
                </a:extLst>
              </a:tr>
              <a:tr h="357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Managers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7142119"/>
                  </a:ext>
                </a:extLst>
              </a:tr>
              <a:tr h="357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DevOps </a:t>
                      </a:r>
                      <a:r>
                        <a:rPr lang="en-US" sz="11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Engineer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8152091"/>
                  </a:ext>
                </a:extLst>
              </a:tr>
              <a:tr h="357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Yes'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6147338"/>
                  </a:ext>
                </a:extLst>
              </a:tr>
              <a:tr h="357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Support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Yes </a:t>
                      </a:r>
                      <a:r>
                        <a:rPr lang="en-US" sz="1100" u="none" strike="noStrike" baseline="300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  <a:r>
                        <a:rPr lang="en-US" sz="11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4028623"/>
                  </a:ext>
                </a:extLst>
              </a:tr>
              <a:tr h="357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Release Manager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Yes'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2861955"/>
                  </a:ext>
                </a:extLst>
              </a:tr>
              <a:tr h="357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Yes^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00359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6299" y="4076700"/>
            <a:ext cx="1981201" cy="61555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tx2"/>
                </a:solidFill>
              </a:rPr>
              <a:t>* Test managers </a:t>
            </a:r>
          </a:p>
          <a:p>
            <a:pPr algn="l"/>
            <a:r>
              <a:rPr lang="en-US" sz="800" dirty="0" smtClean="0">
                <a:solidFill>
                  <a:schemeClr val="tx2"/>
                </a:solidFill>
              </a:rPr>
              <a:t>^ Business / UAT testers </a:t>
            </a:r>
          </a:p>
          <a:p>
            <a:pPr algn="l"/>
            <a:r>
              <a:rPr lang="en-US" sz="800" dirty="0" smtClean="0">
                <a:solidFill>
                  <a:schemeClr val="tx2"/>
                </a:solidFill>
              </a:rPr>
              <a:t>‘  Restricted prod access</a:t>
            </a:r>
          </a:p>
          <a:p>
            <a:pPr algn="l"/>
            <a:r>
              <a:rPr lang="en-US" sz="800" dirty="0" smtClean="0">
                <a:solidFill>
                  <a:schemeClr val="tx2"/>
                </a:solidFill>
              </a:rPr>
              <a:t>+ Conditional access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3649</TotalTime>
  <Words>1860</Words>
  <Application>Microsoft Office PowerPoint</Application>
  <PresentationFormat>On-screen Show (16:9)</PresentationFormat>
  <Paragraphs>471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Segoe UI</vt:lpstr>
      <vt:lpstr>Wingdings</vt:lpstr>
      <vt:lpstr>Cognizant</vt:lpstr>
      <vt:lpstr>Kantar Media: DevOps Tools and Recommendations</vt:lpstr>
      <vt:lpstr>DevOps Pipeline</vt:lpstr>
      <vt:lpstr>High Level CI-CD Model</vt:lpstr>
      <vt:lpstr>Tool stack Recommendation </vt:lpstr>
      <vt:lpstr>Zero Downtime Release Strategies  </vt:lpstr>
      <vt:lpstr>Release Pattern Recommendation </vt:lpstr>
      <vt:lpstr>Tool level access</vt:lpstr>
      <vt:lpstr>Tool level access (Cont..)</vt:lpstr>
      <vt:lpstr>Environment level access</vt:lpstr>
      <vt:lpstr>DevOps Workflow  </vt:lpstr>
      <vt:lpstr>DevOps Governance Model </vt:lpstr>
      <vt:lpstr>Branching Strategy - Trunk based development </vt:lpstr>
      <vt:lpstr>Server less Deployments </vt:lpstr>
      <vt:lpstr>Third Party Software Deployments </vt:lpstr>
      <vt:lpstr>Thank you</vt:lpstr>
      <vt:lpstr>Appendix : Standard ITIL Release Workflow 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Pristley Sathyaraj (Cognizant)</dc:creator>
  <cp:lastModifiedBy>Selvakumar Samraj, Pristley Sathyaraj (Cognizant)</cp:lastModifiedBy>
  <cp:revision>173</cp:revision>
  <cp:lastPrinted>2017-02-17T19:35:46Z</cp:lastPrinted>
  <dcterms:created xsi:type="dcterms:W3CDTF">2018-08-29T10:04:42Z</dcterms:created>
  <dcterms:modified xsi:type="dcterms:W3CDTF">2019-01-03T03:37:57Z</dcterms:modified>
</cp:coreProperties>
</file>