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  <p:sldMasterId id="2147483744" r:id="rId2"/>
    <p:sldMasterId id="2147483746" r:id="rId3"/>
  </p:sldMasterIdLst>
  <p:notesMasterIdLst>
    <p:notesMasterId r:id="rId10"/>
  </p:notesMasterIdLst>
  <p:handoutMasterIdLst>
    <p:handoutMasterId r:id="rId11"/>
  </p:handoutMasterIdLst>
  <p:sldIdLst>
    <p:sldId id="730" r:id="rId4"/>
    <p:sldId id="758" r:id="rId5"/>
    <p:sldId id="796" r:id="rId6"/>
    <p:sldId id="822" r:id="rId7"/>
    <p:sldId id="837" r:id="rId8"/>
    <p:sldId id="835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522">
          <p15:clr>
            <a:srgbClr val="A4A3A4"/>
          </p15:clr>
        </p15:guide>
        <p15:guide id="4" orient="horz" pos="2914">
          <p15:clr>
            <a:srgbClr val="A4A3A4"/>
          </p15:clr>
        </p15:guide>
        <p15:guide id="5" orient="horz" pos="1621">
          <p15:clr>
            <a:srgbClr val="A4A3A4"/>
          </p15:clr>
        </p15:guide>
        <p15:guide id="6" pos="2876">
          <p15:clr>
            <a:srgbClr val="A4A3A4"/>
          </p15:clr>
        </p15:guide>
        <p15:guide id="7" pos="2266">
          <p15:clr>
            <a:srgbClr val="A4A3A4"/>
          </p15:clr>
        </p15:guide>
        <p15:guide id="8" pos="5522">
          <p15:clr>
            <a:srgbClr val="A4A3A4"/>
          </p15:clr>
        </p15:guide>
        <p15:guide id="9" pos="26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J" initials="2" lastIdx="2" clrIdx="0"/>
  <p:cmAuthor id="1" name="Mishra, Maitree (Cognizant)" initials="MM(" lastIdx="3" clrIdx="1"/>
  <p:cmAuthor id="2" name="BS, Arun (Cognizant)" initials="BA(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696B"/>
    <a:srgbClr val="3093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2101" autoAdjust="0"/>
  </p:normalViewPr>
  <p:slideViewPr>
    <p:cSldViewPr snapToGrid="0">
      <p:cViewPr varScale="1">
        <p:scale>
          <a:sx n="92" d="100"/>
          <a:sy n="92" d="100"/>
        </p:scale>
        <p:origin x="612" y="78"/>
      </p:cViewPr>
      <p:guideLst>
        <p:guide orient="horz" pos="1620"/>
        <p:guide pos="2880"/>
        <p:guide orient="horz" pos="522"/>
        <p:guide orient="horz" pos="2914"/>
        <p:guide orient="horz" pos="1621"/>
        <p:guide pos="2876"/>
        <p:guide pos="2266"/>
        <p:guide pos="5522"/>
        <p:guide pos="2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AF90E8-A1EA-4586-928D-0A2057E1CF18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F17FF9-84CB-4AA1-BBFD-68979FCDA9FF}">
      <dgm:prSet phldrT="[Text]" custT="1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US" sz="900" dirty="0" smtClean="0"/>
            <a:t>Release Management</a:t>
          </a:r>
          <a:endParaRPr lang="en-US" sz="900" dirty="0"/>
        </a:p>
      </dgm:t>
    </dgm:pt>
    <dgm:pt modelId="{C6B99BCA-809E-4DD8-9720-C996C7A9F8B2}" type="parTrans" cxnId="{101CE67B-E2B2-4A3D-A0DF-799E64986E46}">
      <dgm:prSet/>
      <dgm:spPr/>
      <dgm:t>
        <a:bodyPr/>
        <a:lstStyle/>
        <a:p>
          <a:endParaRPr lang="en-US"/>
        </a:p>
      </dgm:t>
    </dgm:pt>
    <dgm:pt modelId="{8CF5CB1E-B594-4492-81DF-BD90AD0D6918}" type="sibTrans" cxnId="{101CE67B-E2B2-4A3D-A0DF-799E64986E46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endParaRPr lang="en-US"/>
        </a:p>
      </dgm:t>
    </dgm:pt>
    <dgm:pt modelId="{85779212-6661-4725-AB42-F7048CC39118}">
      <dgm:prSet phldrT="[Text]" custT="1"/>
      <dgm:spPr>
        <a:solidFill>
          <a:schemeClr val="bg1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900" dirty="0" smtClean="0"/>
            <a:t>Collaboration/ KM Management</a:t>
          </a:r>
          <a:endParaRPr lang="en-US" sz="900" dirty="0"/>
        </a:p>
      </dgm:t>
    </dgm:pt>
    <dgm:pt modelId="{6F580CD6-77FB-49E7-AB68-F4756DCC3BC8}" type="parTrans" cxnId="{5F6E4A05-A398-46E1-93E6-2AB004134746}">
      <dgm:prSet/>
      <dgm:spPr/>
      <dgm:t>
        <a:bodyPr/>
        <a:lstStyle/>
        <a:p>
          <a:endParaRPr lang="en-US"/>
        </a:p>
      </dgm:t>
    </dgm:pt>
    <dgm:pt modelId="{2215B2C2-F53F-48D4-AAEB-E3661D91D79C}" type="sibTrans" cxnId="{5F6E4A05-A398-46E1-93E6-2AB004134746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endParaRPr lang="en-US"/>
        </a:p>
      </dgm:t>
    </dgm:pt>
    <dgm:pt modelId="{849F1AF7-80F2-4D94-9C87-042462653019}">
      <dgm:prSet phldrT="[Text]" custT="1"/>
      <dgm:spPr>
        <a:solidFill>
          <a:schemeClr val="bg2"/>
        </a:solidFill>
        <a:ln>
          <a:noFill/>
        </a:ln>
      </dgm:spPr>
      <dgm:t>
        <a:bodyPr/>
        <a:lstStyle/>
        <a:p>
          <a:r>
            <a:rPr lang="en-US" sz="900" dirty="0" smtClean="0"/>
            <a:t>Code Checkout</a:t>
          </a:r>
          <a:endParaRPr lang="en-US" sz="900" dirty="0"/>
        </a:p>
      </dgm:t>
    </dgm:pt>
    <dgm:pt modelId="{FD7D8452-F8C4-444D-AF53-6B0291A0CCC0}" type="parTrans" cxnId="{3322B252-840F-41F1-8A0C-0D572C8B8350}">
      <dgm:prSet/>
      <dgm:spPr/>
      <dgm:t>
        <a:bodyPr/>
        <a:lstStyle/>
        <a:p>
          <a:endParaRPr lang="en-US"/>
        </a:p>
      </dgm:t>
    </dgm:pt>
    <dgm:pt modelId="{7C2CE862-3CB4-48E1-8966-FEEE24307D57}" type="sibTrans" cxnId="{3322B252-840F-41F1-8A0C-0D572C8B8350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1BA9C312-3FC6-492C-A4A5-D1F5D3C47968}">
      <dgm:prSet phldrT="[Text]" custT="1"/>
      <dgm:spPr>
        <a:solidFill>
          <a:schemeClr val="bg2"/>
        </a:solidFill>
        <a:ln>
          <a:noFill/>
        </a:ln>
      </dgm:spPr>
      <dgm:t>
        <a:bodyPr/>
        <a:lstStyle/>
        <a:p>
          <a:r>
            <a:rPr lang="en-US" sz="900" dirty="0" smtClean="0"/>
            <a:t>Code Construction</a:t>
          </a:r>
          <a:endParaRPr lang="en-US" sz="900" dirty="0"/>
        </a:p>
      </dgm:t>
    </dgm:pt>
    <dgm:pt modelId="{A713E7FF-1CAD-4740-B3E0-EB45F4AAC7BE}" type="parTrans" cxnId="{35D90AA5-A97B-4370-B278-E9458FFB9BA6}">
      <dgm:prSet/>
      <dgm:spPr/>
      <dgm:t>
        <a:bodyPr/>
        <a:lstStyle/>
        <a:p>
          <a:endParaRPr lang="en-US"/>
        </a:p>
      </dgm:t>
    </dgm:pt>
    <dgm:pt modelId="{DFF57308-0DD1-475E-B2FA-E31BBB6A0860}" type="sibTrans" cxnId="{35D90AA5-A97B-4370-B278-E9458FFB9BA6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3930EB36-6FDA-44CB-ABCF-988A9BA436E3}">
      <dgm:prSet phldrT="[Text]" custT="1"/>
      <dgm:spPr>
        <a:solidFill>
          <a:schemeClr val="bg2"/>
        </a:solidFill>
        <a:ln>
          <a:noFill/>
        </a:ln>
      </dgm:spPr>
      <dgm:t>
        <a:bodyPr/>
        <a:lstStyle/>
        <a:p>
          <a:r>
            <a:rPr lang="en-US" sz="900" dirty="0" smtClean="0"/>
            <a:t>Unit Testing</a:t>
          </a:r>
          <a:endParaRPr lang="en-US" sz="900" dirty="0"/>
        </a:p>
      </dgm:t>
    </dgm:pt>
    <dgm:pt modelId="{A76573DD-7B52-434F-87C3-DD21C0CB5B23}" type="parTrans" cxnId="{7556444B-E586-4C76-B57A-7A3A3DE9645D}">
      <dgm:prSet/>
      <dgm:spPr/>
      <dgm:t>
        <a:bodyPr/>
        <a:lstStyle/>
        <a:p>
          <a:endParaRPr lang="en-US"/>
        </a:p>
      </dgm:t>
    </dgm:pt>
    <dgm:pt modelId="{F3DCA773-1244-4B9A-9ED9-C0FDC19BC45E}" type="sibTrans" cxnId="{7556444B-E586-4C76-B57A-7A3A3DE9645D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ADF668AF-3E12-4B37-BBC6-0A6519A77140}">
      <dgm:prSet phldrT="[Text]" custT="1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US" sz="900" dirty="0" smtClean="0"/>
            <a:t>Code Review</a:t>
          </a:r>
          <a:endParaRPr lang="en-US" sz="900" dirty="0"/>
        </a:p>
      </dgm:t>
    </dgm:pt>
    <dgm:pt modelId="{CC484BE2-A604-4608-8FEA-5A49472B3C2C}" type="parTrans" cxnId="{B16DEB27-96D6-4358-A383-83FF61A1507A}">
      <dgm:prSet/>
      <dgm:spPr/>
      <dgm:t>
        <a:bodyPr/>
        <a:lstStyle/>
        <a:p>
          <a:endParaRPr lang="en-US"/>
        </a:p>
      </dgm:t>
    </dgm:pt>
    <dgm:pt modelId="{588DFA08-AA0A-4B91-9359-5C2C4488A330}" type="sibTrans" cxnId="{B16DEB27-96D6-4358-A383-83FF61A1507A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37FE08DE-1395-40CA-9A0B-525CD6B5E831}">
      <dgm:prSet phldrT="[Text]" custT="1"/>
      <dgm:spPr>
        <a:solidFill>
          <a:schemeClr val="bg2"/>
        </a:solidFill>
        <a:ln>
          <a:noFill/>
        </a:ln>
      </dgm:spPr>
      <dgm:t>
        <a:bodyPr/>
        <a:lstStyle/>
        <a:p>
          <a:r>
            <a:rPr lang="en-US" sz="900" dirty="0" smtClean="0"/>
            <a:t>Code Conflict Management</a:t>
          </a:r>
          <a:endParaRPr lang="en-US" sz="900" dirty="0"/>
        </a:p>
      </dgm:t>
    </dgm:pt>
    <dgm:pt modelId="{5BEB020A-F5F5-4850-9980-5A4661CB3AD2}" type="parTrans" cxnId="{E4DB4185-9DF4-435B-8968-A0AAB99B9C73}">
      <dgm:prSet/>
      <dgm:spPr/>
      <dgm:t>
        <a:bodyPr/>
        <a:lstStyle/>
        <a:p>
          <a:endParaRPr lang="en-US"/>
        </a:p>
      </dgm:t>
    </dgm:pt>
    <dgm:pt modelId="{57271963-C7A4-4669-BFA6-3618812B92AB}" type="sibTrans" cxnId="{E4DB4185-9DF4-435B-8968-A0AAB99B9C73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3738A1B5-90CF-463A-8275-7F3A4F3727AB}">
      <dgm:prSet phldrT="[Text]" custT="1"/>
      <dgm:spPr>
        <a:solidFill>
          <a:schemeClr val="bg2"/>
        </a:solidFill>
        <a:ln>
          <a:noFill/>
        </a:ln>
      </dgm:spPr>
      <dgm:t>
        <a:bodyPr/>
        <a:lstStyle/>
        <a:p>
          <a:r>
            <a:rPr lang="en-US" sz="900" dirty="0" smtClean="0"/>
            <a:t>Version Management</a:t>
          </a:r>
          <a:endParaRPr lang="en-US" sz="900" dirty="0"/>
        </a:p>
      </dgm:t>
    </dgm:pt>
    <dgm:pt modelId="{62E7C633-B086-48CB-B985-A62A961F08C3}" type="parTrans" cxnId="{32A49BFC-A3EA-4549-844A-F84528076B00}">
      <dgm:prSet/>
      <dgm:spPr/>
      <dgm:t>
        <a:bodyPr/>
        <a:lstStyle/>
        <a:p>
          <a:endParaRPr lang="en-US"/>
        </a:p>
      </dgm:t>
    </dgm:pt>
    <dgm:pt modelId="{83DCAC2A-0010-44F2-ABC6-53BAD1DF01BB}" type="sibTrans" cxnId="{32A49BFC-A3EA-4549-844A-F84528076B00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5F563FDF-68E0-4532-A238-F2B4F40D514C}">
      <dgm:prSet phldrT="[Text]" custT="1"/>
      <dgm:spPr>
        <a:solidFill>
          <a:schemeClr val="bg2"/>
        </a:solidFill>
        <a:ln>
          <a:noFill/>
        </a:ln>
      </dgm:spPr>
      <dgm:t>
        <a:bodyPr/>
        <a:lstStyle/>
        <a:p>
          <a:r>
            <a:rPr lang="en-US" sz="900" dirty="0" smtClean="0"/>
            <a:t>Build</a:t>
          </a:r>
          <a:endParaRPr lang="en-US" sz="900" dirty="0"/>
        </a:p>
      </dgm:t>
    </dgm:pt>
    <dgm:pt modelId="{07F5E03E-FE05-4817-9E56-E2A4F8CB0CAA}" type="parTrans" cxnId="{E036A73C-ACC6-48D5-B446-DD3B0833955B}">
      <dgm:prSet/>
      <dgm:spPr/>
      <dgm:t>
        <a:bodyPr/>
        <a:lstStyle/>
        <a:p>
          <a:endParaRPr lang="en-US"/>
        </a:p>
      </dgm:t>
    </dgm:pt>
    <dgm:pt modelId="{2E6F1F50-D4EB-4BC1-8C05-7F4BB60E1095}" type="sibTrans" cxnId="{E036A73C-ACC6-48D5-B446-DD3B0833955B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9E968A82-C2C9-4708-8C57-1EDF4EDF7FAA}">
      <dgm:prSet phldrT="[Text]" custT="1"/>
      <dgm:spPr>
        <a:solidFill>
          <a:schemeClr val="bg2"/>
        </a:solidFill>
        <a:ln>
          <a:noFill/>
        </a:ln>
      </dgm:spPr>
      <dgm:t>
        <a:bodyPr/>
        <a:lstStyle/>
        <a:p>
          <a:r>
            <a:rPr lang="en-US" sz="900" dirty="0" smtClean="0">
              <a:solidFill>
                <a:schemeClr val="bg1"/>
              </a:solidFill>
            </a:rPr>
            <a:t>Functional Testing</a:t>
          </a:r>
          <a:endParaRPr lang="en-US" sz="900" dirty="0">
            <a:solidFill>
              <a:schemeClr val="bg1"/>
            </a:solidFill>
          </a:endParaRPr>
        </a:p>
      </dgm:t>
    </dgm:pt>
    <dgm:pt modelId="{DDD34AAC-5BA3-4936-9F7A-826950BBBFBE}" type="parTrans" cxnId="{8E2F635B-4747-43A5-9185-4AD3BA51060C}">
      <dgm:prSet/>
      <dgm:spPr/>
      <dgm:t>
        <a:bodyPr/>
        <a:lstStyle/>
        <a:p>
          <a:endParaRPr lang="en-US"/>
        </a:p>
      </dgm:t>
    </dgm:pt>
    <dgm:pt modelId="{1033E4E2-0E1D-4720-83E1-31115BA38D7F}" type="sibTrans" cxnId="{8E2F635B-4747-43A5-9185-4AD3BA51060C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126F406E-6F8A-49A3-979C-4B0D96D833E5}">
      <dgm:prSet phldrT="[Text]" custT="1"/>
      <dgm:spPr>
        <a:solidFill>
          <a:schemeClr val="bg2"/>
        </a:solidFill>
        <a:ln>
          <a:noFill/>
        </a:ln>
      </dgm:spPr>
      <dgm:t>
        <a:bodyPr/>
        <a:lstStyle/>
        <a:p>
          <a:r>
            <a:rPr lang="en-US" sz="900" dirty="0" smtClean="0"/>
            <a:t>Deployment – QA/SIT/UAT</a:t>
          </a:r>
          <a:endParaRPr lang="en-US" sz="900" dirty="0"/>
        </a:p>
      </dgm:t>
    </dgm:pt>
    <dgm:pt modelId="{C4478F16-E7D2-4394-AF82-5A2B6E0FA2DF}" type="parTrans" cxnId="{7D213385-4BB4-41F8-A2CD-6FBCDD16C446}">
      <dgm:prSet/>
      <dgm:spPr/>
      <dgm:t>
        <a:bodyPr/>
        <a:lstStyle/>
        <a:p>
          <a:endParaRPr lang="en-US"/>
        </a:p>
      </dgm:t>
    </dgm:pt>
    <dgm:pt modelId="{958EC8D5-2E09-4E39-8BCC-89A628BFA8D6}" type="sibTrans" cxnId="{7D213385-4BB4-41F8-A2CD-6FBCDD16C446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3341D280-779C-4D0C-A39C-F0051812E018}">
      <dgm:prSet phldrT="[Text]" custT="1"/>
      <dgm:spPr>
        <a:solidFill>
          <a:schemeClr val="bg1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900" dirty="0" smtClean="0"/>
            <a:t>Package and Artifact </a:t>
          </a:r>
          <a:r>
            <a:rPr lang="en-US" sz="900" dirty="0" err="1" smtClean="0"/>
            <a:t>Mngt</a:t>
          </a:r>
          <a:r>
            <a:rPr lang="en-US" sz="900" dirty="0" smtClean="0"/>
            <a:t>.</a:t>
          </a:r>
          <a:endParaRPr lang="en-US" sz="900" dirty="0"/>
        </a:p>
      </dgm:t>
    </dgm:pt>
    <dgm:pt modelId="{F4752A0A-B395-446A-A9AB-3D77A4ED6267}" type="parTrans" cxnId="{0D19982F-0F85-4A97-BCFA-6E65A7C00129}">
      <dgm:prSet/>
      <dgm:spPr/>
      <dgm:t>
        <a:bodyPr/>
        <a:lstStyle/>
        <a:p>
          <a:endParaRPr lang="en-US"/>
        </a:p>
      </dgm:t>
    </dgm:pt>
    <dgm:pt modelId="{E446F138-EBED-4CF1-9103-188FE94E650D}" type="sibTrans" cxnId="{0D19982F-0F85-4A97-BCFA-6E65A7C00129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239473F6-9DFA-4CBB-B80C-93A081707E6A}">
      <dgm:prSet phldrT="[Text]" custT="1"/>
      <dgm:spPr>
        <a:solidFill>
          <a:schemeClr val="bg1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900" dirty="0" smtClean="0"/>
            <a:t>Tag Release</a:t>
          </a:r>
          <a:endParaRPr lang="en-US" sz="900" dirty="0"/>
        </a:p>
      </dgm:t>
    </dgm:pt>
    <dgm:pt modelId="{43FB8A35-13BC-4F57-8130-ED887FC3598E}" type="parTrans" cxnId="{0353A571-4EAC-4846-A2D7-C7D32E188DFB}">
      <dgm:prSet/>
      <dgm:spPr/>
      <dgm:t>
        <a:bodyPr/>
        <a:lstStyle/>
        <a:p>
          <a:endParaRPr lang="en-US"/>
        </a:p>
      </dgm:t>
    </dgm:pt>
    <dgm:pt modelId="{CB3E1638-FD94-40EE-8343-708E939E8EA2}" type="sibTrans" cxnId="{0353A571-4EAC-4846-A2D7-C7D32E188DFB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5A340EBB-0CD1-4298-95DA-27F72796D99F}">
      <dgm:prSet phldrT="[Text]" custT="1"/>
      <dgm:spPr>
        <a:solidFill>
          <a:schemeClr val="bg1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900" dirty="0" smtClean="0"/>
            <a:t>Static/Dynamic Code Analysis</a:t>
          </a:r>
          <a:endParaRPr lang="en-US" sz="900" dirty="0"/>
        </a:p>
      </dgm:t>
    </dgm:pt>
    <dgm:pt modelId="{363361E4-A48B-4E35-A16F-3EA81F494ADD}" type="parTrans" cxnId="{F960A199-D1F8-4E7B-96E2-49F2A8F69B55}">
      <dgm:prSet/>
      <dgm:spPr/>
      <dgm:t>
        <a:bodyPr/>
        <a:lstStyle/>
        <a:p>
          <a:endParaRPr lang="en-US"/>
        </a:p>
      </dgm:t>
    </dgm:pt>
    <dgm:pt modelId="{9605F4AE-7274-4589-894C-1B1A3A565BF5}" type="sibTrans" cxnId="{F960A199-D1F8-4E7B-96E2-49F2A8F69B55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4D86363D-FCDF-405A-A7D2-DF82B39338D2}">
      <dgm:prSet phldrT="[Text]" custT="1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US" sz="900" dirty="0" smtClean="0"/>
            <a:t>Integration Testing</a:t>
          </a:r>
          <a:endParaRPr lang="en-US" sz="900" dirty="0"/>
        </a:p>
      </dgm:t>
    </dgm:pt>
    <dgm:pt modelId="{319D7107-C98F-4A2E-8239-05A3900CF85D}" type="parTrans" cxnId="{21D8CC83-DBDA-4724-A583-9B46B319AACE}">
      <dgm:prSet/>
      <dgm:spPr/>
      <dgm:t>
        <a:bodyPr/>
        <a:lstStyle/>
        <a:p>
          <a:endParaRPr lang="en-US"/>
        </a:p>
      </dgm:t>
    </dgm:pt>
    <dgm:pt modelId="{ECAFCB15-B4D1-453D-90E4-AA983B48832A}" type="sibTrans" cxnId="{21D8CC83-DBDA-4724-A583-9B46B319AACE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9DD5A6BA-862F-4A08-93A2-7D63C651E05C}">
      <dgm:prSet phldrT="[Text]" custT="1"/>
      <dgm:spPr>
        <a:solidFill>
          <a:schemeClr val="bg1">
            <a:lumMod val="50000"/>
          </a:schemeClr>
        </a:solidFill>
        <a:ln>
          <a:noFill/>
        </a:ln>
      </dgm:spPr>
      <dgm:t>
        <a:bodyPr/>
        <a:lstStyle/>
        <a:p>
          <a:r>
            <a:rPr lang="en-US" sz="900" dirty="0" smtClean="0"/>
            <a:t>Security Testing</a:t>
          </a:r>
          <a:endParaRPr lang="en-US" sz="900" dirty="0"/>
        </a:p>
      </dgm:t>
    </dgm:pt>
    <dgm:pt modelId="{2F63AA87-74B1-49C8-9AE0-9B4065810AD2}" type="parTrans" cxnId="{10C10951-F977-4EFC-8ECD-13875A766D4B}">
      <dgm:prSet/>
      <dgm:spPr/>
      <dgm:t>
        <a:bodyPr/>
        <a:lstStyle/>
        <a:p>
          <a:endParaRPr lang="en-US"/>
        </a:p>
      </dgm:t>
    </dgm:pt>
    <dgm:pt modelId="{30E84380-30DC-4FA7-8248-189A4FD5B85B}" type="sibTrans" cxnId="{10C10951-F977-4EFC-8ECD-13875A766D4B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B23BB066-8472-44EB-B86D-AA6CC44B4FC0}">
      <dgm:prSet phldrT="[Text]" custT="1"/>
      <dgm:spPr>
        <a:solidFill>
          <a:schemeClr val="bg2"/>
        </a:solidFill>
        <a:ln>
          <a:noFill/>
        </a:ln>
      </dgm:spPr>
      <dgm:t>
        <a:bodyPr/>
        <a:lstStyle/>
        <a:p>
          <a:r>
            <a:rPr lang="en-US" sz="900" dirty="0" smtClean="0"/>
            <a:t>Performance Testing</a:t>
          </a:r>
          <a:endParaRPr lang="en-US" sz="900" dirty="0"/>
        </a:p>
      </dgm:t>
    </dgm:pt>
    <dgm:pt modelId="{BE4DD27B-62D9-435E-A8B1-FD632B88B8F0}" type="parTrans" cxnId="{C9AFB386-382E-4180-B7E7-CF4884CB8E5F}">
      <dgm:prSet/>
      <dgm:spPr/>
      <dgm:t>
        <a:bodyPr/>
        <a:lstStyle/>
        <a:p>
          <a:endParaRPr lang="en-US"/>
        </a:p>
      </dgm:t>
    </dgm:pt>
    <dgm:pt modelId="{CB760776-D8BE-4281-B64D-797A4660DBCA}" type="sibTrans" cxnId="{C9AFB386-382E-4180-B7E7-CF4884CB8E5F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39DEF6C6-E8FB-4ECE-ACD4-2E49036603D1}">
      <dgm:prSet phldrT="[Text]" custT="1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US" sz="900" dirty="0" smtClean="0"/>
            <a:t>User Acceptance Testing</a:t>
          </a:r>
          <a:endParaRPr lang="en-US" sz="900" dirty="0"/>
        </a:p>
      </dgm:t>
    </dgm:pt>
    <dgm:pt modelId="{9B69F6C1-27C2-480B-B0BE-3D826ADE007D}" type="parTrans" cxnId="{795763E9-4225-4BC6-B9EC-AB6874E2B24C}">
      <dgm:prSet/>
      <dgm:spPr/>
      <dgm:t>
        <a:bodyPr/>
        <a:lstStyle/>
        <a:p>
          <a:endParaRPr lang="en-US"/>
        </a:p>
      </dgm:t>
    </dgm:pt>
    <dgm:pt modelId="{38CC07E6-E536-40AC-A8C1-C3B8006F5027}" type="sibTrans" cxnId="{795763E9-4225-4BC6-B9EC-AB6874E2B24C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B0791259-9104-4F93-B8AD-DAEF5DF1EA80}">
      <dgm:prSet phldrT="[Text]" custT="1"/>
      <dgm:spPr>
        <a:solidFill>
          <a:schemeClr val="bg2"/>
        </a:solidFill>
        <a:ln>
          <a:noFill/>
        </a:ln>
      </dgm:spPr>
      <dgm:t>
        <a:bodyPr/>
        <a:lstStyle/>
        <a:p>
          <a:r>
            <a:rPr lang="en-US" sz="900" dirty="0" smtClean="0"/>
            <a:t>Service Management</a:t>
          </a:r>
          <a:endParaRPr lang="en-US" sz="900" dirty="0"/>
        </a:p>
      </dgm:t>
    </dgm:pt>
    <dgm:pt modelId="{1117126B-BFDF-432E-BA44-B7FDC3D8F145}" type="parTrans" cxnId="{245674ED-6B22-4C31-97D7-0FB63B7EB25C}">
      <dgm:prSet/>
      <dgm:spPr/>
      <dgm:t>
        <a:bodyPr/>
        <a:lstStyle/>
        <a:p>
          <a:endParaRPr lang="en-US"/>
        </a:p>
      </dgm:t>
    </dgm:pt>
    <dgm:pt modelId="{32BFCE23-CACB-4BAC-9396-91B12F6DFBA7}" type="sibTrans" cxnId="{245674ED-6B22-4C31-97D7-0FB63B7EB25C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F83289A8-9306-490E-B0CC-4C4053ADF858}">
      <dgm:prSet phldrT="[Text]" custT="1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US" sz="900" dirty="0" smtClean="0"/>
            <a:t>Release</a:t>
          </a:r>
          <a:r>
            <a:rPr lang="en-US" sz="900" baseline="0" dirty="0" smtClean="0"/>
            <a:t> to </a:t>
          </a:r>
        </a:p>
        <a:p>
          <a:r>
            <a:rPr lang="en-US" sz="900" baseline="0" dirty="0" smtClean="0"/>
            <a:t>Production </a:t>
          </a:r>
          <a:endParaRPr lang="en-US" sz="900" dirty="0"/>
        </a:p>
      </dgm:t>
    </dgm:pt>
    <dgm:pt modelId="{0D525162-730F-47CA-A7E4-BD772A86EEE9}" type="parTrans" cxnId="{52A8CA28-B741-4D34-9589-6E498E64E742}">
      <dgm:prSet/>
      <dgm:spPr/>
      <dgm:t>
        <a:bodyPr/>
        <a:lstStyle/>
        <a:p>
          <a:endParaRPr lang="en-US"/>
        </a:p>
      </dgm:t>
    </dgm:pt>
    <dgm:pt modelId="{F6C80EDB-E3A4-45B5-B30F-984A993975C6}" type="sibTrans" cxnId="{52A8CA28-B741-4D34-9589-6E498E64E742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B55A334A-32D7-4815-BEAC-C5617F56BF7E}">
      <dgm:prSet phldrT="[Text]" custT="1"/>
      <dgm:spPr>
        <a:solidFill>
          <a:schemeClr val="bg2"/>
        </a:solidFill>
        <a:ln>
          <a:noFill/>
        </a:ln>
      </dgm:spPr>
      <dgm:t>
        <a:bodyPr/>
        <a:lstStyle/>
        <a:p>
          <a:r>
            <a:rPr lang="en-US" sz="900" dirty="0" smtClean="0"/>
            <a:t>Monitoring</a:t>
          </a:r>
          <a:endParaRPr lang="en-US" sz="900" dirty="0"/>
        </a:p>
      </dgm:t>
    </dgm:pt>
    <dgm:pt modelId="{195971A1-7E37-4C83-A020-1379109DAEB1}" type="parTrans" cxnId="{402E7BE7-09FD-4117-8A11-E14DAF96F16D}">
      <dgm:prSet/>
      <dgm:spPr/>
      <dgm:t>
        <a:bodyPr/>
        <a:lstStyle/>
        <a:p>
          <a:endParaRPr lang="en-US"/>
        </a:p>
      </dgm:t>
    </dgm:pt>
    <dgm:pt modelId="{7FF30CD9-FB12-4C43-A294-99F48E60C536}" type="sibTrans" cxnId="{402E7BE7-09FD-4117-8A11-E14DAF96F16D}">
      <dgm:prSet/>
      <dgm:spPr/>
      <dgm:t>
        <a:bodyPr/>
        <a:lstStyle/>
        <a:p>
          <a:endParaRPr lang="en-US"/>
        </a:p>
      </dgm:t>
    </dgm:pt>
    <dgm:pt modelId="{CC219B65-9C10-4B15-9620-A0F17B12EAEF}">
      <dgm:prSet phldrT="[Text]" custT="1"/>
      <dgm:spPr>
        <a:solidFill>
          <a:schemeClr val="bg1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900" dirty="0" smtClean="0"/>
            <a:t>Requirement Management</a:t>
          </a:r>
          <a:endParaRPr lang="en-US" sz="900" dirty="0"/>
        </a:p>
      </dgm:t>
    </dgm:pt>
    <dgm:pt modelId="{A6E99459-E0B4-41A3-9891-91D01B67ADC5}" type="parTrans" cxnId="{3EC5E5B6-5FD2-4834-90D3-D2C1FB6FA5C1}">
      <dgm:prSet/>
      <dgm:spPr/>
      <dgm:t>
        <a:bodyPr/>
        <a:lstStyle/>
        <a:p>
          <a:endParaRPr lang="en-US"/>
        </a:p>
      </dgm:t>
    </dgm:pt>
    <dgm:pt modelId="{FDA29CFD-5F1F-43BC-A078-6D753895F6EC}" type="sibTrans" cxnId="{3EC5E5B6-5FD2-4834-90D3-D2C1FB6FA5C1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endParaRPr lang="en-US"/>
        </a:p>
      </dgm:t>
    </dgm:pt>
    <dgm:pt modelId="{43C8D023-4A08-46DB-AFBD-6200159D864A}" type="pres">
      <dgm:prSet presAssocID="{80AF90E8-A1EA-4586-928D-0A2057E1CF18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7CF6DC72-9EB1-4CE1-8062-055148110538}" type="pres">
      <dgm:prSet presAssocID="{E9F17FF9-84CB-4AA1-BBFD-68979FCDA9FF}" presName="compNode" presStyleCnt="0"/>
      <dgm:spPr/>
    </dgm:pt>
    <dgm:pt modelId="{AD9E0B91-5ADB-4817-A7F5-254540FCE215}" type="pres">
      <dgm:prSet presAssocID="{E9F17FF9-84CB-4AA1-BBFD-68979FCDA9FF}" presName="dummyConnPt" presStyleCnt="0"/>
      <dgm:spPr/>
    </dgm:pt>
    <dgm:pt modelId="{D8032C8F-07F8-49E7-971C-FCC8CFA0A309}" type="pres">
      <dgm:prSet presAssocID="{E9F17FF9-84CB-4AA1-BBFD-68979FCDA9FF}" presName="node" presStyleLbl="node1" presStyleIdx="0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E1769E-B168-4CD8-BE69-23AD7E310373}" type="pres">
      <dgm:prSet presAssocID="{8CF5CB1E-B594-4492-81DF-BD90AD0D6918}" presName="sibTrans" presStyleLbl="bgSibTrans2D1" presStyleIdx="0" presStyleCnt="21"/>
      <dgm:spPr/>
      <dgm:t>
        <a:bodyPr/>
        <a:lstStyle/>
        <a:p>
          <a:endParaRPr lang="en-US"/>
        </a:p>
      </dgm:t>
    </dgm:pt>
    <dgm:pt modelId="{E793C0DA-AA69-48FD-9E70-F056E6010C5E}" type="pres">
      <dgm:prSet presAssocID="{85779212-6661-4725-AB42-F7048CC39118}" presName="compNode" presStyleCnt="0"/>
      <dgm:spPr/>
    </dgm:pt>
    <dgm:pt modelId="{B6FE7EB7-DA67-4353-9A8C-616C8E809188}" type="pres">
      <dgm:prSet presAssocID="{85779212-6661-4725-AB42-F7048CC39118}" presName="dummyConnPt" presStyleCnt="0"/>
      <dgm:spPr/>
    </dgm:pt>
    <dgm:pt modelId="{D3A94AF2-A702-4098-BBF8-E78BBA5F1D6D}" type="pres">
      <dgm:prSet presAssocID="{85779212-6661-4725-AB42-F7048CC39118}" presName="node" presStyleLbl="node1" presStyleIdx="1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87ED88-6481-4D07-9F24-87B0AE319D5F}" type="pres">
      <dgm:prSet presAssocID="{2215B2C2-F53F-48D4-AAEB-E3661D91D79C}" presName="sibTrans" presStyleLbl="bgSibTrans2D1" presStyleIdx="1" presStyleCnt="21"/>
      <dgm:spPr/>
      <dgm:t>
        <a:bodyPr/>
        <a:lstStyle/>
        <a:p>
          <a:endParaRPr lang="en-US"/>
        </a:p>
      </dgm:t>
    </dgm:pt>
    <dgm:pt modelId="{72ADED6A-C79C-460A-B9BC-0E47F81582D7}" type="pres">
      <dgm:prSet presAssocID="{CC219B65-9C10-4B15-9620-A0F17B12EAEF}" presName="compNode" presStyleCnt="0"/>
      <dgm:spPr/>
    </dgm:pt>
    <dgm:pt modelId="{4C5AD02E-C3B9-49AC-A50B-79696A885476}" type="pres">
      <dgm:prSet presAssocID="{CC219B65-9C10-4B15-9620-A0F17B12EAEF}" presName="dummyConnPt" presStyleCnt="0"/>
      <dgm:spPr/>
    </dgm:pt>
    <dgm:pt modelId="{A7934C21-ADF7-422F-B47B-B5A5A9ACA79D}" type="pres">
      <dgm:prSet presAssocID="{CC219B65-9C10-4B15-9620-A0F17B12EAEF}" presName="node" presStyleLbl="node1" presStyleIdx="2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E7BDAE-DCE6-47E5-8E9C-B8C08ABA3F38}" type="pres">
      <dgm:prSet presAssocID="{FDA29CFD-5F1F-43BC-A078-6D753895F6EC}" presName="sibTrans" presStyleLbl="bgSibTrans2D1" presStyleIdx="2" presStyleCnt="21"/>
      <dgm:spPr/>
      <dgm:t>
        <a:bodyPr/>
        <a:lstStyle/>
        <a:p>
          <a:endParaRPr lang="en-US"/>
        </a:p>
      </dgm:t>
    </dgm:pt>
    <dgm:pt modelId="{6C5397E5-F3BE-4F32-B8C6-7C663A7DA65C}" type="pres">
      <dgm:prSet presAssocID="{849F1AF7-80F2-4D94-9C87-042462653019}" presName="compNode" presStyleCnt="0"/>
      <dgm:spPr/>
    </dgm:pt>
    <dgm:pt modelId="{87C329B3-7004-4E96-9B2D-E12FBD2E3381}" type="pres">
      <dgm:prSet presAssocID="{849F1AF7-80F2-4D94-9C87-042462653019}" presName="dummyConnPt" presStyleCnt="0"/>
      <dgm:spPr/>
    </dgm:pt>
    <dgm:pt modelId="{25792AB4-3AFD-4F68-897D-F8B7E034032A}" type="pres">
      <dgm:prSet presAssocID="{849F1AF7-80F2-4D94-9C87-042462653019}" presName="node" presStyleLbl="node1" presStyleIdx="3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FA8DAC-FD33-47B2-AF30-E334B817887F}" type="pres">
      <dgm:prSet presAssocID="{7C2CE862-3CB4-48E1-8966-FEEE24307D57}" presName="sibTrans" presStyleLbl="bgSibTrans2D1" presStyleIdx="3" presStyleCnt="21"/>
      <dgm:spPr/>
      <dgm:t>
        <a:bodyPr/>
        <a:lstStyle/>
        <a:p>
          <a:endParaRPr lang="en-US"/>
        </a:p>
      </dgm:t>
    </dgm:pt>
    <dgm:pt modelId="{6122CEF0-EDE3-4782-957B-1C2FA1576804}" type="pres">
      <dgm:prSet presAssocID="{1BA9C312-3FC6-492C-A4A5-D1F5D3C47968}" presName="compNode" presStyleCnt="0"/>
      <dgm:spPr/>
    </dgm:pt>
    <dgm:pt modelId="{C8C5E3A7-3FBD-4B24-BDDB-61B9A92D124D}" type="pres">
      <dgm:prSet presAssocID="{1BA9C312-3FC6-492C-A4A5-D1F5D3C47968}" presName="dummyConnPt" presStyleCnt="0"/>
      <dgm:spPr/>
    </dgm:pt>
    <dgm:pt modelId="{4E9A9EE7-92C5-4699-8669-56116A772C24}" type="pres">
      <dgm:prSet presAssocID="{1BA9C312-3FC6-492C-A4A5-D1F5D3C47968}" presName="node" presStyleLbl="node1" presStyleIdx="4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24A3C2-2F47-4EC7-9192-FF87140744A2}" type="pres">
      <dgm:prSet presAssocID="{DFF57308-0DD1-475E-B2FA-E31BBB6A0860}" presName="sibTrans" presStyleLbl="bgSibTrans2D1" presStyleIdx="4" presStyleCnt="21"/>
      <dgm:spPr/>
      <dgm:t>
        <a:bodyPr/>
        <a:lstStyle/>
        <a:p>
          <a:endParaRPr lang="en-US"/>
        </a:p>
      </dgm:t>
    </dgm:pt>
    <dgm:pt modelId="{391FC91B-3709-4F26-A4A5-BD05E57ACFA2}" type="pres">
      <dgm:prSet presAssocID="{3930EB36-6FDA-44CB-ABCF-988A9BA436E3}" presName="compNode" presStyleCnt="0"/>
      <dgm:spPr/>
    </dgm:pt>
    <dgm:pt modelId="{C3F51335-5D30-4D81-A83F-639D9F307E07}" type="pres">
      <dgm:prSet presAssocID="{3930EB36-6FDA-44CB-ABCF-988A9BA436E3}" presName="dummyConnPt" presStyleCnt="0"/>
      <dgm:spPr/>
    </dgm:pt>
    <dgm:pt modelId="{4857B1DA-2507-499A-A5D5-C0764C8CAA3E}" type="pres">
      <dgm:prSet presAssocID="{3930EB36-6FDA-44CB-ABCF-988A9BA436E3}" presName="node" presStyleLbl="node1" presStyleIdx="5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E3A27E-2060-4282-930E-AB4FCEE55EDC}" type="pres">
      <dgm:prSet presAssocID="{F3DCA773-1244-4B9A-9ED9-C0FDC19BC45E}" presName="sibTrans" presStyleLbl="bgSibTrans2D1" presStyleIdx="5" presStyleCnt="21"/>
      <dgm:spPr/>
      <dgm:t>
        <a:bodyPr/>
        <a:lstStyle/>
        <a:p>
          <a:endParaRPr lang="en-US"/>
        </a:p>
      </dgm:t>
    </dgm:pt>
    <dgm:pt modelId="{6A222A9C-1BE9-4CFF-BF72-D69C0110133F}" type="pres">
      <dgm:prSet presAssocID="{ADF668AF-3E12-4B37-BBC6-0A6519A77140}" presName="compNode" presStyleCnt="0"/>
      <dgm:spPr/>
    </dgm:pt>
    <dgm:pt modelId="{9DCA24C9-AC31-443A-B417-F995E4531B81}" type="pres">
      <dgm:prSet presAssocID="{ADF668AF-3E12-4B37-BBC6-0A6519A77140}" presName="dummyConnPt" presStyleCnt="0"/>
      <dgm:spPr/>
    </dgm:pt>
    <dgm:pt modelId="{E035CB83-BBB4-4446-A112-13AF53CB77D8}" type="pres">
      <dgm:prSet presAssocID="{ADF668AF-3E12-4B37-BBC6-0A6519A77140}" presName="node" presStyleLbl="node1" presStyleIdx="6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30B3E9-C976-4814-8F94-C0C4A230ADBF}" type="pres">
      <dgm:prSet presAssocID="{588DFA08-AA0A-4B91-9359-5C2C4488A330}" presName="sibTrans" presStyleLbl="bgSibTrans2D1" presStyleIdx="6" presStyleCnt="21"/>
      <dgm:spPr/>
      <dgm:t>
        <a:bodyPr/>
        <a:lstStyle/>
        <a:p>
          <a:endParaRPr lang="en-US"/>
        </a:p>
      </dgm:t>
    </dgm:pt>
    <dgm:pt modelId="{A97FF797-8A3F-4914-893E-02097BE29E8A}" type="pres">
      <dgm:prSet presAssocID="{37FE08DE-1395-40CA-9A0B-525CD6B5E831}" presName="compNode" presStyleCnt="0"/>
      <dgm:spPr/>
    </dgm:pt>
    <dgm:pt modelId="{5A65044A-DFA8-4F7D-A6E0-956032BCAD27}" type="pres">
      <dgm:prSet presAssocID="{37FE08DE-1395-40CA-9A0B-525CD6B5E831}" presName="dummyConnPt" presStyleCnt="0"/>
      <dgm:spPr/>
    </dgm:pt>
    <dgm:pt modelId="{D9FD8211-2BCA-47BB-831A-240575A82F59}" type="pres">
      <dgm:prSet presAssocID="{37FE08DE-1395-40CA-9A0B-525CD6B5E831}" presName="node" presStyleLbl="node1" presStyleIdx="7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2024F8-46FB-49EA-846C-1146B6011A6D}" type="pres">
      <dgm:prSet presAssocID="{57271963-C7A4-4669-BFA6-3618812B92AB}" presName="sibTrans" presStyleLbl="bgSibTrans2D1" presStyleIdx="7" presStyleCnt="21"/>
      <dgm:spPr/>
      <dgm:t>
        <a:bodyPr/>
        <a:lstStyle/>
        <a:p>
          <a:endParaRPr lang="en-US"/>
        </a:p>
      </dgm:t>
    </dgm:pt>
    <dgm:pt modelId="{A2E1DB04-E89C-43B1-B7EE-58212005BA3D}" type="pres">
      <dgm:prSet presAssocID="{3738A1B5-90CF-463A-8275-7F3A4F3727AB}" presName="compNode" presStyleCnt="0"/>
      <dgm:spPr/>
    </dgm:pt>
    <dgm:pt modelId="{C51202BA-B9DC-45F2-AD89-03FEC7060355}" type="pres">
      <dgm:prSet presAssocID="{3738A1B5-90CF-463A-8275-7F3A4F3727AB}" presName="dummyConnPt" presStyleCnt="0"/>
      <dgm:spPr/>
    </dgm:pt>
    <dgm:pt modelId="{5EA1F8C6-C86C-4503-BC0D-7BD03573E398}" type="pres">
      <dgm:prSet presAssocID="{3738A1B5-90CF-463A-8275-7F3A4F3727AB}" presName="node" presStyleLbl="node1" presStyleIdx="8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601E23-47AA-4256-A218-A825457954F3}" type="pres">
      <dgm:prSet presAssocID="{83DCAC2A-0010-44F2-ABC6-53BAD1DF01BB}" presName="sibTrans" presStyleLbl="bgSibTrans2D1" presStyleIdx="8" presStyleCnt="21"/>
      <dgm:spPr/>
      <dgm:t>
        <a:bodyPr/>
        <a:lstStyle/>
        <a:p>
          <a:endParaRPr lang="en-US"/>
        </a:p>
      </dgm:t>
    </dgm:pt>
    <dgm:pt modelId="{C23A43D7-A0F1-4C9A-B826-4C0CBDCEC267}" type="pres">
      <dgm:prSet presAssocID="{5F563FDF-68E0-4532-A238-F2B4F40D514C}" presName="compNode" presStyleCnt="0"/>
      <dgm:spPr/>
    </dgm:pt>
    <dgm:pt modelId="{8846A12C-1553-4F83-8C62-8EBCEA55074C}" type="pres">
      <dgm:prSet presAssocID="{5F563FDF-68E0-4532-A238-F2B4F40D514C}" presName="dummyConnPt" presStyleCnt="0"/>
      <dgm:spPr/>
    </dgm:pt>
    <dgm:pt modelId="{1B50BFC0-B4D6-4BC3-B5E4-CF59BDFABE2A}" type="pres">
      <dgm:prSet presAssocID="{5F563FDF-68E0-4532-A238-F2B4F40D514C}" presName="node" presStyleLbl="node1" presStyleIdx="9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2DD09D-26A9-46AC-84EB-C215991B44BB}" type="pres">
      <dgm:prSet presAssocID="{2E6F1F50-D4EB-4BC1-8C05-7F4BB60E1095}" presName="sibTrans" presStyleLbl="bgSibTrans2D1" presStyleIdx="9" presStyleCnt="21"/>
      <dgm:spPr/>
      <dgm:t>
        <a:bodyPr/>
        <a:lstStyle/>
        <a:p>
          <a:endParaRPr lang="en-US"/>
        </a:p>
      </dgm:t>
    </dgm:pt>
    <dgm:pt modelId="{71078D0E-936B-46A5-9160-4F8666DDCB8F}" type="pres">
      <dgm:prSet presAssocID="{5A340EBB-0CD1-4298-95DA-27F72796D99F}" presName="compNode" presStyleCnt="0"/>
      <dgm:spPr/>
    </dgm:pt>
    <dgm:pt modelId="{21680056-C4D9-4771-912A-68D1D1FD5A4E}" type="pres">
      <dgm:prSet presAssocID="{5A340EBB-0CD1-4298-95DA-27F72796D99F}" presName="dummyConnPt" presStyleCnt="0"/>
      <dgm:spPr/>
    </dgm:pt>
    <dgm:pt modelId="{A68F451B-07D1-4CC8-8C09-0A6CFF49BCE8}" type="pres">
      <dgm:prSet presAssocID="{5A340EBB-0CD1-4298-95DA-27F72796D99F}" presName="node" presStyleLbl="node1" presStyleIdx="10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1B6901-BA8E-4105-96F4-42FA568E72BE}" type="pres">
      <dgm:prSet presAssocID="{9605F4AE-7274-4589-894C-1B1A3A565BF5}" presName="sibTrans" presStyleLbl="bgSibTrans2D1" presStyleIdx="10" presStyleCnt="21"/>
      <dgm:spPr/>
      <dgm:t>
        <a:bodyPr/>
        <a:lstStyle/>
        <a:p>
          <a:endParaRPr lang="en-US"/>
        </a:p>
      </dgm:t>
    </dgm:pt>
    <dgm:pt modelId="{E1A51B93-D496-444F-A156-CAF74E809076}" type="pres">
      <dgm:prSet presAssocID="{239473F6-9DFA-4CBB-B80C-93A081707E6A}" presName="compNode" presStyleCnt="0"/>
      <dgm:spPr/>
    </dgm:pt>
    <dgm:pt modelId="{D95F7B6E-C843-4412-AD1C-14CA2FC5923C}" type="pres">
      <dgm:prSet presAssocID="{239473F6-9DFA-4CBB-B80C-93A081707E6A}" presName="dummyConnPt" presStyleCnt="0"/>
      <dgm:spPr/>
    </dgm:pt>
    <dgm:pt modelId="{1B96307D-B72E-46CA-99C3-DF4964887F61}" type="pres">
      <dgm:prSet presAssocID="{239473F6-9DFA-4CBB-B80C-93A081707E6A}" presName="node" presStyleLbl="node1" presStyleIdx="11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96EEF3-BDD2-46B0-9775-DB0AD7122BCA}" type="pres">
      <dgm:prSet presAssocID="{CB3E1638-FD94-40EE-8343-708E939E8EA2}" presName="sibTrans" presStyleLbl="bgSibTrans2D1" presStyleIdx="11" presStyleCnt="21"/>
      <dgm:spPr/>
      <dgm:t>
        <a:bodyPr/>
        <a:lstStyle/>
        <a:p>
          <a:endParaRPr lang="en-US"/>
        </a:p>
      </dgm:t>
    </dgm:pt>
    <dgm:pt modelId="{6FBB79D9-3544-408E-8CD8-6C318341500A}" type="pres">
      <dgm:prSet presAssocID="{3341D280-779C-4D0C-A39C-F0051812E018}" presName="compNode" presStyleCnt="0"/>
      <dgm:spPr/>
    </dgm:pt>
    <dgm:pt modelId="{533E4288-8719-46AC-A924-EF3C8C5C8D40}" type="pres">
      <dgm:prSet presAssocID="{3341D280-779C-4D0C-A39C-F0051812E018}" presName="dummyConnPt" presStyleCnt="0"/>
      <dgm:spPr/>
    </dgm:pt>
    <dgm:pt modelId="{B428A3B2-862D-4B94-BDCF-12B1A0C11E4D}" type="pres">
      <dgm:prSet presAssocID="{3341D280-779C-4D0C-A39C-F0051812E018}" presName="node" presStyleLbl="node1" presStyleIdx="12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FC2ECE-CFEF-4937-9FA9-7386B67A1865}" type="pres">
      <dgm:prSet presAssocID="{E446F138-EBED-4CF1-9103-188FE94E650D}" presName="sibTrans" presStyleLbl="bgSibTrans2D1" presStyleIdx="12" presStyleCnt="21"/>
      <dgm:spPr/>
      <dgm:t>
        <a:bodyPr/>
        <a:lstStyle/>
        <a:p>
          <a:endParaRPr lang="en-US"/>
        </a:p>
      </dgm:t>
    </dgm:pt>
    <dgm:pt modelId="{14F0E3BB-2CCD-448D-963D-3688A898D237}" type="pres">
      <dgm:prSet presAssocID="{126F406E-6F8A-49A3-979C-4B0D96D833E5}" presName="compNode" presStyleCnt="0"/>
      <dgm:spPr/>
    </dgm:pt>
    <dgm:pt modelId="{446B60AE-F23C-4035-881C-0AFE6A5756DC}" type="pres">
      <dgm:prSet presAssocID="{126F406E-6F8A-49A3-979C-4B0D96D833E5}" presName="dummyConnPt" presStyleCnt="0"/>
      <dgm:spPr/>
    </dgm:pt>
    <dgm:pt modelId="{D46D306B-4D14-46FF-9643-9239C46D8CAC}" type="pres">
      <dgm:prSet presAssocID="{126F406E-6F8A-49A3-979C-4B0D96D833E5}" presName="node" presStyleLbl="node1" presStyleIdx="13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6F546F-1FDC-4E18-95BF-FE0101C6AA07}" type="pres">
      <dgm:prSet presAssocID="{958EC8D5-2E09-4E39-8BCC-89A628BFA8D6}" presName="sibTrans" presStyleLbl="bgSibTrans2D1" presStyleIdx="13" presStyleCnt="21"/>
      <dgm:spPr/>
      <dgm:t>
        <a:bodyPr/>
        <a:lstStyle/>
        <a:p>
          <a:endParaRPr lang="en-US"/>
        </a:p>
      </dgm:t>
    </dgm:pt>
    <dgm:pt modelId="{BD498463-E07A-435B-B5E6-4BAAA18A372E}" type="pres">
      <dgm:prSet presAssocID="{9E968A82-C2C9-4708-8C57-1EDF4EDF7FAA}" presName="compNode" presStyleCnt="0"/>
      <dgm:spPr/>
    </dgm:pt>
    <dgm:pt modelId="{355AAA7F-3BF3-4C38-BD80-872636B0FC73}" type="pres">
      <dgm:prSet presAssocID="{9E968A82-C2C9-4708-8C57-1EDF4EDF7FAA}" presName="dummyConnPt" presStyleCnt="0"/>
      <dgm:spPr/>
    </dgm:pt>
    <dgm:pt modelId="{865CC9CB-4D1A-4BBD-89CB-C6A0A3D909BD}" type="pres">
      <dgm:prSet presAssocID="{9E968A82-C2C9-4708-8C57-1EDF4EDF7FAA}" presName="node" presStyleLbl="node1" presStyleIdx="14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178B63-9DA7-4EB2-B893-CB8B1DDC5504}" type="pres">
      <dgm:prSet presAssocID="{1033E4E2-0E1D-4720-83E1-31115BA38D7F}" presName="sibTrans" presStyleLbl="bgSibTrans2D1" presStyleIdx="14" presStyleCnt="21"/>
      <dgm:spPr/>
      <dgm:t>
        <a:bodyPr/>
        <a:lstStyle/>
        <a:p>
          <a:endParaRPr lang="en-US"/>
        </a:p>
      </dgm:t>
    </dgm:pt>
    <dgm:pt modelId="{0743C31E-A2CB-493A-A8DF-8F51DA863E01}" type="pres">
      <dgm:prSet presAssocID="{4D86363D-FCDF-405A-A7D2-DF82B39338D2}" presName="compNode" presStyleCnt="0"/>
      <dgm:spPr/>
    </dgm:pt>
    <dgm:pt modelId="{045FEA87-D9C2-4D10-843C-930A5F98A373}" type="pres">
      <dgm:prSet presAssocID="{4D86363D-FCDF-405A-A7D2-DF82B39338D2}" presName="dummyConnPt" presStyleCnt="0"/>
      <dgm:spPr/>
    </dgm:pt>
    <dgm:pt modelId="{032526AA-CA4F-47A6-8833-CC4E299DB417}" type="pres">
      <dgm:prSet presAssocID="{4D86363D-FCDF-405A-A7D2-DF82B39338D2}" presName="node" presStyleLbl="node1" presStyleIdx="15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25D534-E41D-4E66-9ABC-EB6CCB037EBF}" type="pres">
      <dgm:prSet presAssocID="{ECAFCB15-B4D1-453D-90E4-AA983B48832A}" presName="sibTrans" presStyleLbl="bgSibTrans2D1" presStyleIdx="15" presStyleCnt="21"/>
      <dgm:spPr/>
      <dgm:t>
        <a:bodyPr/>
        <a:lstStyle/>
        <a:p>
          <a:endParaRPr lang="en-US"/>
        </a:p>
      </dgm:t>
    </dgm:pt>
    <dgm:pt modelId="{CCC07B11-DE30-4D37-9E33-7B3F122D2E49}" type="pres">
      <dgm:prSet presAssocID="{9DD5A6BA-862F-4A08-93A2-7D63C651E05C}" presName="compNode" presStyleCnt="0"/>
      <dgm:spPr/>
    </dgm:pt>
    <dgm:pt modelId="{B1C23F8D-A0D2-465F-8A49-2D9214C7064B}" type="pres">
      <dgm:prSet presAssocID="{9DD5A6BA-862F-4A08-93A2-7D63C651E05C}" presName="dummyConnPt" presStyleCnt="0"/>
      <dgm:spPr/>
    </dgm:pt>
    <dgm:pt modelId="{E85740BD-7D7E-4766-A8DC-1A35B1C1FEC9}" type="pres">
      <dgm:prSet presAssocID="{9DD5A6BA-862F-4A08-93A2-7D63C651E05C}" presName="node" presStyleLbl="node1" presStyleIdx="16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D00D1F-943B-48DA-A8FD-AC043957EA6D}" type="pres">
      <dgm:prSet presAssocID="{30E84380-30DC-4FA7-8248-189A4FD5B85B}" presName="sibTrans" presStyleLbl="bgSibTrans2D1" presStyleIdx="16" presStyleCnt="21"/>
      <dgm:spPr/>
      <dgm:t>
        <a:bodyPr/>
        <a:lstStyle/>
        <a:p>
          <a:endParaRPr lang="en-US"/>
        </a:p>
      </dgm:t>
    </dgm:pt>
    <dgm:pt modelId="{DE01F387-6F26-481B-893B-A7B2038622EE}" type="pres">
      <dgm:prSet presAssocID="{B23BB066-8472-44EB-B86D-AA6CC44B4FC0}" presName="compNode" presStyleCnt="0"/>
      <dgm:spPr/>
    </dgm:pt>
    <dgm:pt modelId="{486799BC-36A2-4D59-815C-A49F4DD3A69C}" type="pres">
      <dgm:prSet presAssocID="{B23BB066-8472-44EB-B86D-AA6CC44B4FC0}" presName="dummyConnPt" presStyleCnt="0"/>
      <dgm:spPr/>
    </dgm:pt>
    <dgm:pt modelId="{37C0B14A-2A81-4DA6-A4DE-8B0C0FD97FC1}" type="pres">
      <dgm:prSet presAssocID="{B23BB066-8472-44EB-B86D-AA6CC44B4FC0}" presName="node" presStyleLbl="node1" presStyleIdx="17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C00C4B-A7DA-42E9-8FF6-0516DAF3992D}" type="pres">
      <dgm:prSet presAssocID="{CB760776-D8BE-4281-B64D-797A4660DBCA}" presName="sibTrans" presStyleLbl="bgSibTrans2D1" presStyleIdx="17" presStyleCnt="21"/>
      <dgm:spPr/>
      <dgm:t>
        <a:bodyPr/>
        <a:lstStyle/>
        <a:p>
          <a:endParaRPr lang="en-US"/>
        </a:p>
      </dgm:t>
    </dgm:pt>
    <dgm:pt modelId="{E43C59BA-DBEA-4CF3-88EB-510F1480E057}" type="pres">
      <dgm:prSet presAssocID="{39DEF6C6-E8FB-4ECE-ACD4-2E49036603D1}" presName="compNode" presStyleCnt="0"/>
      <dgm:spPr/>
    </dgm:pt>
    <dgm:pt modelId="{CB540A9B-E176-4615-BEA3-3F0C4A4D176D}" type="pres">
      <dgm:prSet presAssocID="{39DEF6C6-E8FB-4ECE-ACD4-2E49036603D1}" presName="dummyConnPt" presStyleCnt="0"/>
      <dgm:spPr/>
    </dgm:pt>
    <dgm:pt modelId="{944E00CC-E210-4FBC-BC90-6DD58207E1A0}" type="pres">
      <dgm:prSet presAssocID="{39DEF6C6-E8FB-4ECE-ACD4-2E49036603D1}" presName="node" presStyleLbl="node1" presStyleIdx="18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525EF4-11CA-4AF0-9D05-0890477F605B}" type="pres">
      <dgm:prSet presAssocID="{38CC07E6-E536-40AC-A8C1-C3B8006F5027}" presName="sibTrans" presStyleLbl="bgSibTrans2D1" presStyleIdx="18" presStyleCnt="21"/>
      <dgm:spPr/>
      <dgm:t>
        <a:bodyPr/>
        <a:lstStyle/>
        <a:p>
          <a:endParaRPr lang="en-US"/>
        </a:p>
      </dgm:t>
    </dgm:pt>
    <dgm:pt modelId="{CC1DC260-BE15-4F47-87F2-8C3EEC978AF9}" type="pres">
      <dgm:prSet presAssocID="{B0791259-9104-4F93-B8AD-DAEF5DF1EA80}" presName="compNode" presStyleCnt="0"/>
      <dgm:spPr/>
    </dgm:pt>
    <dgm:pt modelId="{47ED8017-C136-45AF-AB20-EBF3191025AD}" type="pres">
      <dgm:prSet presAssocID="{B0791259-9104-4F93-B8AD-DAEF5DF1EA80}" presName="dummyConnPt" presStyleCnt="0"/>
      <dgm:spPr/>
    </dgm:pt>
    <dgm:pt modelId="{AB49DBB2-8BF6-48D2-AD6B-E4C56A5DA215}" type="pres">
      <dgm:prSet presAssocID="{B0791259-9104-4F93-B8AD-DAEF5DF1EA80}" presName="node" presStyleLbl="node1" presStyleIdx="19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EDD5ED-C456-404E-A0C1-9FCD061445C8}" type="pres">
      <dgm:prSet presAssocID="{32BFCE23-CACB-4BAC-9396-91B12F6DFBA7}" presName="sibTrans" presStyleLbl="bgSibTrans2D1" presStyleIdx="19" presStyleCnt="21"/>
      <dgm:spPr/>
      <dgm:t>
        <a:bodyPr/>
        <a:lstStyle/>
        <a:p>
          <a:endParaRPr lang="en-US"/>
        </a:p>
      </dgm:t>
    </dgm:pt>
    <dgm:pt modelId="{841806DD-7523-4B3F-AB4C-B3A82D8547BD}" type="pres">
      <dgm:prSet presAssocID="{F83289A8-9306-490E-B0CC-4C4053ADF858}" presName="compNode" presStyleCnt="0"/>
      <dgm:spPr/>
    </dgm:pt>
    <dgm:pt modelId="{36102350-1BEA-4C65-837B-1A66EC1B7B5D}" type="pres">
      <dgm:prSet presAssocID="{F83289A8-9306-490E-B0CC-4C4053ADF858}" presName="dummyConnPt" presStyleCnt="0"/>
      <dgm:spPr/>
    </dgm:pt>
    <dgm:pt modelId="{C50EEFDE-E4D4-43BF-B3E0-15EBCF9D5439}" type="pres">
      <dgm:prSet presAssocID="{F83289A8-9306-490E-B0CC-4C4053ADF858}" presName="node" presStyleLbl="node1" presStyleIdx="20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461A49-6E8A-4765-BDC6-DF366118A9DB}" type="pres">
      <dgm:prSet presAssocID="{F6C80EDB-E3A4-45B5-B30F-984A993975C6}" presName="sibTrans" presStyleLbl="bgSibTrans2D1" presStyleIdx="20" presStyleCnt="21"/>
      <dgm:spPr/>
      <dgm:t>
        <a:bodyPr/>
        <a:lstStyle/>
        <a:p>
          <a:endParaRPr lang="en-US"/>
        </a:p>
      </dgm:t>
    </dgm:pt>
    <dgm:pt modelId="{A22ECE52-F2AE-43AB-9100-6F167B8A373B}" type="pres">
      <dgm:prSet presAssocID="{B55A334A-32D7-4815-BEAC-C5617F56BF7E}" presName="compNode" presStyleCnt="0"/>
      <dgm:spPr/>
    </dgm:pt>
    <dgm:pt modelId="{11463E47-5635-4402-9E35-D2128D49955F}" type="pres">
      <dgm:prSet presAssocID="{B55A334A-32D7-4815-BEAC-C5617F56BF7E}" presName="dummyConnPt" presStyleCnt="0"/>
      <dgm:spPr/>
    </dgm:pt>
    <dgm:pt modelId="{2847F226-AA4E-451E-8FA8-84F2FF69A214}" type="pres">
      <dgm:prSet presAssocID="{B55A334A-32D7-4815-BEAC-C5617F56BF7E}" presName="node" presStyleLbl="node1" presStyleIdx="21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5763E9-4225-4BC6-B9EC-AB6874E2B24C}" srcId="{80AF90E8-A1EA-4586-928D-0A2057E1CF18}" destId="{39DEF6C6-E8FB-4ECE-ACD4-2E49036603D1}" srcOrd="18" destOrd="0" parTransId="{9B69F6C1-27C2-480B-B0BE-3D826ADE007D}" sibTransId="{38CC07E6-E536-40AC-A8C1-C3B8006F5027}"/>
    <dgm:cxn modelId="{35D90AA5-A97B-4370-B278-E9458FFB9BA6}" srcId="{80AF90E8-A1EA-4586-928D-0A2057E1CF18}" destId="{1BA9C312-3FC6-492C-A4A5-D1F5D3C47968}" srcOrd="4" destOrd="0" parTransId="{A713E7FF-1CAD-4740-B3E0-EB45F4AAC7BE}" sibTransId="{DFF57308-0DD1-475E-B2FA-E31BBB6A0860}"/>
    <dgm:cxn modelId="{46BA7C96-FCDC-4377-89B9-01D8C8CD76C6}" type="presOf" srcId="{9E968A82-C2C9-4708-8C57-1EDF4EDF7FAA}" destId="{865CC9CB-4D1A-4BBD-89CB-C6A0A3D909BD}" srcOrd="0" destOrd="0" presId="urn:microsoft.com/office/officeart/2005/8/layout/bProcess4"/>
    <dgm:cxn modelId="{BE1C2240-8FD5-4089-8EBB-94495036316F}" type="presOf" srcId="{F3DCA773-1244-4B9A-9ED9-C0FDC19BC45E}" destId="{49E3A27E-2060-4282-930E-AB4FCEE55EDC}" srcOrd="0" destOrd="0" presId="urn:microsoft.com/office/officeart/2005/8/layout/bProcess4"/>
    <dgm:cxn modelId="{226E6765-EA38-4D30-B04E-E2D5A4E9E5AE}" type="presOf" srcId="{B0791259-9104-4F93-B8AD-DAEF5DF1EA80}" destId="{AB49DBB2-8BF6-48D2-AD6B-E4C56A5DA215}" srcOrd="0" destOrd="0" presId="urn:microsoft.com/office/officeart/2005/8/layout/bProcess4"/>
    <dgm:cxn modelId="{5C884BB1-9880-4FE0-A59D-DC5695E78377}" type="presOf" srcId="{83DCAC2A-0010-44F2-ABC6-53BAD1DF01BB}" destId="{26601E23-47AA-4256-A218-A825457954F3}" srcOrd="0" destOrd="0" presId="urn:microsoft.com/office/officeart/2005/8/layout/bProcess4"/>
    <dgm:cxn modelId="{F245E1CF-D233-400D-9235-746B9D58A635}" type="presOf" srcId="{ADF668AF-3E12-4B37-BBC6-0A6519A77140}" destId="{E035CB83-BBB4-4446-A112-13AF53CB77D8}" srcOrd="0" destOrd="0" presId="urn:microsoft.com/office/officeart/2005/8/layout/bProcess4"/>
    <dgm:cxn modelId="{F27AF0C7-1688-49DD-8F20-B9A230DA5711}" type="presOf" srcId="{9605F4AE-7274-4589-894C-1B1A3A565BF5}" destId="{EE1B6901-BA8E-4105-96F4-42FA568E72BE}" srcOrd="0" destOrd="0" presId="urn:microsoft.com/office/officeart/2005/8/layout/bProcess4"/>
    <dgm:cxn modelId="{379FE0F6-EE65-4E95-A528-70A2C32772B3}" type="presOf" srcId="{CC219B65-9C10-4B15-9620-A0F17B12EAEF}" destId="{A7934C21-ADF7-422F-B47B-B5A5A9ACA79D}" srcOrd="0" destOrd="0" presId="urn:microsoft.com/office/officeart/2005/8/layout/bProcess4"/>
    <dgm:cxn modelId="{A75808A6-C8E5-4B3C-A8B2-1F1BA37CA718}" type="presOf" srcId="{CB760776-D8BE-4281-B64D-797A4660DBCA}" destId="{A1C00C4B-A7DA-42E9-8FF6-0516DAF3992D}" srcOrd="0" destOrd="0" presId="urn:microsoft.com/office/officeart/2005/8/layout/bProcess4"/>
    <dgm:cxn modelId="{237FCFD8-A37A-4E8F-A9FA-0A5384F43910}" type="presOf" srcId="{32BFCE23-CACB-4BAC-9396-91B12F6DFBA7}" destId="{8AEDD5ED-C456-404E-A0C1-9FCD061445C8}" srcOrd="0" destOrd="0" presId="urn:microsoft.com/office/officeart/2005/8/layout/bProcess4"/>
    <dgm:cxn modelId="{91BA9C8C-F724-4120-8576-66DBEA691AEB}" type="presOf" srcId="{2215B2C2-F53F-48D4-AAEB-E3661D91D79C}" destId="{1C87ED88-6481-4D07-9F24-87B0AE319D5F}" srcOrd="0" destOrd="0" presId="urn:microsoft.com/office/officeart/2005/8/layout/bProcess4"/>
    <dgm:cxn modelId="{F3C4E190-1976-4293-BC20-2B4C7DDA985B}" type="presOf" srcId="{F6C80EDB-E3A4-45B5-B30F-984A993975C6}" destId="{FC461A49-6E8A-4765-BDC6-DF366118A9DB}" srcOrd="0" destOrd="0" presId="urn:microsoft.com/office/officeart/2005/8/layout/bProcess4"/>
    <dgm:cxn modelId="{8AC2D1BA-D495-4D6E-8BC2-5375340C4836}" type="presOf" srcId="{1BA9C312-3FC6-492C-A4A5-D1F5D3C47968}" destId="{4E9A9EE7-92C5-4699-8669-56116A772C24}" srcOrd="0" destOrd="0" presId="urn:microsoft.com/office/officeart/2005/8/layout/bProcess4"/>
    <dgm:cxn modelId="{3EC5E5B6-5FD2-4834-90D3-D2C1FB6FA5C1}" srcId="{80AF90E8-A1EA-4586-928D-0A2057E1CF18}" destId="{CC219B65-9C10-4B15-9620-A0F17B12EAEF}" srcOrd="2" destOrd="0" parTransId="{A6E99459-E0B4-41A3-9891-91D01B67ADC5}" sibTransId="{FDA29CFD-5F1F-43BC-A078-6D753895F6EC}"/>
    <dgm:cxn modelId="{9ED35F90-2C75-4B97-8F3E-B94CEF9CB228}" type="presOf" srcId="{9DD5A6BA-862F-4A08-93A2-7D63C651E05C}" destId="{E85740BD-7D7E-4766-A8DC-1A35B1C1FEC9}" srcOrd="0" destOrd="0" presId="urn:microsoft.com/office/officeart/2005/8/layout/bProcess4"/>
    <dgm:cxn modelId="{98B084E2-A518-49DC-81E3-D457DDC882A9}" type="presOf" srcId="{B55A334A-32D7-4815-BEAC-C5617F56BF7E}" destId="{2847F226-AA4E-451E-8FA8-84F2FF69A214}" srcOrd="0" destOrd="0" presId="urn:microsoft.com/office/officeart/2005/8/layout/bProcess4"/>
    <dgm:cxn modelId="{7556444B-E586-4C76-B57A-7A3A3DE9645D}" srcId="{80AF90E8-A1EA-4586-928D-0A2057E1CF18}" destId="{3930EB36-6FDA-44CB-ABCF-988A9BA436E3}" srcOrd="5" destOrd="0" parTransId="{A76573DD-7B52-434F-87C3-DD21C0CB5B23}" sibTransId="{F3DCA773-1244-4B9A-9ED9-C0FDC19BC45E}"/>
    <dgm:cxn modelId="{B16DEB27-96D6-4358-A383-83FF61A1507A}" srcId="{80AF90E8-A1EA-4586-928D-0A2057E1CF18}" destId="{ADF668AF-3E12-4B37-BBC6-0A6519A77140}" srcOrd="6" destOrd="0" parTransId="{CC484BE2-A604-4608-8FEA-5A49472B3C2C}" sibTransId="{588DFA08-AA0A-4B91-9359-5C2C4488A330}"/>
    <dgm:cxn modelId="{8E2F635B-4747-43A5-9185-4AD3BA51060C}" srcId="{80AF90E8-A1EA-4586-928D-0A2057E1CF18}" destId="{9E968A82-C2C9-4708-8C57-1EDF4EDF7FAA}" srcOrd="14" destOrd="0" parTransId="{DDD34AAC-5BA3-4936-9F7A-826950BBBFBE}" sibTransId="{1033E4E2-0E1D-4720-83E1-31115BA38D7F}"/>
    <dgm:cxn modelId="{B1B70087-CBE9-4168-8B9F-1EACAFDF4AAD}" type="presOf" srcId="{39DEF6C6-E8FB-4ECE-ACD4-2E49036603D1}" destId="{944E00CC-E210-4FBC-BC90-6DD58207E1A0}" srcOrd="0" destOrd="0" presId="urn:microsoft.com/office/officeart/2005/8/layout/bProcess4"/>
    <dgm:cxn modelId="{F960A199-D1F8-4E7B-96E2-49F2A8F69B55}" srcId="{80AF90E8-A1EA-4586-928D-0A2057E1CF18}" destId="{5A340EBB-0CD1-4298-95DA-27F72796D99F}" srcOrd="10" destOrd="0" parTransId="{363361E4-A48B-4E35-A16F-3EA81F494ADD}" sibTransId="{9605F4AE-7274-4589-894C-1B1A3A565BF5}"/>
    <dgm:cxn modelId="{C9AFB386-382E-4180-B7E7-CF4884CB8E5F}" srcId="{80AF90E8-A1EA-4586-928D-0A2057E1CF18}" destId="{B23BB066-8472-44EB-B86D-AA6CC44B4FC0}" srcOrd="17" destOrd="0" parTransId="{BE4DD27B-62D9-435E-A8B1-FD632B88B8F0}" sibTransId="{CB760776-D8BE-4281-B64D-797A4660DBCA}"/>
    <dgm:cxn modelId="{A4B48E44-3E84-4651-9314-ABCC65480C16}" type="presOf" srcId="{588DFA08-AA0A-4B91-9359-5C2C4488A330}" destId="{B630B3E9-C976-4814-8F94-C0C4A230ADBF}" srcOrd="0" destOrd="0" presId="urn:microsoft.com/office/officeart/2005/8/layout/bProcess4"/>
    <dgm:cxn modelId="{0E1AF4FD-C198-4869-99B4-AFD5C663490F}" type="presOf" srcId="{37FE08DE-1395-40CA-9A0B-525CD6B5E831}" destId="{D9FD8211-2BCA-47BB-831A-240575A82F59}" srcOrd="0" destOrd="0" presId="urn:microsoft.com/office/officeart/2005/8/layout/bProcess4"/>
    <dgm:cxn modelId="{7D213385-4BB4-41F8-A2CD-6FBCDD16C446}" srcId="{80AF90E8-A1EA-4586-928D-0A2057E1CF18}" destId="{126F406E-6F8A-49A3-979C-4B0D96D833E5}" srcOrd="13" destOrd="0" parTransId="{C4478F16-E7D2-4394-AF82-5A2B6E0FA2DF}" sibTransId="{958EC8D5-2E09-4E39-8BCC-89A628BFA8D6}"/>
    <dgm:cxn modelId="{5A918AFF-4DF5-43BE-92C5-7981F98BA7DE}" type="presOf" srcId="{958EC8D5-2E09-4E39-8BCC-89A628BFA8D6}" destId="{336F546F-1FDC-4E18-95BF-FE0101C6AA07}" srcOrd="0" destOrd="0" presId="urn:microsoft.com/office/officeart/2005/8/layout/bProcess4"/>
    <dgm:cxn modelId="{FA56C442-2590-487F-9A2A-BDEC2B6E28A2}" type="presOf" srcId="{5A340EBB-0CD1-4298-95DA-27F72796D99F}" destId="{A68F451B-07D1-4CC8-8C09-0A6CFF49BCE8}" srcOrd="0" destOrd="0" presId="urn:microsoft.com/office/officeart/2005/8/layout/bProcess4"/>
    <dgm:cxn modelId="{B0696F55-6786-4EDC-886F-104AF1085BAD}" type="presOf" srcId="{E446F138-EBED-4CF1-9103-188FE94E650D}" destId="{F6FC2ECE-CFEF-4937-9FA9-7386B67A1865}" srcOrd="0" destOrd="0" presId="urn:microsoft.com/office/officeart/2005/8/layout/bProcess4"/>
    <dgm:cxn modelId="{E4DB4185-9DF4-435B-8968-A0AAB99B9C73}" srcId="{80AF90E8-A1EA-4586-928D-0A2057E1CF18}" destId="{37FE08DE-1395-40CA-9A0B-525CD6B5E831}" srcOrd="7" destOrd="0" parTransId="{5BEB020A-F5F5-4850-9980-5A4661CB3AD2}" sibTransId="{57271963-C7A4-4669-BFA6-3618812B92AB}"/>
    <dgm:cxn modelId="{594F0B68-CC1F-4E0B-8A8B-6DA9CC7E3826}" type="presOf" srcId="{3738A1B5-90CF-463A-8275-7F3A4F3727AB}" destId="{5EA1F8C6-C86C-4503-BC0D-7BD03573E398}" srcOrd="0" destOrd="0" presId="urn:microsoft.com/office/officeart/2005/8/layout/bProcess4"/>
    <dgm:cxn modelId="{2A635C05-857B-4CEB-9D4A-5D905462A0B9}" type="presOf" srcId="{3341D280-779C-4D0C-A39C-F0051812E018}" destId="{B428A3B2-862D-4B94-BDCF-12B1A0C11E4D}" srcOrd="0" destOrd="0" presId="urn:microsoft.com/office/officeart/2005/8/layout/bProcess4"/>
    <dgm:cxn modelId="{3322B252-840F-41F1-8A0C-0D572C8B8350}" srcId="{80AF90E8-A1EA-4586-928D-0A2057E1CF18}" destId="{849F1AF7-80F2-4D94-9C87-042462653019}" srcOrd="3" destOrd="0" parTransId="{FD7D8452-F8C4-444D-AF53-6B0291A0CCC0}" sibTransId="{7C2CE862-3CB4-48E1-8966-FEEE24307D57}"/>
    <dgm:cxn modelId="{2580BCDC-2222-483F-B2F1-8DB758BDA076}" type="presOf" srcId="{2E6F1F50-D4EB-4BC1-8C05-7F4BB60E1095}" destId="{3C2DD09D-26A9-46AC-84EB-C215991B44BB}" srcOrd="0" destOrd="0" presId="urn:microsoft.com/office/officeart/2005/8/layout/bProcess4"/>
    <dgm:cxn modelId="{3EB6EB7A-E43B-4EB4-A520-BA156A2673F7}" type="presOf" srcId="{80AF90E8-A1EA-4586-928D-0A2057E1CF18}" destId="{43C8D023-4A08-46DB-AFBD-6200159D864A}" srcOrd="0" destOrd="0" presId="urn:microsoft.com/office/officeart/2005/8/layout/bProcess4"/>
    <dgm:cxn modelId="{32A49BFC-A3EA-4549-844A-F84528076B00}" srcId="{80AF90E8-A1EA-4586-928D-0A2057E1CF18}" destId="{3738A1B5-90CF-463A-8275-7F3A4F3727AB}" srcOrd="8" destOrd="0" parTransId="{62E7C633-B086-48CB-B985-A62A961F08C3}" sibTransId="{83DCAC2A-0010-44F2-ABC6-53BAD1DF01BB}"/>
    <dgm:cxn modelId="{88493D4F-5C5B-4235-AA6E-41459DFAA19F}" type="presOf" srcId="{F83289A8-9306-490E-B0CC-4C4053ADF858}" destId="{C50EEFDE-E4D4-43BF-B3E0-15EBCF9D5439}" srcOrd="0" destOrd="0" presId="urn:microsoft.com/office/officeart/2005/8/layout/bProcess4"/>
    <dgm:cxn modelId="{21D8CC83-DBDA-4724-A583-9B46B319AACE}" srcId="{80AF90E8-A1EA-4586-928D-0A2057E1CF18}" destId="{4D86363D-FCDF-405A-A7D2-DF82B39338D2}" srcOrd="15" destOrd="0" parTransId="{319D7107-C98F-4A2E-8239-05A3900CF85D}" sibTransId="{ECAFCB15-B4D1-453D-90E4-AA983B48832A}"/>
    <dgm:cxn modelId="{5F6E4A05-A398-46E1-93E6-2AB004134746}" srcId="{80AF90E8-A1EA-4586-928D-0A2057E1CF18}" destId="{85779212-6661-4725-AB42-F7048CC39118}" srcOrd="1" destOrd="0" parTransId="{6F580CD6-77FB-49E7-AB68-F4756DCC3BC8}" sibTransId="{2215B2C2-F53F-48D4-AAEB-E3661D91D79C}"/>
    <dgm:cxn modelId="{402E7BE7-09FD-4117-8A11-E14DAF96F16D}" srcId="{80AF90E8-A1EA-4586-928D-0A2057E1CF18}" destId="{B55A334A-32D7-4815-BEAC-C5617F56BF7E}" srcOrd="21" destOrd="0" parTransId="{195971A1-7E37-4C83-A020-1379109DAEB1}" sibTransId="{7FF30CD9-FB12-4C43-A294-99F48E60C536}"/>
    <dgm:cxn modelId="{10C10951-F977-4EFC-8ECD-13875A766D4B}" srcId="{80AF90E8-A1EA-4586-928D-0A2057E1CF18}" destId="{9DD5A6BA-862F-4A08-93A2-7D63C651E05C}" srcOrd="16" destOrd="0" parTransId="{2F63AA87-74B1-49C8-9AE0-9B4065810AD2}" sibTransId="{30E84380-30DC-4FA7-8248-189A4FD5B85B}"/>
    <dgm:cxn modelId="{2E8D60BF-E593-4EF7-AA41-915DB7F86B7C}" type="presOf" srcId="{239473F6-9DFA-4CBB-B80C-93A081707E6A}" destId="{1B96307D-B72E-46CA-99C3-DF4964887F61}" srcOrd="0" destOrd="0" presId="urn:microsoft.com/office/officeart/2005/8/layout/bProcess4"/>
    <dgm:cxn modelId="{245674ED-6B22-4C31-97D7-0FB63B7EB25C}" srcId="{80AF90E8-A1EA-4586-928D-0A2057E1CF18}" destId="{B0791259-9104-4F93-B8AD-DAEF5DF1EA80}" srcOrd="19" destOrd="0" parTransId="{1117126B-BFDF-432E-BA44-B7FDC3D8F145}" sibTransId="{32BFCE23-CACB-4BAC-9396-91B12F6DFBA7}"/>
    <dgm:cxn modelId="{0353A571-4EAC-4846-A2D7-C7D32E188DFB}" srcId="{80AF90E8-A1EA-4586-928D-0A2057E1CF18}" destId="{239473F6-9DFA-4CBB-B80C-93A081707E6A}" srcOrd="11" destOrd="0" parTransId="{43FB8A35-13BC-4F57-8130-ED887FC3598E}" sibTransId="{CB3E1638-FD94-40EE-8343-708E939E8EA2}"/>
    <dgm:cxn modelId="{C1792F61-9991-44B3-9EF1-F9A9267E395E}" type="presOf" srcId="{DFF57308-0DD1-475E-B2FA-E31BBB6A0860}" destId="{F524A3C2-2F47-4EC7-9192-FF87140744A2}" srcOrd="0" destOrd="0" presId="urn:microsoft.com/office/officeart/2005/8/layout/bProcess4"/>
    <dgm:cxn modelId="{2B220A96-B793-4032-8340-239D44D50414}" type="presOf" srcId="{ECAFCB15-B4D1-453D-90E4-AA983B48832A}" destId="{9B25D534-E41D-4E66-9ABC-EB6CCB037EBF}" srcOrd="0" destOrd="0" presId="urn:microsoft.com/office/officeart/2005/8/layout/bProcess4"/>
    <dgm:cxn modelId="{101CE67B-E2B2-4A3D-A0DF-799E64986E46}" srcId="{80AF90E8-A1EA-4586-928D-0A2057E1CF18}" destId="{E9F17FF9-84CB-4AA1-BBFD-68979FCDA9FF}" srcOrd="0" destOrd="0" parTransId="{C6B99BCA-809E-4DD8-9720-C996C7A9F8B2}" sibTransId="{8CF5CB1E-B594-4492-81DF-BD90AD0D6918}"/>
    <dgm:cxn modelId="{3BEE3AD0-4CAB-4304-9C09-5DA7573F2C56}" type="presOf" srcId="{B23BB066-8472-44EB-B86D-AA6CC44B4FC0}" destId="{37C0B14A-2A81-4DA6-A4DE-8B0C0FD97FC1}" srcOrd="0" destOrd="0" presId="urn:microsoft.com/office/officeart/2005/8/layout/bProcess4"/>
    <dgm:cxn modelId="{0D19982F-0F85-4A97-BCFA-6E65A7C00129}" srcId="{80AF90E8-A1EA-4586-928D-0A2057E1CF18}" destId="{3341D280-779C-4D0C-A39C-F0051812E018}" srcOrd="12" destOrd="0" parTransId="{F4752A0A-B395-446A-A9AB-3D77A4ED6267}" sibTransId="{E446F138-EBED-4CF1-9103-188FE94E650D}"/>
    <dgm:cxn modelId="{911D0D1D-EB94-43AE-8668-1A6DA97726CD}" type="presOf" srcId="{30E84380-30DC-4FA7-8248-189A4FD5B85B}" destId="{89D00D1F-943B-48DA-A8FD-AC043957EA6D}" srcOrd="0" destOrd="0" presId="urn:microsoft.com/office/officeart/2005/8/layout/bProcess4"/>
    <dgm:cxn modelId="{E2C2B985-EDB9-4A45-98E1-1FAF12406E90}" type="presOf" srcId="{E9F17FF9-84CB-4AA1-BBFD-68979FCDA9FF}" destId="{D8032C8F-07F8-49E7-971C-FCC8CFA0A309}" srcOrd="0" destOrd="0" presId="urn:microsoft.com/office/officeart/2005/8/layout/bProcess4"/>
    <dgm:cxn modelId="{8EB99836-5A09-4A80-9212-A68EFBBCDDFB}" type="presOf" srcId="{3930EB36-6FDA-44CB-ABCF-988A9BA436E3}" destId="{4857B1DA-2507-499A-A5D5-C0764C8CAA3E}" srcOrd="0" destOrd="0" presId="urn:microsoft.com/office/officeart/2005/8/layout/bProcess4"/>
    <dgm:cxn modelId="{E036A73C-ACC6-48D5-B446-DD3B0833955B}" srcId="{80AF90E8-A1EA-4586-928D-0A2057E1CF18}" destId="{5F563FDF-68E0-4532-A238-F2B4F40D514C}" srcOrd="9" destOrd="0" parTransId="{07F5E03E-FE05-4817-9E56-E2A4F8CB0CAA}" sibTransId="{2E6F1F50-D4EB-4BC1-8C05-7F4BB60E1095}"/>
    <dgm:cxn modelId="{8618C96C-0910-4962-AFA6-1430A7F01435}" type="presOf" srcId="{7C2CE862-3CB4-48E1-8966-FEEE24307D57}" destId="{D5FA8DAC-FD33-47B2-AF30-E334B817887F}" srcOrd="0" destOrd="0" presId="urn:microsoft.com/office/officeart/2005/8/layout/bProcess4"/>
    <dgm:cxn modelId="{FB81E22B-791B-49C1-B1CC-9EB700059E0B}" type="presOf" srcId="{8CF5CB1E-B594-4492-81DF-BD90AD0D6918}" destId="{E9E1769E-B168-4CD8-BE69-23AD7E310373}" srcOrd="0" destOrd="0" presId="urn:microsoft.com/office/officeart/2005/8/layout/bProcess4"/>
    <dgm:cxn modelId="{F811CB07-4282-4A83-A358-FA8ACE870F0B}" type="presOf" srcId="{5F563FDF-68E0-4532-A238-F2B4F40D514C}" destId="{1B50BFC0-B4D6-4BC3-B5E4-CF59BDFABE2A}" srcOrd="0" destOrd="0" presId="urn:microsoft.com/office/officeart/2005/8/layout/bProcess4"/>
    <dgm:cxn modelId="{8660C810-2EB2-4A6D-969E-194E72A34116}" type="presOf" srcId="{57271963-C7A4-4669-BFA6-3618812B92AB}" destId="{102024F8-46FB-49EA-846C-1146B6011A6D}" srcOrd="0" destOrd="0" presId="urn:microsoft.com/office/officeart/2005/8/layout/bProcess4"/>
    <dgm:cxn modelId="{E1752E63-61F7-4652-939A-C6888C5B4F9B}" type="presOf" srcId="{1033E4E2-0E1D-4720-83E1-31115BA38D7F}" destId="{71178B63-9DA7-4EB2-B893-CB8B1DDC5504}" srcOrd="0" destOrd="0" presId="urn:microsoft.com/office/officeart/2005/8/layout/bProcess4"/>
    <dgm:cxn modelId="{72EBE6C8-89AA-4C9F-AF6D-3E7ACA7E09BD}" type="presOf" srcId="{CB3E1638-FD94-40EE-8343-708E939E8EA2}" destId="{6C96EEF3-BDD2-46B0-9775-DB0AD7122BCA}" srcOrd="0" destOrd="0" presId="urn:microsoft.com/office/officeart/2005/8/layout/bProcess4"/>
    <dgm:cxn modelId="{30FA14B0-855F-472A-B66C-D8B9F93A0C1E}" type="presOf" srcId="{85779212-6661-4725-AB42-F7048CC39118}" destId="{D3A94AF2-A702-4098-BBF8-E78BBA5F1D6D}" srcOrd="0" destOrd="0" presId="urn:microsoft.com/office/officeart/2005/8/layout/bProcess4"/>
    <dgm:cxn modelId="{2D922E3F-DA06-474E-808F-E2B7DC6A6F86}" type="presOf" srcId="{FDA29CFD-5F1F-43BC-A078-6D753895F6EC}" destId="{57E7BDAE-DCE6-47E5-8E9C-B8C08ABA3F38}" srcOrd="0" destOrd="0" presId="urn:microsoft.com/office/officeart/2005/8/layout/bProcess4"/>
    <dgm:cxn modelId="{C52AF203-352C-49AD-806A-97DC0AA9D717}" type="presOf" srcId="{849F1AF7-80F2-4D94-9C87-042462653019}" destId="{25792AB4-3AFD-4F68-897D-F8B7E034032A}" srcOrd="0" destOrd="0" presId="urn:microsoft.com/office/officeart/2005/8/layout/bProcess4"/>
    <dgm:cxn modelId="{52A8CA28-B741-4D34-9589-6E498E64E742}" srcId="{80AF90E8-A1EA-4586-928D-0A2057E1CF18}" destId="{F83289A8-9306-490E-B0CC-4C4053ADF858}" srcOrd="20" destOrd="0" parTransId="{0D525162-730F-47CA-A7E4-BD772A86EEE9}" sibTransId="{F6C80EDB-E3A4-45B5-B30F-984A993975C6}"/>
    <dgm:cxn modelId="{80BD2429-6C49-4A6B-92D1-C3543B03A210}" type="presOf" srcId="{38CC07E6-E536-40AC-A8C1-C3B8006F5027}" destId="{BB525EF4-11CA-4AF0-9D05-0890477F605B}" srcOrd="0" destOrd="0" presId="urn:microsoft.com/office/officeart/2005/8/layout/bProcess4"/>
    <dgm:cxn modelId="{73B3AA26-DC69-41FD-B96D-522E6204B583}" type="presOf" srcId="{4D86363D-FCDF-405A-A7D2-DF82B39338D2}" destId="{032526AA-CA4F-47A6-8833-CC4E299DB417}" srcOrd="0" destOrd="0" presId="urn:microsoft.com/office/officeart/2005/8/layout/bProcess4"/>
    <dgm:cxn modelId="{35390E6D-00C7-4023-9135-4CDEF126D18A}" type="presOf" srcId="{126F406E-6F8A-49A3-979C-4B0D96D833E5}" destId="{D46D306B-4D14-46FF-9643-9239C46D8CAC}" srcOrd="0" destOrd="0" presId="urn:microsoft.com/office/officeart/2005/8/layout/bProcess4"/>
    <dgm:cxn modelId="{E618EC1B-2A5C-46B4-AB9A-9A9C3842AC22}" type="presParOf" srcId="{43C8D023-4A08-46DB-AFBD-6200159D864A}" destId="{7CF6DC72-9EB1-4CE1-8062-055148110538}" srcOrd="0" destOrd="0" presId="urn:microsoft.com/office/officeart/2005/8/layout/bProcess4"/>
    <dgm:cxn modelId="{73995D12-3DD3-4552-8F6B-6AC4286841E5}" type="presParOf" srcId="{7CF6DC72-9EB1-4CE1-8062-055148110538}" destId="{AD9E0B91-5ADB-4817-A7F5-254540FCE215}" srcOrd="0" destOrd="0" presId="urn:microsoft.com/office/officeart/2005/8/layout/bProcess4"/>
    <dgm:cxn modelId="{F356C193-FED9-4FD5-91CA-96D4120A830E}" type="presParOf" srcId="{7CF6DC72-9EB1-4CE1-8062-055148110538}" destId="{D8032C8F-07F8-49E7-971C-FCC8CFA0A309}" srcOrd="1" destOrd="0" presId="urn:microsoft.com/office/officeart/2005/8/layout/bProcess4"/>
    <dgm:cxn modelId="{A5F012E9-DE8E-4C54-9509-50C732DD0D33}" type="presParOf" srcId="{43C8D023-4A08-46DB-AFBD-6200159D864A}" destId="{E9E1769E-B168-4CD8-BE69-23AD7E310373}" srcOrd="1" destOrd="0" presId="urn:microsoft.com/office/officeart/2005/8/layout/bProcess4"/>
    <dgm:cxn modelId="{85EDB5A0-E223-47B6-9459-E2688D655581}" type="presParOf" srcId="{43C8D023-4A08-46DB-AFBD-6200159D864A}" destId="{E793C0DA-AA69-48FD-9E70-F056E6010C5E}" srcOrd="2" destOrd="0" presId="urn:microsoft.com/office/officeart/2005/8/layout/bProcess4"/>
    <dgm:cxn modelId="{2C77C612-572E-4A4E-9E42-462A23279953}" type="presParOf" srcId="{E793C0DA-AA69-48FD-9E70-F056E6010C5E}" destId="{B6FE7EB7-DA67-4353-9A8C-616C8E809188}" srcOrd="0" destOrd="0" presId="urn:microsoft.com/office/officeart/2005/8/layout/bProcess4"/>
    <dgm:cxn modelId="{10030735-D05A-4739-89CF-DA35059B897E}" type="presParOf" srcId="{E793C0DA-AA69-48FD-9E70-F056E6010C5E}" destId="{D3A94AF2-A702-4098-BBF8-E78BBA5F1D6D}" srcOrd="1" destOrd="0" presId="urn:microsoft.com/office/officeart/2005/8/layout/bProcess4"/>
    <dgm:cxn modelId="{E4A56420-CA22-45F5-83D2-21DD2F038A69}" type="presParOf" srcId="{43C8D023-4A08-46DB-AFBD-6200159D864A}" destId="{1C87ED88-6481-4D07-9F24-87B0AE319D5F}" srcOrd="3" destOrd="0" presId="urn:microsoft.com/office/officeart/2005/8/layout/bProcess4"/>
    <dgm:cxn modelId="{2C91EA77-205B-45DA-8039-C0778ECA24CD}" type="presParOf" srcId="{43C8D023-4A08-46DB-AFBD-6200159D864A}" destId="{72ADED6A-C79C-460A-B9BC-0E47F81582D7}" srcOrd="4" destOrd="0" presId="urn:microsoft.com/office/officeart/2005/8/layout/bProcess4"/>
    <dgm:cxn modelId="{D1B03601-D4C4-448C-9719-A42A496FA05A}" type="presParOf" srcId="{72ADED6A-C79C-460A-B9BC-0E47F81582D7}" destId="{4C5AD02E-C3B9-49AC-A50B-79696A885476}" srcOrd="0" destOrd="0" presId="urn:microsoft.com/office/officeart/2005/8/layout/bProcess4"/>
    <dgm:cxn modelId="{14D57E7E-D5B3-4836-A783-6355AAE91ED7}" type="presParOf" srcId="{72ADED6A-C79C-460A-B9BC-0E47F81582D7}" destId="{A7934C21-ADF7-422F-B47B-B5A5A9ACA79D}" srcOrd="1" destOrd="0" presId="urn:microsoft.com/office/officeart/2005/8/layout/bProcess4"/>
    <dgm:cxn modelId="{5D9351F7-1B17-4F1B-8B9B-927E1E74F675}" type="presParOf" srcId="{43C8D023-4A08-46DB-AFBD-6200159D864A}" destId="{57E7BDAE-DCE6-47E5-8E9C-B8C08ABA3F38}" srcOrd="5" destOrd="0" presId="urn:microsoft.com/office/officeart/2005/8/layout/bProcess4"/>
    <dgm:cxn modelId="{8A24F70D-010B-4C87-9C51-DAD994B378F0}" type="presParOf" srcId="{43C8D023-4A08-46DB-AFBD-6200159D864A}" destId="{6C5397E5-F3BE-4F32-B8C6-7C663A7DA65C}" srcOrd="6" destOrd="0" presId="urn:microsoft.com/office/officeart/2005/8/layout/bProcess4"/>
    <dgm:cxn modelId="{F34F8C8A-FFD6-4246-A905-83AAB328A41D}" type="presParOf" srcId="{6C5397E5-F3BE-4F32-B8C6-7C663A7DA65C}" destId="{87C329B3-7004-4E96-9B2D-E12FBD2E3381}" srcOrd="0" destOrd="0" presId="urn:microsoft.com/office/officeart/2005/8/layout/bProcess4"/>
    <dgm:cxn modelId="{CB7282CC-C940-4661-BB30-54F037E3F3D7}" type="presParOf" srcId="{6C5397E5-F3BE-4F32-B8C6-7C663A7DA65C}" destId="{25792AB4-3AFD-4F68-897D-F8B7E034032A}" srcOrd="1" destOrd="0" presId="urn:microsoft.com/office/officeart/2005/8/layout/bProcess4"/>
    <dgm:cxn modelId="{0F87B850-1825-4E0B-8017-36F7D91DA127}" type="presParOf" srcId="{43C8D023-4A08-46DB-AFBD-6200159D864A}" destId="{D5FA8DAC-FD33-47B2-AF30-E334B817887F}" srcOrd="7" destOrd="0" presId="urn:microsoft.com/office/officeart/2005/8/layout/bProcess4"/>
    <dgm:cxn modelId="{FF9D3FD1-8BEE-4DCD-AF0A-E3C53B34B2E3}" type="presParOf" srcId="{43C8D023-4A08-46DB-AFBD-6200159D864A}" destId="{6122CEF0-EDE3-4782-957B-1C2FA1576804}" srcOrd="8" destOrd="0" presId="urn:microsoft.com/office/officeart/2005/8/layout/bProcess4"/>
    <dgm:cxn modelId="{2FA7013B-D81B-4B67-B256-7B2ED4E3A231}" type="presParOf" srcId="{6122CEF0-EDE3-4782-957B-1C2FA1576804}" destId="{C8C5E3A7-3FBD-4B24-BDDB-61B9A92D124D}" srcOrd="0" destOrd="0" presId="urn:microsoft.com/office/officeart/2005/8/layout/bProcess4"/>
    <dgm:cxn modelId="{74B9827B-4BFD-4C63-BAC1-B545687DADCC}" type="presParOf" srcId="{6122CEF0-EDE3-4782-957B-1C2FA1576804}" destId="{4E9A9EE7-92C5-4699-8669-56116A772C24}" srcOrd="1" destOrd="0" presId="urn:microsoft.com/office/officeart/2005/8/layout/bProcess4"/>
    <dgm:cxn modelId="{FF8CFB30-79F2-48E1-9387-8F46343A70D7}" type="presParOf" srcId="{43C8D023-4A08-46DB-AFBD-6200159D864A}" destId="{F524A3C2-2F47-4EC7-9192-FF87140744A2}" srcOrd="9" destOrd="0" presId="urn:microsoft.com/office/officeart/2005/8/layout/bProcess4"/>
    <dgm:cxn modelId="{A364223C-90BE-4DAF-9A73-B6171F216065}" type="presParOf" srcId="{43C8D023-4A08-46DB-AFBD-6200159D864A}" destId="{391FC91B-3709-4F26-A4A5-BD05E57ACFA2}" srcOrd="10" destOrd="0" presId="urn:microsoft.com/office/officeart/2005/8/layout/bProcess4"/>
    <dgm:cxn modelId="{B77FE265-A187-4634-BA49-5DCE8A7B7A1E}" type="presParOf" srcId="{391FC91B-3709-4F26-A4A5-BD05E57ACFA2}" destId="{C3F51335-5D30-4D81-A83F-639D9F307E07}" srcOrd="0" destOrd="0" presId="urn:microsoft.com/office/officeart/2005/8/layout/bProcess4"/>
    <dgm:cxn modelId="{C3D3407F-3527-439D-A5D0-2C8DF92440F1}" type="presParOf" srcId="{391FC91B-3709-4F26-A4A5-BD05E57ACFA2}" destId="{4857B1DA-2507-499A-A5D5-C0764C8CAA3E}" srcOrd="1" destOrd="0" presId="urn:microsoft.com/office/officeart/2005/8/layout/bProcess4"/>
    <dgm:cxn modelId="{8CEAB39C-5417-4CB3-BCE8-9A5CDA6D17AC}" type="presParOf" srcId="{43C8D023-4A08-46DB-AFBD-6200159D864A}" destId="{49E3A27E-2060-4282-930E-AB4FCEE55EDC}" srcOrd="11" destOrd="0" presId="urn:microsoft.com/office/officeart/2005/8/layout/bProcess4"/>
    <dgm:cxn modelId="{E2B7E614-DDF7-4B3B-8443-73E4236AE4C9}" type="presParOf" srcId="{43C8D023-4A08-46DB-AFBD-6200159D864A}" destId="{6A222A9C-1BE9-4CFF-BF72-D69C0110133F}" srcOrd="12" destOrd="0" presId="urn:microsoft.com/office/officeart/2005/8/layout/bProcess4"/>
    <dgm:cxn modelId="{4CA2954E-9606-41B1-9644-77CAE64390FA}" type="presParOf" srcId="{6A222A9C-1BE9-4CFF-BF72-D69C0110133F}" destId="{9DCA24C9-AC31-443A-B417-F995E4531B81}" srcOrd="0" destOrd="0" presId="urn:microsoft.com/office/officeart/2005/8/layout/bProcess4"/>
    <dgm:cxn modelId="{3D186B88-04A9-46A2-8C9D-45ED2F65DDF9}" type="presParOf" srcId="{6A222A9C-1BE9-4CFF-BF72-D69C0110133F}" destId="{E035CB83-BBB4-4446-A112-13AF53CB77D8}" srcOrd="1" destOrd="0" presId="urn:microsoft.com/office/officeart/2005/8/layout/bProcess4"/>
    <dgm:cxn modelId="{4238AA3F-2275-4CFD-908A-CD636DCC673A}" type="presParOf" srcId="{43C8D023-4A08-46DB-AFBD-6200159D864A}" destId="{B630B3E9-C976-4814-8F94-C0C4A230ADBF}" srcOrd="13" destOrd="0" presId="urn:microsoft.com/office/officeart/2005/8/layout/bProcess4"/>
    <dgm:cxn modelId="{27773F2A-2763-4884-82C2-943525BE3F49}" type="presParOf" srcId="{43C8D023-4A08-46DB-AFBD-6200159D864A}" destId="{A97FF797-8A3F-4914-893E-02097BE29E8A}" srcOrd="14" destOrd="0" presId="urn:microsoft.com/office/officeart/2005/8/layout/bProcess4"/>
    <dgm:cxn modelId="{B4C6795F-240C-445A-AB2F-41C12FA241C9}" type="presParOf" srcId="{A97FF797-8A3F-4914-893E-02097BE29E8A}" destId="{5A65044A-DFA8-4F7D-A6E0-956032BCAD27}" srcOrd="0" destOrd="0" presId="urn:microsoft.com/office/officeart/2005/8/layout/bProcess4"/>
    <dgm:cxn modelId="{B3EBC7C1-5E40-43F7-A7B5-2C8B953BDC92}" type="presParOf" srcId="{A97FF797-8A3F-4914-893E-02097BE29E8A}" destId="{D9FD8211-2BCA-47BB-831A-240575A82F59}" srcOrd="1" destOrd="0" presId="urn:microsoft.com/office/officeart/2005/8/layout/bProcess4"/>
    <dgm:cxn modelId="{F4B00C66-A5D2-487C-8709-80993C43EEE1}" type="presParOf" srcId="{43C8D023-4A08-46DB-AFBD-6200159D864A}" destId="{102024F8-46FB-49EA-846C-1146B6011A6D}" srcOrd="15" destOrd="0" presId="urn:microsoft.com/office/officeart/2005/8/layout/bProcess4"/>
    <dgm:cxn modelId="{78AE1827-17DF-4CC6-B057-D2696504C386}" type="presParOf" srcId="{43C8D023-4A08-46DB-AFBD-6200159D864A}" destId="{A2E1DB04-E89C-43B1-B7EE-58212005BA3D}" srcOrd="16" destOrd="0" presId="urn:microsoft.com/office/officeart/2005/8/layout/bProcess4"/>
    <dgm:cxn modelId="{7BA54109-6C7C-494C-A454-A847F9E4F4FF}" type="presParOf" srcId="{A2E1DB04-E89C-43B1-B7EE-58212005BA3D}" destId="{C51202BA-B9DC-45F2-AD89-03FEC7060355}" srcOrd="0" destOrd="0" presId="urn:microsoft.com/office/officeart/2005/8/layout/bProcess4"/>
    <dgm:cxn modelId="{36696C65-D9E6-4426-AF3A-669DEE79B111}" type="presParOf" srcId="{A2E1DB04-E89C-43B1-B7EE-58212005BA3D}" destId="{5EA1F8C6-C86C-4503-BC0D-7BD03573E398}" srcOrd="1" destOrd="0" presId="urn:microsoft.com/office/officeart/2005/8/layout/bProcess4"/>
    <dgm:cxn modelId="{7F102E0D-65AE-4F1E-98A3-4DA9073B767F}" type="presParOf" srcId="{43C8D023-4A08-46DB-AFBD-6200159D864A}" destId="{26601E23-47AA-4256-A218-A825457954F3}" srcOrd="17" destOrd="0" presId="urn:microsoft.com/office/officeart/2005/8/layout/bProcess4"/>
    <dgm:cxn modelId="{68E029C6-498A-441C-A2A8-F16ED2823B12}" type="presParOf" srcId="{43C8D023-4A08-46DB-AFBD-6200159D864A}" destId="{C23A43D7-A0F1-4C9A-B826-4C0CBDCEC267}" srcOrd="18" destOrd="0" presId="urn:microsoft.com/office/officeart/2005/8/layout/bProcess4"/>
    <dgm:cxn modelId="{3AEEBF32-C0ED-43C2-8C8C-AB1D5848433D}" type="presParOf" srcId="{C23A43D7-A0F1-4C9A-B826-4C0CBDCEC267}" destId="{8846A12C-1553-4F83-8C62-8EBCEA55074C}" srcOrd="0" destOrd="0" presId="urn:microsoft.com/office/officeart/2005/8/layout/bProcess4"/>
    <dgm:cxn modelId="{6A0061F1-710C-46BF-B474-4225E8C65718}" type="presParOf" srcId="{C23A43D7-A0F1-4C9A-B826-4C0CBDCEC267}" destId="{1B50BFC0-B4D6-4BC3-B5E4-CF59BDFABE2A}" srcOrd="1" destOrd="0" presId="urn:microsoft.com/office/officeart/2005/8/layout/bProcess4"/>
    <dgm:cxn modelId="{43650632-CC84-4B7B-A592-13508D733D4C}" type="presParOf" srcId="{43C8D023-4A08-46DB-AFBD-6200159D864A}" destId="{3C2DD09D-26A9-46AC-84EB-C215991B44BB}" srcOrd="19" destOrd="0" presId="urn:microsoft.com/office/officeart/2005/8/layout/bProcess4"/>
    <dgm:cxn modelId="{5380F634-067F-4428-92A8-24A52F20CD99}" type="presParOf" srcId="{43C8D023-4A08-46DB-AFBD-6200159D864A}" destId="{71078D0E-936B-46A5-9160-4F8666DDCB8F}" srcOrd="20" destOrd="0" presId="urn:microsoft.com/office/officeart/2005/8/layout/bProcess4"/>
    <dgm:cxn modelId="{985CDBA2-3A0B-4D65-9F4C-85AE7DD1963D}" type="presParOf" srcId="{71078D0E-936B-46A5-9160-4F8666DDCB8F}" destId="{21680056-C4D9-4771-912A-68D1D1FD5A4E}" srcOrd="0" destOrd="0" presId="urn:microsoft.com/office/officeart/2005/8/layout/bProcess4"/>
    <dgm:cxn modelId="{E7F7F64E-C122-457B-AB9F-B4CE3DCC7C5B}" type="presParOf" srcId="{71078D0E-936B-46A5-9160-4F8666DDCB8F}" destId="{A68F451B-07D1-4CC8-8C09-0A6CFF49BCE8}" srcOrd="1" destOrd="0" presId="urn:microsoft.com/office/officeart/2005/8/layout/bProcess4"/>
    <dgm:cxn modelId="{7DDA0D1F-8B4C-464D-A1CA-D4BBE4813E9D}" type="presParOf" srcId="{43C8D023-4A08-46DB-AFBD-6200159D864A}" destId="{EE1B6901-BA8E-4105-96F4-42FA568E72BE}" srcOrd="21" destOrd="0" presId="urn:microsoft.com/office/officeart/2005/8/layout/bProcess4"/>
    <dgm:cxn modelId="{57A9A18C-5813-4BD0-B9A4-0623F82E5187}" type="presParOf" srcId="{43C8D023-4A08-46DB-AFBD-6200159D864A}" destId="{E1A51B93-D496-444F-A156-CAF74E809076}" srcOrd="22" destOrd="0" presId="urn:microsoft.com/office/officeart/2005/8/layout/bProcess4"/>
    <dgm:cxn modelId="{F9DA8D36-9957-4492-8B08-2C1FC3ED1CB2}" type="presParOf" srcId="{E1A51B93-D496-444F-A156-CAF74E809076}" destId="{D95F7B6E-C843-4412-AD1C-14CA2FC5923C}" srcOrd="0" destOrd="0" presId="urn:microsoft.com/office/officeart/2005/8/layout/bProcess4"/>
    <dgm:cxn modelId="{CC781E0F-3182-4887-81DA-EA5F2DA48C79}" type="presParOf" srcId="{E1A51B93-D496-444F-A156-CAF74E809076}" destId="{1B96307D-B72E-46CA-99C3-DF4964887F61}" srcOrd="1" destOrd="0" presId="urn:microsoft.com/office/officeart/2005/8/layout/bProcess4"/>
    <dgm:cxn modelId="{ADD62DC0-EFC6-4779-8022-B2C5354D06B1}" type="presParOf" srcId="{43C8D023-4A08-46DB-AFBD-6200159D864A}" destId="{6C96EEF3-BDD2-46B0-9775-DB0AD7122BCA}" srcOrd="23" destOrd="0" presId="urn:microsoft.com/office/officeart/2005/8/layout/bProcess4"/>
    <dgm:cxn modelId="{87DE33CE-F2C8-492D-917F-546AAF9E4606}" type="presParOf" srcId="{43C8D023-4A08-46DB-AFBD-6200159D864A}" destId="{6FBB79D9-3544-408E-8CD8-6C318341500A}" srcOrd="24" destOrd="0" presId="urn:microsoft.com/office/officeart/2005/8/layout/bProcess4"/>
    <dgm:cxn modelId="{9DE82DB0-0ED1-4C6C-9B54-4987B071107A}" type="presParOf" srcId="{6FBB79D9-3544-408E-8CD8-6C318341500A}" destId="{533E4288-8719-46AC-A924-EF3C8C5C8D40}" srcOrd="0" destOrd="0" presId="urn:microsoft.com/office/officeart/2005/8/layout/bProcess4"/>
    <dgm:cxn modelId="{D83168BF-48F6-43E7-A148-1461ED8BC4C5}" type="presParOf" srcId="{6FBB79D9-3544-408E-8CD8-6C318341500A}" destId="{B428A3B2-862D-4B94-BDCF-12B1A0C11E4D}" srcOrd="1" destOrd="0" presId="urn:microsoft.com/office/officeart/2005/8/layout/bProcess4"/>
    <dgm:cxn modelId="{6255AA24-1A32-4541-90E5-88F6FC029A75}" type="presParOf" srcId="{43C8D023-4A08-46DB-AFBD-6200159D864A}" destId="{F6FC2ECE-CFEF-4937-9FA9-7386B67A1865}" srcOrd="25" destOrd="0" presId="urn:microsoft.com/office/officeart/2005/8/layout/bProcess4"/>
    <dgm:cxn modelId="{CE7BAE20-236E-4B25-984C-B3CA8789E760}" type="presParOf" srcId="{43C8D023-4A08-46DB-AFBD-6200159D864A}" destId="{14F0E3BB-2CCD-448D-963D-3688A898D237}" srcOrd="26" destOrd="0" presId="urn:microsoft.com/office/officeart/2005/8/layout/bProcess4"/>
    <dgm:cxn modelId="{874FA66E-2BEF-4673-A21D-21EBF7310F70}" type="presParOf" srcId="{14F0E3BB-2CCD-448D-963D-3688A898D237}" destId="{446B60AE-F23C-4035-881C-0AFE6A5756DC}" srcOrd="0" destOrd="0" presId="urn:microsoft.com/office/officeart/2005/8/layout/bProcess4"/>
    <dgm:cxn modelId="{6CDE19D3-5F08-471B-90C2-70152EB25BFC}" type="presParOf" srcId="{14F0E3BB-2CCD-448D-963D-3688A898D237}" destId="{D46D306B-4D14-46FF-9643-9239C46D8CAC}" srcOrd="1" destOrd="0" presId="urn:microsoft.com/office/officeart/2005/8/layout/bProcess4"/>
    <dgm:cxn modelId="{C8F4FE45-50C2-446B-A6F5-25A393A072F0}" type="presParOf" srcId="{43C8D023-4A08-46DB-AFBD-6200159D864A}" destId="{336F546F-1FDC-4E18-95BF-FE0101C6AA07}" srcOrd="27" destOrd="0" presId="urn:microsoft.com/office/officeart/2005/8/layout/bProcess4"/>
    <dgm:cxn modelId="{3678CE35-34E0-4A93-AA95-1FC03C843F6D}" type="presParOf" srcId="{43C8D023-4A08-46DB-AFBD-6200159D864A}" destId="{BD498463-E07A-435B-B5E6-4BAAA18A372E}" srcOrd="28" destOrd="0" presId="urn:microsoft.com/office/officeart/2005/8/layout/bProcess4"/>
    <dgm:cxn modelId="{7D550737-4745-4D43-9B4D-1E7EDB3D1AA3}" type="presParOf" srcId="{BD498463-E07A-435B-B5E6-4BAAA18A372E}" destId="{355AAA7F-3BF3-4C38-BD80-872636B0FC73}" srcOrd="0" destOrd="0" presId="urn:microsoft.com/office/officeart/2005/8/layout/bProcess4"/>
    <dgm:cxn modelId="{932BADDC-9A83-4238-AAE9-8D802C053ED3}" type="presParOf" srcId="{BD498463-E07A-435B-B5E6-4BAAA18A372E}" destId="{865CC9CB-4D1A-4BBD-89CB-C6A0A3D909BD}" srcOrd="1" destOrd="0" presId="urn:microsoft.com/office/officeart/2005/8/layout/bProcess4"/>
    <dgm:cxn modelId="{1B7AF9E2-F45D-45C7-91B2-D72CE87F3FB2}" type="presParOf" srcId="{43C8D023-4A08-46DB-AFBD-6200159D864A}" destId="{71178B63-9DA7-4EB2-B893-CB8B1DDC5504}" srcOrd="29" destOrd="0" presId="urn:microsoft.com/office/officeart/2005/8/layout/bProcess4"/>
    <dgm:cxn modelId="{C3741F12-4739-4540-9408-0B3DAEEA9747}" type="presParOf" srcId="{43C8D023-4A08-46DB-AFBD-6200159D864A}" destId="{0743C31E-A2CB-493A-A8DF-8F51DA863E01}" srcOrd="30" destOrd="0" presId="urn:microsoft.com/office/officeart/2005/8/layout/bProcess4"/>
    <dgm:cxn modelId="{F80FDD61-FACF-4EB1-AAB4-DF1A7145F5D9}" type="presParOf" srcId="{0743C31E-A2CB-493A-A8DF-8F51DA863E01}" destId="{045FEA87-D9C2-4D10-843C-930A5F98A373}" srcOrd="0" destOrd="0" presId="urn:microsoft.com/office/officeart/2005/8/layout/bProcess4"/>
    <dgm:cxn modelId="{B01A01EA-6DAD-49EC-9AD8-9C6B624656AC}" type="presParOf" srcId="{0743C31E-A2CB-493A-A8DF-8F51DA863E01}" destId="{032526AA-CA4F-47A6-8833-CC4E299DB417}" srcOrd="1" destOrd="0" presId="urn:microsoft.com/office/officeart/2005/8/layout/bProcess4"/>
    <dgm:cxn modelId="{E2E201D6-69B5-424A-8B45-1370B652E81C}" type="presParOf" srcId="{43C8D023-4A08-46DB-AFBD-6200159D864A}" destId="{9B25D534-E41D-4E66-9ABC-EB6CCB037EBF}" srcOrd="31" destOrd="0" presId="urn:microsoft.com/office/officeart/2005/8/layout/bProcess4"/>
    <dgm:cxn modelId="{EE403914-D889-491C-811D-6EC12B2CD129}" type="presParOf" srcId="{43C8D023-4A08-46DB-AFBD-6200159D864A}" destId="{CCC07B11-DE30-4D37-9E33-7B3F122D2E49}" srcOrd="32" destOrd="0" presId="urn:microsoft.com/office/officeart/2005/8/layout/bProcess4"/>
    <dgm:cxn modelId="{6C576732-3D98-4A01-8576-20419071C7D4}" type="presParOf" srcId="{CCC07B11-DE30-4D37-9E33-7B3F122D2E49}" destId="{B1C23F8D-A0D2-465F-8A49-2D9214C7064B}" srcOrd="0" destOrd="0" presId="urn:microsoft.com/office/officeart/2005/8/layout/bProcess4"/>
    <dgm:cxn modelId="{BD3F998F-395C-4F2E-A144-F92D94CD68EB}" type="presParOf" srcId="{CCC07B11-DE30-4D37-9E33-7B3F122D2E49}" destId="{E85740BD-7D7E-4766-A8DC-1A35B1C1FEC9}" srcOrd="1" destOrd="0" presId="urn:microsoft.com/office/officeart/2005/8/layout/bProcess4"/>
    <dgm:cxn modelId="{6FBEC395-4380-4F2A-8DE7-AB5FC8768002}" type="presParOf" srcId="{43C8D023-4A08-46DB-AFBD-6200159D864A}" destId="{89D00D1F-943B-48DA-A8FD-AC043957EA6D}" srcOrd="33" destOrd="0" presId="urn:microsoft.com/office/officeart/2005/8/layout/bProcess4"/>
    <dgm:cxn modelId="{40B3DDC6-18A3-4C9C-B007-87F68EF7FA9D}" type="presParOf" srcId="{43C8D023-4A08-46DB-AFBD-6200159D864A}" destId="{DE01F387-6F26-481B-893B-A7B2038622EE}" srcOrd="34" destOrd="0" presId="urn:microsoft.com/office/officeart/2005/8/layout/bProcess4"/>
    <dgm:cxn modelId="{7D9AB264-56F2-4FC0-9547-A67B5178E56A}" type="presParOf" srcId="{DE01F387-6F26-481B-893B-A7B2038622EE}" destId="{486799BC-36A2-4D59-815C-A49F4DD3A69C}" srcOrd="0" destOrd="0" presId="urn:microsoft.com/office/officeart/2005/8/layout/bProcess4"/>
    <dgm:cxn modelId="{52103ACB-8937-4253-9691-675B75DC1A4A}" type="presParOf" srcId="{DE01F387-6F26-481B-893B-A7B2038622EE}" destId="{37C0B14A-2A81-4DA6-A4DE-8B0C0FD97FC1}" srcOrd="1" destOrd="0" presId="urn:microsoft.com/office/officeart/2005/8/layout/bProcess4"/>
    <dgm:cxn modelId="{80912A4E-9730-4EEF-A58B-9200B74A0630}" type="presParOf" srcId="{43C8D023-4A08-46DB-AFBD-6200159D864A}" destId="{A1C00C4B-A7DA-42E9-8FF6-0516DAF3992D}" srcOrd="35" destOrd="0" presId="urn:microsoft.com/office/officeart/2005/8/layout/bProcess4"/>
    <dgm:cxn modelId="{1B39034C-2BFF-40A2-AE4D-93C416C19E8C}" type="presParOf" srcId="{43C8D023-4A08-46DB-AFBD-6200159D864A}" destId="{E43C59BA-DBEA-4CF3-88EB-510F1480E057}" srcOrd="36" destOrd="0" presId="urn:microsoft.com/office/officeart/2005/8/layout/bProcess4"/>
    <dgm:cxn modelId="{F13F9924-7402-45D7-84A0-01CA9E9FA75D}" type="presParOf" srcId="{E43C59BA-DBEA-4CF3-88EB-510F1480E057}" destId="{CB540A9B-E176-4615-BEA3-3F0C4A4D176D}" srcOrd="0" destOrd="0" presId="urn:microsoft.com/office/officeart/2005/8/layout/bProcess4"/>
    <dgm:cxn modelId="{F8ABD89C-62E4-4054-BF87-ABA6941E8950}" type="presParOf" srcId="{E43C59BA-DBEA-4CF3-88EB-510F1480E057}" destId="{944E00CC-E210-4FBC-BC90-6DD58207E1A0}" srcOrd="1" destOrd="0" presId="urn:microsoft.com/office/officeart/2005/8/layout/bProcess4"/>
    <dgm:cxn modelId="{49572C1E-CEF1-430F-8F74-3406B5BF43A3}" type="presParOf" srcId="{43C8D023-4A08-46DB-AFBD-6200159D864A}" destId="{BB525EF4-11CA-4AF0-9D05-0890477F605B}" srcOrd="37" destOrd="0" presId="urn:microsoft.com/office/officeart/2005/8/layout/bProcess4"/>
    <dgm:cxn modelId="{6FDAE5AC-F6EE-44DA-8997-E7F7F464EFCF}" type="presParOf" srcId="{43C8D023-4A08-46DB-AFBD-6200159D864A}" destId="{CC1DC260-BE15-4F47-87F2-8C3EEC978AF9}" srcOrd="38" destOrd="0" presId="urn:microsoft.com/office/officeart/2005/8/layout/bProcess4"/>
    <dgm:cxn modelId="{97488DA6-ED2A-4514-88EE-25D833A69B20}" type="presParOf" srcId="{CC1DC260-BE15-4F47-87F2-8C3EEC978AF9}" destId="{47ED8017-C136-45AF-AB20-EBF3191025AD}" srcOrd="0" destOrd="0" presId="urn:microsoft.com/office/officeart/2005/8/layout/bProcess4"/>
    <dgm:cxn modelId="{A12465F5-8DD1-4A77-8B3B-08BA3AC176A1}" type="presParOf" srcId="{CC1DC260-BE15-4F47-87F2-8C3EEC978AF9}" destId="{AB49DBB2-8BF6-48D2-AD6B-E4C56A5DA215}" srcOrd="1" destOrd="0" presId="urn:microsoft.com/office/officeart/2005/8/layout/bProcess4"/>
    <dgm:cxn modelId="{43D27AF1-5EE6-4664-A505-FA5CD9A7FAD2}" type="presParOf" srcId="{43C8D023-4A08-46DB-AFBD-6200159D864A}" destId="{8AEDD5ED-C456-404E-A0C1-9FCD061445C8}" srcOrd="39" destOrd="0" presId="urn:microsoft.com/office/officeart/2005/8/layout/bProcess4"/>
    <dgm:cxn modelId="{BCAEADC7-CCBA-4B60-9634-37C4C280C295}" type="presParOf" srcId="{43C8D023-4A08-46DB-AFBD-6200159D864A}" destId="{841806DD-7523-4B3F-AB4C-B3A82D8547BD}" srcOrd="40" destOrd="0" presId="urn:microsoft.com/office/officeart/2005/8/layout/bProcess4"/>
    <dgm:cxn modelId="{328C4565-BA62-4C29-8134-A5B4F2BAD7DF}" type="presParOf" srcId="{841806DD-7523-4B3F-AB4C-B3A82D8547BD}" destId="{36102350-1BEA-4C65-837B-1A66EC1B7B5D}" srcOrd="0" destOrd="0" presId="urn:microsoft.com/office/officeart/2005/8/layout/bProcess4"/>
    <dgm:cxn modelId="{1ABD5B30-94E9-4F77-8959-82C2A1123E24}" type="presParOf" srcId="{841806DD-7523-4B3F-AB4C-B3A82D8547BD}" destId="{C50EEFDE-E4D4-43BF-B3E0-15EBCF9D5439}" srcOrd="1" destOrd="0" presId="urn:microsoft.com/office/officeart/2005/8/layout/bProcess4"/>
    <dgm:cxn modelId="{A5EADC72-BABA-440C-AD81-8010284D1BE9}" type="presParOf" srcId="{43C8D023-4A08-46DB-AFBD-6200159D864A}" destId="{FC461A49-6E8A-4765-BDC6-DF366118A9DB}" srcOrd="41" destOrd="0" presId="urn:microsoft.com/office/officeart/2005/8/layout/bProcess4"/>
    <dgm:cxn modelId="{6D39E426-E8F8-4005-A77C-8F67FD1AEC72}" type="presParOf" srcId="{43C8D023-4A08-46DB-AFBD-6200159D864A}" destId="{A22ECE52-F2AE-43AB-9100-6F167B8A373B}" srcOrd="42" destOrd="0" presId="urn:microsoft.com/office/officeart/2005/8/layout/bProcess4"/>
    <dgm:cxn modelId="{E0520226-E2B0-4111-8509-6A213DB9C510}" type="presParOf" srcId="{A22ECE52-F2AE-43AB-9100-6F167B8A373B}" destId="{11463E47-5635-4402-9E35-D2128D49955F}" srcOrd="0" destOrd="0" presId="urn:microsoft.com/office/officeart/2005/8/layout/bProcess4"/>
    <dgm:cxn modelId="{563FE57F-AF6B-4D7F-804E-4A611BB4C129}" type="presParOf" srcId="{A22ECE52-F2AE-43AB-9100-6F167B8A373B}" destId="{2847F226-AA4E-451E-8FA8-84F2FF69A214}" srcOrd="1" destOrd="0" presId="urn:microsoft.com/office/officeart/2005/8/layout/bProcess4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BC8978-E8BF-41D8-8779-D8A660332FBB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6EFAC8-0D8C-4CAE-8551-B9CE3CF668B8}">
      <dgm:prSet phldrT="[Text]" cust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ln w="28575"/>
      </dgm:spPr>
      <dgm:t>
        <a:bodyPr/>
        <a:lstStyle/>
        <a:p>
          <a:r>
            <a:rPr lang="en-US" sz="900" b="1" dirty="0" smtClean="0">
              <a:solidFill>
                <a:schemeClr val="tx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rPr>
            <a:t>Code Integration</a:t>
          </a:r>
          <a:endParaRPr lang="en-US" sz="900" b="1" dirty="0">
            <a:solidFill>
              <a:schemeClr val="tx1">
                <a:lumMod val="50000"/>
              </a:schemeClr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D7B44B8-BD5D-4B5D-B349-7516A3780A68}" type="parTrans" cxnId="{3967DC0C-D170-4ECB-84DB-068E19AADBEB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9D833268-0AB4-473D-83AB-EE20C918AC95}" type="sibTrans" cxnId="{3967DC0C-D170-4ECB-84DB-068E19AADBEB}">
      <dgm:prSet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FFE5733F-0F36-4537-9CF5-8F07072B165E}">
      <dgm:prSet phldrT="[Text]" cust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b="1" dirty="0" smtClean="0">
              <a:solidFill>
                <a:schemeClr val="tx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rPr>
            <a:t>Code Coverage </a:t>
          </a:r>
          <a:endParaRPr lang="en-US" sz="900" b="1" dirty="0">
            <a:solidFill>
              <a:schemeClr val="tx1">
                <a:lumMod val="50000"/>
              </a:schemeClr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F9AD0BA-46AB-4FCE-8FA7-409C1B6B5236}" type="parTrans" cxnId="{7B591D74-E98B-4D73-A6D0-81F8BA7CC478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B8E74F81-7BE3-4C3E-8C25-9815F0B569E2}" type="sibTrans" cxnId="{7B591D74-E98B-4D73-A6D0-81F8BA7CC478}">
      <dgm:prSet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CF9D2C6E-0C08-44D3-9B7D-A2657EA23932}">
      <dgm:prSet phldrT="[Text]" cust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b="1" dirty="0" smtClean="0">
              <a:solidFill>
                <a:schemeClr val="tx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rPr>
            <a:t>Code Quality</a:t>
          </a:r>
          <a:endParaRPr lang="en-US" sz="900" b="1" dirty="0">
            <a:solidFill>
              <a:schemeClr val="tx1">
                <a:lumMod val="50000"/>
              </a:schemeClr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EB4EFB5-638A-4D0A-AD70-A0A79323FC35}" type="parTrans" cxnId="{9240478A-4C3B-43BE-9BA1-5FD1D5458269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FF61B858-8111-4D85-850A-B5AC6BC0CF86}" type="sibTrans" cxnId="{9240478A-4C3B-43BE-9BA1-5FD1D5458269}">
      <dgm:prSet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051CB8D9-F4C8-47A6-9DC1-667443AE9E13}">
      <dgm:prSet phldrT="[Text]" cust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b="1" dirty="0" smtClean="0">
              <a:solidFill>
                <a:schemeClr val="tx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rPr>
            <a:t>Unit Testing</a:t>
          </a:r>
          <a:endParaRPr lang="en-US" sz="900" b="1" dirty="0">
            <a:solidFill>
              <a:schemeClr val="tx1">
                <a:lumMod val="50000"/>
              </a:schemeClr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0BC023D-593F-440E-952E-A262F82C536D}" type="parTrans" cxnId="{200018F4-DAE8-4B6A-9AD7-2ACE462C8169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E613EF59-C3BB-4C08-B82E-1869A50E40AE}" type="sibTrans" cxnId="{200018F4-DAE8-4B6A-9AD7-2ACE462C8169}">
      <dgm:prSet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A576FCAA-5446-4F19-A1DA-791094E29F98}">
      <dgm:prSet phldrT="[Text]" cust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b="1" dirty="0" smtClean="0">
              <a:solidFill>
                <a:schemeClr val="tx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rPr>
            <a:t>Build</a:t>
          </a:r>
        </a:p>
      </dgm:t>
    </dgm:pt>
    <dgm:pt modelId="{FAC439C1-9323-450A-9EDE-8F21B1A6D653}" type="parTrans" cxnId="{A71A1DED-E227-4AE6-AC59-57D920DEEEA7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D268CFAA-24B8-41E6-9B4B-32D11761F824}" type="sibTrans" cxnId="{A71A1DED-E227-4AE6-AC59-57D920DEEEA7}">
      <dgm:prSet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423B4314-64D5-47BA-93D8-5EB765A8A9CF}">
      <dgm:prSet phldrT="[Text]" cust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b="1" dirty="0" smtClean="0">
              <a:solidFill>
                <a:schemeClr val="tx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rPr>
            <a:t>Deployment</a:t>
          </a:r>
        </a:p>
      </dgm:t>
    </dgm:pt>
    <dgm:pt modelId="{03E31E14-945D-4FCD-AF3A-B013161096FA}" type="parTrans" cxnId="{AAA1457C-76EF-4089-AABE-C5EAA4EA264A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AFD8E1C5-2E15-40B4-932E-A05F6EE521F8}" type="sibTrans" cxnId="{AAA1457C-76EF-4089-AABE-C5EAA4EA264A}">
      <dgm:prSet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8465242E-62E2-418E-A12A-8334E9E32855}">
      <dgm:prSet phldrT="[Text]" cust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b="1" dirty="0" smtClean="0">
              <a:solidFill>
                <a:schemeClr val="tx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rPr>
            <a:t>QA Testing </a:t>
          </a:r>
        </a:p>
      </dgm:t>
    </dgm:pt>
    <dgm:pt modelId="{467A8AF9-AAFF-40A8-A2E7-F51ECA8EEAD7}" type="parTrans" cxnId="{14814223-7C74-4B05-9F79-37FF6C05469F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C510043E-4DC7-4704-925B-F2DB8CCFDECB}" type="sibTrans" cxnId="{14814223-7C74-4B05-9F79-37FF6C05469F}">
      <dgm:prSet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56C6F839-FAC2-4ECE-9390-407E20AA8582}">
      <dgm:prSet phldrT="[Text]" cust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b="1" dirty="0" smtClean="0">
              <a:solidFill>
                <a:schemeClr val="tx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rPr>
            <a:t>Release</a:t>
          </a:r>
        </a:p>
      </dgm:t>
    </dgm:pt>
    <dgm:pt modelId="{F3B00094-C55B-47C2-92E0-21706823F177}" type="parTrans" cxnId="{CBA34B42-7B10-4E9E-9531-A650F724ADE7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CEB1ACB0-5E42-4EC1-ACD8-723EED2B0328}" type="sibTrans" cxnId="{CBA34B42-7B10-4E9E-9531-A650F724ADE7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B34182CC-E935-45A9-933D-716196577CC8}">
      <dgm:prSet phldrT="[Text]" cust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b="1" dirty="0" smtClean="0">
              <a:solidFill>
                <a:schemeClr val="tx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rPr>
            <a:t>Packaging</a:t>
          </a:r>
        </a:p>
      </dgm:t>
    </dgm:pt>
    <dgm:pt modelId="{333EA2AC-3EE4-4C23-AE22-15C51C3B0CC1}" type="parTrans" cxnId="{4BEC2D55-F79C-4D8C-9C53-B578EFDA977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95AE0DC-BBA8-4485-B717-538B34AEFDAD}" type="sibTrans" cxnId="{4BEC2D55-F79C-4D8C-9C53-B578EFDA9774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C896FC28-B0AE-427E-913D-CE24DE7500DB}" type="pres">
      <dgm:prSet presAssocID="{ABBC8978-E8BF-41D8-8779-D8A660332FB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B01443-4336-42F7-8C6B-DFDDF8835326}" type="pres">
      <dgm:prSet presAssocID="{A66EFAC8-0D8C-4CAE-8551-B9CE3CF668B8}" presName="node" presStyleLbl="node1" presStyleIdx="0" presStyleCnt="9" custScaleX="38255" custScaleY="14967" custLinFactNeighborX="-19157" custLinFactNeighborY="326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7DDF0-2341-44E8-B909-599AD9A38258}" type="pres">
      <dgm:prSet presAssocID="{9D833268-0AB4-473D-83AB-EE20C918AC95}" presName="sibTrans" presStyleLbl="sibTrans2D1" presStyleIdx="0" presStyleCnt="8" custScaleY="31156"/>
      <dgm:spPr/>
      <dgm:t>
        <a:bodyPr/>
        <a:lstStyle/>
        <a:p>
          <a:endParaRPr lang="en-US"/>
        </a:p>
      </dgm:t>
    </dgm:pt>
    <dgm:pt modelId="{B1B2B2FA-F8EF-4EF3-90AC-9D5B53F4B8BD}" type="pres">
      <dgm:prSet presAssocID="{9D833268-0AB4-473D-83AB-EE20C918AC95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234CB822-5963-4284-953F-D197BC136D05}" type="pres">
      <dgm:prSet presAssocID="{FFE5733F-0F36-4537-9CF5-8F07072B165E}" presName="node" presStyleLbl="node1" presStyleIdx="1" presStyleCnt="9" custScaleX="34586" custScaleY="16786" custLinFactNeighborX="-13582" custLinFactNeighborY="333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3C48C4-668B-4C1A-B8DA-C84BB00FD71A}" type="pres">
      <dgm:prSet presAssocID="{B8E74F81-7BE3-4C3E-8C25-9815F0B569E2}" presName="sibTrans" presStyleLbl="sibTrans2D1" presStyleIdx="1" presStyleCnt="8" custScaleY="34926"/>
      <dgm:spPr/>
      <dgm:t>
        <a:bodyPr/>
        <a:lstStyle/>
        <a:p>
          <a:endParaRPr lang="en-US"/>
        </a:p>
      </dgm:t>
    </dgm:pt>
    <dgm:pt modelId="{C8C8BEC7-95A7-45A1-AEFE-5F48C771A339}" type="pres">
      <dgm:prSet presAssocID="{B8E74F81-7BE3-4C3E-8C25-9815F0B569E2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0FA49742-9D1F-4EDD-AF58-7EAC20D56457}" type="pres">
      <dgm:prSet presAssocID="{CF9D2C6E-0C08-44D3-9B7D-A2657EA23932}" presName="node" presStyleLbl="node1" presStyleIdx="2" presStyleCnt="9" custScaleX="26188" custScaleY="16918" custLinFactNeighborX="-9828" custLinFactNeighborY="350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ACB480-0A4F-4659-927C-83A8E1B95987}" type="pres">
      <dgm:prSet presAssocID="{FF61B858-8111-4D85-850A-B5AC6BC0CF86}" presName="sibTrans" presStyleLbl="sibTrans2D1" presStyleIdx="2" presStyleCnt="8" custScaleY="30618"/>
      <dgm:spPr/>
      <dgm:t>
        <a:bodyPr/>
        <a:lstStyle/>
        <a:p>
          <a:endParaRPr lang="en-US"/>
        </a:p>
      </dgm:t>
    </dgm:pt>
    <dgm:pt modelId="{39743218-1719-4169-BADA-C7E2CAFAA3F4}" type="pres">
      <dgm:prSet presAssocID="{FF61B858-8111-4D85-850A-B5AC6BC0CF86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F8B9390E-069E-4704-831C-E70BEB8A89D4}" type="pres">
      <dgm:prSet presAssocID="{051CB8D9-F4C8-47A6-9DC1-667443AE9E13}" presName="node" presStyleLbl="node1" presStyleIdx="3" presStyleCnt="9" custScaleX="34012" custScaleY="14878" custLinFactNeighborX="4263" custLinFactNeighborY="355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CEBB0F-A3AC-4A4D-BE84-01708D590085}" type="pres">
      <dgm:prSet presAssocID="{E613EF59-C3BB-4C08-B82E-1869A50E40AE}" presName="sibTrans" presStyleLbl="sibTrans2D1" presStyleIdx="3" presStyleCnt="8" custAng="77419" custScaleX="46861" custScaleY="20359" custLinFactNeighborX="69596" custLinFactNeighborY="14081"/>
      <dgm:spPr/>
      <dgm:t>
        <a:bodyPr/>
        <a:lstStyle/>
        <a:p>
          <a:endParaRPr lang="en-US"/>
        </a:p>
      </dgm:t>
    </dgm:pt>
    <dgm:pt modelId="{9C2D3834-A989-4DAA-ACE0-1BFA53B18CF5}" type="pres">
      <dgm:prSet presAssocID="{E613EF59-C3BB-4C08-B82E-1869A50E40A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54E93AE6-435F-4C31-8B95-D31A688EF26F}" type="pres">
      <dgm:prSet presAssocID="{A576FCAA-5446-4F19-A1DA-791094E29F98}" presName="node" presStyleLbl="node1" presStyleIdx="4" presStyleCnt="9" custScaleX="32104" custScaleY="18199" custLinFactNeighborX="6486" custLinFactNeighborY="563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DEE197-C7AF-4F19-A792-17296AEFE828}" type="pres">
      <dgm:prSet presAssocID="{D268CFAA-24B8-41E6-9B4B-32D11761F824}" presName="sibTrans" presStyleLbl="sibTrans2D1" presStyleIdx="4" presStyleCnt="8" custScaleX="132229" custScaleY="31810"/>
      <dgm:spPr/>
      <dgm:t>
        <a:bodyPr/>
        <a:lstStyle/>
        <a:p>
          <a:endParaRPr lang="en-US"/>
        </a:p>
      </dgm:t>
    </dgm:pt>
    <dgm:pt modelId="{23F9487E-9026-41E4-ACAE-75B254558C4F}" type="pres">
      <dgm:prSet presAssocID="{D268CFAA-24B8-41E6-9B4B-32D11761F824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5125F8CA-6B50-4F4D-802B-A1CD97D4F06C}" type="pres">
      <dgm:prSet presAssocID="{B34182CC-E935-45A9-933D-716196577CC8}" presName="node" presStyleLbl="node1" presStyleIdx="5" presStyleCnt="9" custScaleX="38226" custScaleY="17843" custLinFactNeighborX="20494" custLinFactNeighborY="582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7FD77F-D02E-409A-A799-6984F43C2EC2}" type="pres">
      <dgm:prSet presAssocID="{D95AE0DC-BBA8-4485-B717-538B34AEFDAD}" presName="sibTrans" presStyleLbl="sibTrans2D1" presStyleIdx="5" presStyleCnt="8" custFlipVert="1" custScaleX="132382" custScaleY="29230"/>
      <dgm:spPr/>
      <dgm:t>
        <a:bodyPr/>
        <a:lstStyle/>
        <a:p>
          <a:endParaRPr lang="en-US"/>
        </a:p>
      </dgm:t>
    </dgm:pt>
    <dgm:pt modelId="{686AED1D-599E-4A40-85E2-350153F76086}" type="pres">
      <dgm:prSet presAssocID="{D95AE0DC-BBA8-4485-B717-538B34AEFDAD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6B047922-162F-4B6E-A9DA-FA4C2E92B232}" type="pres">
      <dgm:prSet presAssocID="{423B4314-64D5-47BA-93D8-5EB765A8A9CF}" presName="node" presStyleLbl="node1" presStyleIdx="6" presStyleCnt="9" custScaleX="33643" custScaleY="18683" custLinFactNeighborX="39278" custLinFactNeighborY="566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DE901F-1592-4E42-B78A-D358DA3DA820}" type="pres">
      <dgm:prSet presAssocID="{AFD8E1C5-2E15-40B4-932E-A05F6EE521F8}" presName="sibTrans" presStyleLbl="sibTrans2D1" presStyleIdx="6" presStyleCnt="8" custScaleY="35788"/>
      <dgm:spPr/>
      <dgm:t>
        <a:bodyPr/>
        <a:lstStyle/>
        <a:p>
          <a:endParaRPr lang="en-US"/>
        </a:p>
      </dgm:t>
    </dgm:pt>
    <dgm:pt modelId="{AB099BA9-2880-4AFB-9212-D8B8B0F9A8C5}" type="pres">
      <dgm:prSet presAssocID="{AFD8E1C5-2E15-40B4-932E-A05F6EE521F8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1C88D81E-920E-46DA-BD72-326FA7CD9A04}" type="pres">
      <dgm:prSet presAssocID="{8465242E-62E2-418E-A12A-8334E9E32855}" presName="node" presStyleLbl="node1" presStyleIdx="7" presStyleCnt="9" custScaleX="36730" custScaleY="16112" custLinFactNeighborX="49897" custLinFactNeighborY="555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FE53D6-98F4-407B-8451-857BFFF87C5C}" type="pres">
      <dgm:prSet presAssocID="{C510043E-4DC7-4704-925B-F2DB8CCFDECB}" presName="sibTrans" presStyleLbl="sibTrans2D1" presStyleIdx="7" presStyleCnt="8" custScaleY="35315"/>
      <dgm:spPr/>
      <dgm:t>
        <a:bodyPr/>
        <a:lstStyle/>
        <a:p>
          <a:endParaRPr lang="en-US"/>
        </a:p>
      </dgm:t>
    </dgm:pt>
    <dgm:pt modelId="{F2C5FC1D-FFC8-49DA-B57B-180BBAC80326}" type="pres">
      <dgm:prSet presAssocID="{C510043E-4DC7-4704-925B-F2DB8CCFDECB}" presName="connectorText" presStyleLbl="sibTrans2D1" presStyleIdx="7" presStyleCnt="8"/>
      <dgm:spPr/>
      <dgm:t>
        <a:bodyPr/>
        <a:lstStyle/>
        <a:p>
          <a:endParaRPr lang="en-US"/>
        </a:p>
      </dgm:t>
    </dgm:pt>
    <dgm:pt modelId="{E422F7D2-586C-40CF-8C61-74A7FA642D2F}" type="pres">
      <dgm:prSet presAssocID="{56C6F839-FAC2-4ECE-9390-407E20AA8582}" presName="node" presStyleLbl="node1" presStyleIdx="8" presStyleCnt="9" custScaleX="25031" custScaleY="16460" custLinFactNeighborX="-17384" custLinFactNeighborY="-426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CB11AE-99ED-41E2-A11A-D056D9E954BB}" type="presOf" srcId="{9D833268-0AB4-473D-83AB-EE20C918AC95}" destId="{5547DDF0-2341-44E8-B909-599AD9A38258}" srcOrd="0" destOrd="0" presId="urn:microsoft.com/office/officeart/2005/8/layout/process5"/>
    <dgm:cxn modelId="{CBA34B42-7B10-4E9E-9531-A650F724ADE7}" srcId="{ABBC8978-E8BF-41D8-8779-D8A660332FBB}" destId="{56C6F839-FAC2-4ECE-9390-407E20AA8582}" srcOrd="8" destOrd="0" parTransId="{F3B00094-C55B-47C2-92E0-21706823F177}" sibTransId="{CEB1ACB0-5E42-4EC1-ACD8-723EED2B0328}"/>
    <dgm:cxn modelId="{200018F4-DAE8-4B6A-9AD7-2ACE462C8169}" srcId="{ABBC8978-E8BF-41D8-8779-D8A660332FBB}" destId="{051CB8D9-F4C8-47A6-9DC1-667443AE9E13}" srcOrd="3" destOrd="0" parTransId="{30BC023D-593F-440E-952E-A262F82C536D}" sibTransId="{E613EF59-C3BB-4C08-B82E-1869A50E40AE}"/>
    <dgm:cxn modelId="{490117B3-7BB8-4E67-B322-6D65091B2B36}" type="presOf" srcId="{D95AE0DC-BBA8-4485-B717-538B34AEFDAD}" destId="{947FD77F-D02E-409A-A799-6984F43C2EC2}" srcOrd="0" destOrd="0" presId="urn:microsoft.com/office/officeart/2005/8/layout/process5"/>
    <dgm:cxn modelId="{AAA1457C-76EF-4089-AABE-C5EAA4EA264A}" srcId="{ABBC8978-E8BF-41D8-8779-D8A660332FBB}" destId="{423B4314-64D5-47BA-93D8-5EB765A8A9CF}" srcOrd="6" destOrd="0" parTransId="{03E31E14-945D-4FCD-AF3A-B013161096FA}" sibTransId="{AFD8E1C5-2E15-40B4-932E-A05F6EE521F8}"/>
    <dgm:cxn modelId="{C5350311-DBC7-46C2-A0C1-4B8F028D7CC0}" type="presOf" srcId="{FF61B858-8111-4D85-850A-B5AC6BC0CF86}" destId="{39743218-1719-4169-BADA-C7E2CAFAA3F4}" srcOrd="1" destOrd="0" presId="urn:microsoft.com/office/officeart/2005/8/layout/process5"/>
    <dgm:cxn modelId="{14814223-7C74-4B05-9F79-37FF6C05469F}" srcId="{ABBC8978-E8BF-41D8-8779-D8A660332FBB}" destId="{8465242E-62E2-418E-A12A-8334E9E32855}" srcOrd="7" destOrd="0" parTransId="{467A8AF9-AAFF-40A8-A2E7-F51ECA8EEAD7}" sibTransId="{C510043E-4DC7-4704-925B-F2DB8CCFDECB}"/>
    <dgm:cxn modelId="{0D799488-42BD-46BF-B8F2-72DF7A9875AE}" type="presOf" srcId="{FF61B858-8111-4D85-850A-B5AC6BC0CF86}" destId="{88ACB480-0A4F-4659-927C-83A8E1B95987}" srcOrd="0" destOrd="0" presId="urn:microsoft.com/office/officeart/2005/8/layout/process5"/>
    <dgm:cxn modelId="{3967DC0C-D170-4ECB-84DB-068E19AADBEB}" srcId="{ABBC8978-E8BF-41D8-8779-D8A660332FBB}" destId="{A66EFAC8-0D8C-4CAE-8551-B9CE3CF668B8}" srcOrd="0" destOrd="0" parTransId="{3D7B44B8-BD5D-4B5D-B349-7516A3780A68}" sibTransId="{9D833268-0AB4-473D-83AB-EE20C918AC95}"/>
    <dgm:cxn modelId="{7EF40E2B-C3F1-4C15-860C-ADAE195FAC19}" type="presOf" srcId="{A66EFAC8-0D8C-4CAE-8551-B9CE3CF668B8}" destId="{88B01443-4336-42F7-8C6B-DFDDF8835326}" srcOrd="0" destOrd="0" presId="urn:microsoft.com/office/officeart/2005/8/layout/process5"/>
    <dgm:cxn modelId="{E47C05C7-3F11-4069-8135-CC23EA4F287E}" type="presOf" srcId="{8465242E-62E2-418E-A12A-8334E9E32855}" destId="{1C88D81E-920E-46DA-BD72-326FA7CD9A04}" srcOrd="0" destOrd="0" presId="urn:microsoft.com/office/officeart/2005/8/layout/process5"/>
    <dgm:cxn modelId="{878660A0-DB20-4CF5-A70C-2DC26D5637FE}" type="presOf" srcId="{051CB8D9-F4C8-47A6-9DC1-667443AE9E13}" destId="{F8B9390E-069E-4704-831C-E70BEB8A89D4}" srcOrd="0" destOrd="0" presId="urn:microsoft.com/office/officeart/2005/8/layout/process5"/>
    <dgm:cxn modelId="{C3341EC3-8A92-42AD-AA47-0AD7F44F0BC7}" type="presOf" srcId="{E613EF59-C3BB-4C08-B82E-1869A50E40AE}" destId="{A2CEBB0F-A3AC-4A4D-BE84-01708D590085}" srcOrd="0" destOrd="0" presId="urn:microsoft.com/office/officeart/2005/8/layout/process5"/>
    <dgm:cxn modelId="{A71A1DED-E227-4AE6-AC59-57D920DEEEA7}" srcId="{ABBC8978-E8BF-41D8-8779-D8A660332FBB}" destId="{A576FCAA-5446-4F19-A1DA-791094E29F98}" srcOrd="4" destOrd="0" parTransId="{FAC439C1-9323-450A-9EDE-8F21B1A6D653}" sibTransId="{D268CFAA-24B8-41E6-9B4B-32D11761F824}"/>
    <dgm:cxn modelId="{7B591D74-E98B-4D73-A6D0-81F8BA7CC478}" srcId="{ABBC8978-E8BF-41D8-8779-D8A660332FBB}" destId="{FFE5733F-0F36-4537-9CF5-8F07072B165E}" srcOrd="1" destOrd="0" parTransId="{5F9AD0BA-46AB-4FCE-8FA7-409C1B6B5236}" sibTransId="{B8E74F81-7BE3-4C3E-8C25-9815F0B569E2}"/>
    <dgm:cxn modelId="{19C1F379-BA07-4F88-90D5-A1A38E3CB163}" type="presOf" srcId="{AFD8E1C5-2E15-40B4-932E-A05F6EE521F8}" destId="{16DE901F-1592-4E42-B78A-D358DA3DA820}" srcOrd="0" destOrd="0" presId="urn:microsoft.com/office/officeart/2005/8/layout/process5"/>
    <dgm:cxn modelId="{6A61492A-14C9-4F6D-99DF-081C094F509B}" type="presOf" srcId="{FFE5733F-0F36-4537-9CF5-8F07072B165E}" destId="{234CB822-5963-4284-953F-D197BC136D05}" srcOrd="0" destOrd="0" presId="urn:microsoft.com/office/officeart/2005/8/layout/process5"/>
    <dgm:cxn modelId="{95FA6C3B-FC61-494D-986A-BAE3733D0765}" type="presOf" srcId="{B8E74F81-7BE3-4C3E-8C25-9815F0B569E2}" destId="{C8C8BEC7-95A7-45A1-AEFE-5F48C771A339}" srcOrd="1" destOrd="0" presId="urn:microsoft.com/office/officeart/2005/8/layout/process5"/>
    <dgm:cxn modelId="{6EE35FFE-3B31-4E95-A0C9-4B0387BC89D1}" type="presOf" srcId="{B34182CC-E935-45A9-933D-716196577CC8}" destId="{5125F8CA-6B50-4F4D-802B-A1CD97D4F06C}" srcOrd="0" destOrd="0" presId="urn:microsoft.com/office/officeart/2005/8/layout/process5"/>
    <dgm:cxn modelId="{93985E0E-8C38-4B11-B455-099A8D3BA401}" type="presOf" srcId="{AFD8E1C5-2E15-40B4-932E-A05F6EE521F8}" destId="{AB099BA9-2880-4AFB-9212-D8B8B0F9A8C5}" srcOrd="1" destOrd="0" presId="urn:microsoft.com/office/officeart/2005/8/layout/process5"/>
    <dgm:cxn modelId="{0BA3AE1C-FE19-4B73-B11A-B27BA73A7AEE}" type="presOf" srcId="{A576FCAA-5446-4F19-A1DA-791094E29F98}" destId="{54E93AE6-435F-4C31-8B95-D31A688EF26F}" srcOrd="0" destOrd="0" presId="urn:microsoft.com/office/officeart/2005/8/layout/process5"/>
    <dgm:cxn modelId="{0D648F9C-2B66-4810-AAEC-9CBFB2147E61}" type="presOf" srcId="{D95AE0DC-BBA8-4485-B717-538B34AEFDAD}" destId="{686AED1D-599E-4A40-85E2-350153F76086}" srcOrd="1" destOrd="0" presId="urn:microsoft.com/office/officeart/2005/8/layout/process5"/>
    <dgm:cxn modelId="{E5EA2E83-8C02-4640-9AE5-71A89A5BC8FA}" type="presOf" srcId="{ABBC8978-E8BF-41D8-8779-D8A660332FBB}" destId="{C896FC28-B0AE-427E-913D-CE24DE7500DB}" srcOrd="0" destOrd="0" presId="urn:microsoft.com/office/officeart/2005/8/layout/process5"/>
    <dgm:cxn modelId="{DB3868F2-D3E6-4887-8965-423B62FAE161}" type="presOf" srcId="{C510043E-4DC7-4704-925B-F2DB8CCFDECB}" destId="{F2C5FC1D-FFC8-49DA-B57B-180BBAC80326}" srcOrd="1" destOrd="0" presId="urn:microsoft.com/office/officeart/2005/8/layout/process5"/>
    <dgm:cxn modelId="{4BEC2D55-F79C-4D8C-9C53-B578EFDA9774}" srcId="{ABBC8978-E8BF-41D8-8779-D8A660332FBB}" destId="{B34182CC-E935-45A9-933D-716196577CC8}" srcOrd="5" destOrd="0" parTransId="{333EA2AC-3EE4-4C23-AE22-15C51C3B0CC1}" sibTransId="{D95AE0DC-BBA8-4485-B717-538B34AEFDAD}"/>
    <dgm:cxn modelId="{6134265D-745C-4560-AE05-E593E7BC7268}" type="presOf" srcId="{B8E74F81-7BE3-4C3E-8C25-9815F0B569E2}" destId="{FD3C48C4-668B-4C1A-B8DA-C84BB00FD71A}" srcOrd="0" destOrd="0" presId="urn:microsoft.com/office/officeart/2005/8/layout/process5"/>
    <dgm:cxn modelId="{2AE60342-E8D5-4D7C-ABC8-376AE24E7CAE}" type="presOf" srcId="{9D833268-0AB4-473D-83AB-EE20C918AC95}" destId="{B1B2B2FA-F8EF-4EF3-90AC-9D5B53F4B8BD}" srcOrd="1" destOrd="0" presId="urn:microsoft.com/office/officeart/2005/8/layout/process5"/>
    <dgm:cxn modelId="{A08973BD-8E36-4401-BCC7-DD15EF0B3E50}" type="presOf" srcId="{D268CFAA-24B8-41E6-9B4B-32D11761F824}" destId="{23F9487E-9026-41E4-ACAE-75B254558C4F}" srcOrd="1" destOrd="0" presId="urn:microsoft.com/office/officeart/2005/8/layout/process5"/>
    <dgm:cxn modelId="{42AF0AF5-A764-496F-B522-B3A4C1E13282}" type="presOf" srcId="{D268CFAA-24B8-41E6-9B4B-32D11761F824}" destId="{DBDEE197-C7AF-4F19-A792-17296AEFE828}" srcOrd="0" destOrd="0" presId="urn:microsoft.com/office/officeart/2005/8/layout/process5"/>
    <dgm:cxn modelId="{E234136C-5585-4053-88CD-243C6C0E2E19}" type="presOf" srcId="{56C6F839-FAC2-4ECE-9390-407E20AA8582}" destId="{E422F7D2-586C-40CF-8C61-74A7FA642D2F}" srcOrd="0" destOrd="0" presId="urn:microsoft.com/office/officeart/2005/8/layout/process5"/>
    <dgm:cxn modelId="{8E6884FB-F349-4251-A54E-9ED50D3D5D3B}" type="presOf" srcId="{CF9D2C6E-0C08-44D3-9B7D-A2657EA23932}" destId="{0FA49742-9D1F-4EDD-AF58-7EAC20D56457}" srcOrd="0" destOrd="0" presId="urn:microsoft.com/office/officeart/2005/8/layout/process5"/>
    <dgm:cxn modelId="{1350D80C-6488-4F01-AC07-0E59090434E8}" type="presOf" srcId="{E613EF59-C3BB-4C08-B82E-1869A50E40AE}" destId="{9C2D3834-A989-4DAA-ACE0-1BFA53B18CF5}" srcOrd="1" destOrd="0" presId="urn:microsoft.com/office/officeart/2005/8/layout/process5"/>
    <dgm:cxn modelId="{F799D9E6-63A1-42BC-AAA7-E876B3BFE65D}" type="presOf" srcId="{423B4314-64D5-47BA-93D8-5EB765A8A9CF}" destId="{6B047922-162F-4B6E-A9DA-FA4C2E92B232}" srcOrd="0" destOrd="0" presId="urn:microsoft.com/office/officeart/2005/8/layout/process5"/>
    <dgm:cxn modelId="{D8E6746A-17CB-41AB-A7C8-5F047A1FB4F3}" type="presOf" srcId="{C510043E-4DC7-4704-925B-F2DB8CCFDECB}" destId="{58FE53D6-98F4-407B-8451-857BFFF87C5C}" srcOrd="0" destOrd="0" presId="urn:microsoft.com/office/officeart/2005/8/layout/process5"/>
    <dgm:cxn modelId="{9240478A-4C3B-43BE-9BA1-5FD1D5458269}" srcId="{ABBC8978-E8BF-41D8-8779-D8A660332FBB}" destId="{CF9D2C6E-0C08-44D3-9B7D-A2657EA23932}" srcOrd="2" destOrd="0" parTransId="{AEB4EFB5-638A-4D0A-AD70-A0A79323FC35}" sibTransId="{FF61B858-8111-4D85-850A-B5AC6BC0CF86}"/>
    <dgm:cxn modelId="{7C131154-40C2-4E7E-B104-96BBB13D0260}" type="presParOf" srcId="{C896FC28-B0AE-427E-913D-CE24DE7500DB}" destId="{88B01443-4336-42F7-8C6B-DFDDF8835326}" srcOrd="0" destOrd="0" presId="urn:microsoft.com/office/officeart/2005/8/layout/process5"/>
    <dgm:cxn modelId="{DD8FE840-4A6F-4F4A-912C-2F894D75BEFA}" type="presParOf" srcId="{C896FC28-B0AE-427E-913D-CE24DE7500DB}" destId="{5547DDF0-2341-44E8-B909-599AD9A38258}" srcOrd="1" destOrd="0" presId="urn:microsoft.com/office/officeart/2005/8/layout/process5"/>
    <dgm:cxn modelId="{58C12863-4289-4DA8-B097-9530057722A9}" type="presParOf" srcId="{5547DDF0-2341-44E8-B909-599AD9A38258}" destId="{B1B2B2FA-F8EF-4EF3-90AC-9D5B53F4B8BD}" srcOrd="0" destOrd="0" presId="urn:microsoft.com/office/officeart/2005/8/layout/process5"/>
    <dgm:cxn modelId="{6D815689-3769-4E4B-A262-7D8C09ED4FB4}" type="presParOf" srcId="{C896FC28-B0AE-427E-913D-CE24DE7500DB}" destId="{234CB822-5963-4284-953F-D197BC136D05}" srcOrd="2" destOrd="0" presId="urn:microsoft.com/office/officeart/2005/8/layout/process5"/>
    <dgm:cxn modelId="{37E197AF-2A0A-4D8D-99EA-1615DAC9B76C}" type="presParOf" srcId="{C896FC28-B0AE-427E-913D-CE24DE7500DB}" destId="{FD3C48C4-668B-4C1A-B8DA-C84BB00FD71A}" srcOrd="3" destOrd="0" presId="urn:microsoft.com/office/officeart/2005/8/layout/process5"/>
    <dgm:cxn modelId="{5FED3919-B280-4DB3-86AB-E3B96AD24AD7}" type="presParOf" srcId="{FD3C48C4-668B-4C1A-B8DA-C84BB00FD71A}" destId="{C8C8BEC7-95A7-45A1-AEFE-5F48C771A339}" srcOrd="0" destOrd="0" presId="urn:microsoft.com/office/officeart/2005/8/layout/process5"/>
    <dgm:cxn modelId="{7C9C24C7-02AE-48FE-86A9-3BA6B4002F11}" type="presParOf" srcId="{C896FC28-B0AE-427E-913D-CE24DE7500DB}" destId="{0FA49742-9D1F-4EDD-AF58-7EAC20D56457}" srcOrd="4" destOrd="0" presId="urn:microsoft.com/office/officeart/2005/8/layout/process5"/>
    <dgm:cxn modelId="{5BEA2042-EF75-46F4-8220-46EA76528902}" type="presParOf" srcId="{C896FC28-B0AE-427E-913D-CE24DE7500DB}" destId="{88ACB480-0A4F-4659-927C-83A8E1B95987}" srcOrd="5" destOrd="0" presId="urn:microsoft.com/office/officeart/2005/8/layout/process5"/>
    <dgm:cxn modelId="{9F65531C-FFF1-46A6-A997-9CB7F16A8CE9}" type="presParOf" srcId="{88ACB480-0A4F-4659-927C-83A8E1B95987}" destId="{39743218-1719-4169-BADA-C7E2CAFAA3F4}" srcOrd="0" destOrd="0" presId="urn:microsoft.com/office/officeart/2005/8/layout/process5"/>
    <dgm:cxn modelId="{ABF1D4A3-7B92-4CAF-BCC0-578C54D7975F}" type="presParOf" srcId="{C896FC28-B0AE-427E-913D-CE24DE7500DB}" destId="{F8B9390E-069E-4704-831C-E70BEB8A89D4}" srcOrd="6" destOrd="0" presId="urn:microsoft.com/office/officeart/2005/8/layout/process5"/>
    <dgm:cxn modelId="{D4C3EE45-AC4E-4C44-AA0C-F65FFD7D0A27}" type="presParOf" srcId="{C896FC28-B0AE-427E-913D-CE24DE7500DB}" destId="{A2CEBB0F-A3AC-4A4D-BE84-01708D590085}" srcOrd="7" destOrd="0" presId="urn:microsoft.com/office/officeart/2005/8/layout/process5"/>
    <dgm:cxn modelId="{F371B739-8DAE-4D5B-9834-607F1C4FDF83}" type="presParOf" srcId="{A2CEBB0F-A3AC-4A4D-BE84-01708D590085}" destId="{9C2D3834-A989-4DAA-ACE0-1BFA53B18CF5}" srcOrd="0" destOrd="0" presId="urn:microsoft.com/office/officeart/2005/8/layout/process5"/>
    <dgm:cxn modelId="{BC46624D-C235-4E18-9AE0-D4329C18175E}" type="presParOf" srcId="{C896FC28-B0AE-427E-913D-CE24DE7500DB}" destId="{54E93AE6-435F-4C31-8B95-D31A688EF26F}" srcOrd="8" destOrd="0" presId="urn:microsoft.com/office/officeart/2005/8/layout/process5"/>
    <dgm:cxn modelId="{653C36A0-C3D1-4BF5-953E-99EF0CC1CDEB}" type="presParOf" srcId="{C896FC28-B0AE-427E-913D-CE24DE7500DB}" destId="{DBDEE197-C7AF-4F19-A792-17296AEFE828}" srcOrd="9" destOrd="0" presId="urn:microsoft.com/office/officeart/2005/8/layout/process5"/>
    <dgm:cxn modelId="{3F27D954-5F88-403C-8934-297C3B1B2611}" type="presParOf" srcId="{DBDEE197-C7AF-4F19-A792-17296AEFE828}" destId="{23F9487E-9026-41E4-ACAE-75B254558C4F}" srcOrd="0" destOrd="0" presId="urn:microsoft.com/office/officeart/2005/8/layout/process5"/>
    <dgm:cxn modelId="{71FBD379-19E7-45E4-9211-B63871E6634E}" type="presParOf" srcId="{C896FC28-B0AE-427E-913D-CE24DE7500DB}" destId="{5125F8CA-6B50-4F4D-802B-A1CD97D4F06C}" srcOrd="10" destOrd="0" presId="urn:microsoft.com/office/officeart/2005/8/layout/process5"/>
    <dgm:cxn modelId="{0F332C49-4C4F-4BFA-B33B-38430228A15B}" type="presParOf" srcId="{C896FC28-B0AE-427E-913D-CE24DE7500DB}" destId="{947FD77F-D02E-409A-A799-6984F43C2EC2}" srcOrd="11" destOrd="0" presId="urn:microsoft.com/office/officeart/2005/8/layout/process5"/>
    <dgm:cxn modelId="{0376A197-203A-4972-ACA8-6A2FEC815EB0}" type="presParOf" srcId="{947FD77F-D02E-409A-A799-6984F43C2EC2}" destId="{686AED1D-599E-4A40-85E2-350153F76086}" srcOrd="0" destOrd="0" presId="urn:microsoft.com/office/officeart/2005/8/layout/process5"/>
    <dgm:cxn modelId="{A6C62432-AF65-4959-8C96-953F126D8F6D}" type="presParOf" srcId="{C896FC28-B0AE-427E-913D-CE24DE7500DB}" destId="{6B047922-162F-4B6E-A9DA-FA4C2E92B232}" srcOrd="12" destOrd="0" presId="urn:microsoft.com/office/officeart/2005/8/layout/process5"/>
    <dgm:cxn modelId="{C81E6A0C-2A64-4F4F-B1CE-DCBFE3CD358C}" type="presParOf" srcId="{C896FC28-B0AE-427E-913D-CE24DE7500DB}" destId="{16DE901F-1592-4E42-B78A-D358DA3DA820}" srcOrd="13" destOrd="0" presId="urn:microsoft.com/office/officeart/2005/8/layout/process5"/>
    <dgm:cxn modelId="{6A765AA5-DA58-40C9-A99D-E54E15573798}" type="presParOf" srcId="{16DE901F-1592-4E42-B78A-D358DA3DA820}" destId="{AB099BA9-2880-4AFB-9212-D8B8B0F9A8C5}" srcOrd="0" destOrd="0" presId="urn:microsoft.com/office/officeart/2005/8/layout/process5"/>
    <dgm:cxn modelId="{20958F17-F699-4195-AB86-41DCF46C0B7A}" type="presParOf" srcId="{C896FC28-B0AE-427E-913D-CE24DE7500DB}" destId="{1C88D81E-920E-46DA-BD72-326FA7CD9A04}" srcOrd="14" destOrd="0" presId="urn:microsoft.com/office/officeart/2005/8/layout/process5"/>
    <dgm:cxn modelId="{F6547431-1393-4334-AD21-BEF7B2E76BAC}" type="presParOf" srcId="{C896FC28-B0AE-427E-913D-CE24DE7500DB}" destId="{58FE53D6-98F4-407B-8451-857BFFF87C5C}" srcOrd="15" destOrd="0" presId="urn:microsoft.com/office/officeart/2005/8/layout/process5"/>
    <dgm:cxn modelId="{72C8E3E7-9A4F-455C-882A-C54A5D51FBB8}" type="presParOf" srcId="{58FE53D6-98F4-407B-8451-857BFFF87C5C}" destId="{F2C5FC1D-FFC8-49DA-B57B-180BBAC80326}" srcOrd="0" destOrd="0" presId="urn:microsoft.com/office/officeart/2005/8/layout/process5"/>
    <dgm:cxn modelId="{823DE42B-53A4-4FAD-9514-189C04E52D1F}" type="presParOf" srcId="{C896FC28-B0AE-427E-913D-CE24DE7500DB}" destId="{E422F7D2-586C-40CF-8C61-74A7FA642D2F}" srcOrd="16" destOrd="0" presId="urn:microsoft.com/office/officeart/2005/8/layout/process5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1769E-B168-4CD8-BE69-23AD7E310373}">
      <dsp:nvSpPr>
        <dsp:cNvPr id="0" name=""/>
        <dsp:cNvSpPr/>
      </dsp:nvSpPr>
      <dsp:spPr>
        <a:xfrm rot="5400000">
          <a:off x="-148848" y="514599"/>
          <a:ext cx="658510" cy="79704"/>
        </a:xfrm>
        <a:prstGeom prst="rect">
          <a:avLst/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32C8F-07F8-49E7-971C-FCC8CFA0A309}">
      <dsp:nvSpPr>
        <dsp:cNvPr id="0" name=""/>
        <dsp:cNvSpPr/>
      </dsp:nvSpPr>
      <dsp:spPr>
        <a:xfrm>
          <a:off x="437" y="91087"/>
          <a:ext cx="885607" cy="531364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Release Management</a:t>
          </a:r>
          <a:endParaRPr lang="en-US" sz="900" kern="1200" dirty="0"/>
        </a:p>
      </dsp:txBody>
      <dsp:txXfrm>
        <a:off x="16000" y="106650"/>
        <a:ext cx="854481" cy="500238"/>
      </dsp:txXfrm>
    </dsp:sp>
    <dsp:sp modelId="{1C87ED88-6481-4D07-9F24-87B0AE319D5F}">
      <dsp:nvSpPr>
        <dsp:cNvPr id="0" name=""/>
        <dsp:cNvSpPr/>
      </dsp:nvSpPr>
      <dsp:spPr>
        <a:xfrm rot="5400000">
          <a:off x="-148848" y="1178805"/>
          <a:ext cx="658510" cy="79704"/>
        </a:xfrm>
        <a:prstGeom prst="rect">
          <a:avLst/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A94AF2-A702-4098-BBF8-E78BBA5F1D6D}">
      <dsp:nvSpPr>
        <dsp:cNvPr id="0" name=""/>
        <dsp:cNvSpPr/>
      </dsp:nvSpPr>
      <dsp:spPr>
        <a:xfrm>
          <a:off x="437" y="755293"/>
          <a:ext cx="885607" cy="531364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Collaboration/ KM Management</a:t>
          </a:r>
          <a:endParaRPr lang="en-US" sz="900" kern="1200" dirty="0"/>
        </a:p>
      </dsp:txBody>
      <dsp:txXfrm>
        <a:off x="16000" y="770856"/>
        <a:ext cx="854481" cy="500238"/>
      </dsp:txXfrm>
    </dsp:sp>
    <dsp:sp modelId="{57E7BDAE-DCE6-47E5-8E9C-B8C08ABA3F38}">
      <dsp:nvSpPr>
        <dsp:cNvPr id="0" name=""/>
        <dsp:cNvSpPr/>
      </dsp:nvSpPr>
      <dsp:spPr>
        <a:xfrm rot="5400000">
          <a:off x="-148848" y="1843011"/>
          <a:ext cx="658510" cy="79704"/>
        </a:xfrm>
        <a:prstGeom prst="rect">
          <a:avLst/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934C21-ADF7-422F-B47B-B5A5A9ACA79D}">
      <dsp:nvSpPr>
        <dsp:cNvPr id="0" name=""/>
        <dsp:cNvSpPr/>
      </dsp:nvSpPr>
      <dsp:spPr>
        <a:xfrm>
          <a:off x="437" y="1419499"/>
          <a:ext cx="885607" cy="531364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Requirement Management</a:t>
          </a:r>
          <a:endParaRPr lang="en-US" sz="900" kern="1200" dirty="0"/>
        </a:p>
      </dsp:txBody>
      <dsp:txXfrm>
        <a:off x="16000" y="1435062"/>
        <a:ext cx="854481" cy="500238"/>
      </dsp:txXfrm>
    </dsp:sp>
    <dsp:sp modelId="{D5FA8DAC-FD33-47B2-AF30-E334B817887F}">
      <dsp:nvSpPr>
        <dsp:cNvPr id="0" name=""/>
        <dsp:cNvSpPr/>
      </dsp:nvSpPr>
      <dsp:spPr>
        <a:xfrm rot="5400000">
          <a:off x="-148848" y="2507216"/>
          <a:ext cx="658510" cy="79704"/>
        </a:xfrm>
        <a:prstGeom prst="rect">
          <a:avLst/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792AB4-3AFD-4F68-897D-F8B7E034032A}">
      <dsp:nvSpPr>
        <dsp:cNvPr id="0" name=""/>
        <dsp:cNvSpPr/>
      </dsp:nvSpPr>
      <dsp:spPr>
        <a:xfrm>
          <a:off x="437" y="2083705"/>
          <a:ext cx="885607" cy="531364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Code Checkout</a:t>
          </a:r>
          <a:endParaRPr lang="en-US" sz="900" kern="1200" dirty="0"/>
        </a:p>
      </dsp:txBody>
      <dsp:txXfrm>
        <a:off x="16000" y="2099268"/>
        <a:ext cx="854481" cy="500238"/>
      </dsp:txXfrm>
    </dsp:sp>
    <dsp:sp modelId="{F524A3C2-2F47-4EC7-9192-FF87140744A2}">
      <dsp:nvSpPr>
        <dsp:cNvPr id="0" name=""/>
        <dsp:cNvSpPr/>
      </dsp:nvSpPr>
      <dsp:spPr>
        <a:xfrm>
          <a:off x="183254" y="2839319"/>
          <a:ext cx="1172163" cy="79704"/>
        </a:xfrm>
        <a:prstGeom prst="rect">
          <a:avLst/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A9EE7-92C5-4699-8669-56116A772C24}">
      <dsp:nvSpPr>
        <dsp:cNvPr id="0" name=""/>
        <dsp:cNvSpPr/>
      </dsp:nvSpPr>
      <dsp:spPr>
        <a:xfrm>
          <a:off x="437" y="2747911"/>
          <a:ext cx="885607" cy="531364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Code Construction</a:t>
          </a:r>
          <a:endParaRPr lang="en-US" sz="900" kern="1200" dirty="0"/>
        </a:p>
      </dsp:txBody>
      <dsp:txXfrm>
        <a:off x="16000" y="2763474"/>
        <a:ext cx="854481" cy="500238"/>
      </dsp:txXfrm>
    </dsp:sp>
    <dsp:sp modelId="{49E3A27E-2060-4282-930E-AB4FCEE55EDC}">
      <dsp:nvSpPr>
        <dsp:cNvPr id="0" name=""/>
        <dsp:cNvSpPr/>
      </dsp:nvSpPr>
      <dsp:spPr>
        <a:xfrm rot="16200000">
          <a:off x="1029009" y="2507216"/>
          <a:ext cx="658510" cy="79704"/>
        </a:xfrm>
        <a:prstGeom prst="rect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57B1DA-2507-499A-A5D5-C0764C8CAA3E}">
      <dsp:nvSpPr>
        <dsp:cNvPr id="0" name=""/>
        <dsp:cNvSpPr/>
      </dsp:nvSpPr>
      <dsp:spPr>
        <a:xfrm>
          <a:off x="1178295" y="2747911"/>
          <a:ext cx="885607" cy="531364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Unit Testing</a:t>
          </a:r>
          <a:endParaRPr lang="en-US" sz="900" kern="1200" dirty="0"/>
        </a:p>
      </dsp:txBody>
      <dsp:txXfrm>
        <a:off x="1193858" y="2763474"/>
        <a:ext cx="854481" cy="500238"/>
      </dsp:txXfrm>
    </dsp:sp>
    <dsp:sp modelId="{B630B3E9-C976-4814-8F94-C0C4A230ADBF}">
      <dsp:nvSpPr>
        <dsp:cNvPr id="0" name=""/>
        <dsp:cNvSpPr/>
      </dsp:nvSpPr>
      <dsp:spPr>
        <a:xfrm rot="16200000">
          <a:off x="1029009" y="1843011"/>
          <a:ext cx="658510" cy="79704"/>
        </a:xfrm>
        <a:prstGeom prst="rect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35CB83-BBB4-4446-A112-13AF53CB77D8}">
      <dsp:nvSpPr>
        <dsp:cNvPr id="0" name=""/>
        <dsp:cNvSpPr/>
      </dsp:nvSpPr>
      <dsp:spPr>
        <a:xfrm>
          <a:off x="1178295" y="2083705"/>
          <a:ext cx="885607" cy="531364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Code Review</a:t>
          </a:r>
          <a:endParaRPr lang="en-US" sz="900" kern="1200" dirty="0"/>
        </a:p>
      </dsp:txBody>
      <dsp:txXfrm>
        <a:off x="1193858" y="2099268"/>
        <a:ext cx="854481" cy="500238"/>
      </dsp:txXfrm>
    </dsp:sp>
    <dsp:sp modelId="{102024F8-46FB-49EA-846C-1146B6011A6D}">
      <dsp:nvSpPr>
        <dsp:cNvPr id="0" name=""/>
        <dsp:cNvSpPr/>
      </dsp:nvSpPr>
      <dsp:spPr>
        <a:xfrm rot="16200000">
          <a:off x="1029009" y="1178805"/>
          <a:ext cx="658510" cy="79704"/>
        </a:xfrm>
        <a:prstGeom prst="rect">
          <a:avLst/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FD8211-2BCA-47BB-831A-240575A82F59}">
      <dsp:nvSpPr>
        <dsp:cNvPr id="0" name=""/>
        <dsp:cNvSpPr/>
      </dsp:nvSpPr>
      <dsp:spPr>
        <a:xfrm>
          <a:off x="1178295" y="1419499"/>
          <a:ext cx="885607" cy="531364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Code Conflict Management</a:t>
          </a:r>
          <a:endParaRPr lang="en-US" sz="900" kern="1200" dirty="0"/>
        </a:p>
      </dsp:txBody>
      <dsp:txXfrm>
        <a:off x="1193858" y="1435062"/>
        <a:ext cx="854481" cy="500238"/>
      </dsp:txXfrm>
    </dsp:sp>
    <dsp:sp modelId="{26601E23-47AA-4256-A218-A825457954F3}">
      <dsp:nvSpPr>
        <dsp:cNvPr id="0" name=""/>
        <dsp:cNvSpPr/>
      </dsp:nvSpPr>
      <dsp:spPr>
        <a:xfrm rot="16200000">
          <a:off x="1029009" y="514599"/>
          <a:ext cx="658510" cy="79704"/>
        </a:xfrm>
        <a:prstGeom prst="rect">
          <a:avLst/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A1F8C6-C86C-4503-BC0D-7BD03573E398}">
      <dsp:nvSpPr>
        <dsp:cNvPr id="0" name=""/>
        <dsp:cNvSpPr/>
      </dsp:nvSpPr>
      <dsp:spPr>
        <a:xfrm>
          <a:off x="1178295" y="755293"/>
          <a:ext cx="885607" cy="531364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Version Management</a:t>
          </a:r>
          <a:endParaRPr lang="en-US" sz="900" kern="1200" dirty="0"/>
        </a:p>
      </dsp:txBody>
      <dsp:txXfrm>
        <a:off x="1193858" y="770856"/>
        <a:ext cx="854481" cy="500238"/>
      </dsp:txXfrm>
    </dsp:sp>
    <dsp:sp modelId="{3C2DD09D-26A9-46AC-84EB-C215991B44BB}">
      <dsp:nvSpPr>
        <dsp:cNvPr id="0" name=""/>
        <dsp:cNvSpPr/>
      </dsp:nvSpPr>
      <dsp:spPr>
        <a:xfrm>
          <a:off x="1361112" y="182496"/>
          <a:ext cx="1172163" cy="79704"/>
        </a:xfrm>
        <a:prstGeom prst="rect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50BFC0-B4D6-4BC3-B5E4-CF59BDFABE2A}">
      <dsp:nvSpPr>
        <dsp:cNvPr id="0" name=""/>
        <dsp:cNvSpPr/>
      </dsp:nvSpPr>
      <dsp:spPr>
        <a:xfrm>
          <a:off x="1178295" y="91087"/>
          <a:ext cx="885607" cy="531364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Build</a:t>
          </a:r>
          <a:endParaRPr lang="en-US" sz="900" kern="1200" dirty="0"/>
        </a:p>
      </dsp:txBody>
      <dsp:txXfrm>
        <a:off x="1193858" y="106650"/>
        <a:ext cx="854481" cy="500238"/>
      </dsp:txXfrm>
    </dsp:sp>
    <dsp:sp modelId="{EE1B6901-BA8E-4105-96F4-42FA568E72BE}">
      <dsp:nvSpPr>
        <dsp:cNvPr id="0" name=""/>
        <dsp:cNvSpPr/>
      </dsp:nvSpPr>
      <dsp:spPr>
        <a:xfrm rot="5400000">
          <a:off x="2206868" y="514599"/>
          <a:ext cx="658510" cy="79704"/>
        </a:xfrm>
        <a:prstGeom prst="rect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8F451B-07D1-4CC8-8C09-0A6CFF49BCE8}">
      <dsp:nvSpPr>
        <dsp:cNvPr id="0" name=""/>
        <dsp:cNvSpPr/>
      </dsp:nvSpPr>
      <dsp:spPr>
        <a:xfrm>
          <a:off x="2356154" y="91087"/>
          <a:ext cx="885607" cy="531364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Static/Dynamic Code Analysis</a:t>
          </a:r>
          <a:endParaRPr lang="en-US" sz="900" kern="1200" dirty="0"/>
        </a:p>
      </dsp:txBody>
      <dsp:txXfrm>
        <a:off x="2371717" y="106650"/>
        <a:ext cx="854481" cy="500238"/>
      </dsp:txXfrm>
    </dsp:sp>
    <dsp:sp modelId="{6C96EEF3-BDD2-46B0-9775-DB0AD7122BCA}">
      <dsp:nvSpPr>
        <dsp:cNvPr id="0" name=""/>
        <dsp:cNvSpPr/>
      </dsp:nvSpPr>
      <dsp:spPr>
        <a:xfrm rot="5400000">
          <a:off x="2206868" y="1178805"/>
          <a:ext cx="658510" cy="79704"/>
        </a:xfrm>
        <a:prstGeom prst="rect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96307D-B72E-46CA-99C3-DF4964887F61}">
      <dsp:nvSpPr>
        <dsp:cNvPr id="0" name=""/>
        <dsp:cNvSpPr/>
      </dsp:nvSpPr>
      <dsp:spPr>
        <a:xfrm>
          <a:off x="2356154" y="755293"/>
          <a:ext cx="885607" cy="531364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Tag Release</a:t>
          </a:r>
          <a:endParaRPr lang="en-US" sz="900" kern="1200" dirty="0"/>
        </a:p>
      </dsp:txBody>
      <dsp:txXfrm>
        <a:off x="2371717" y="770856"/>
        <a:ext cx="854481" cy="500238"/>
      </dsp:txXfrm>
    </dsp:sp>
    <dsp:sp modelId="{F6FC2ECE-CFEF-4937-9FA9-7386B67A1865}">
      <dsp:nvSpPr>
        <dsp:cNvPr id="0" name=""/>
        <dsp:cNvSpPr/>
      </dsp:nvSpPr>
      <dsp:spPr>
        <a:xfrm rot="5400000">
          <a:off x="2206868" y="1843011"/>
          <a:ext cx="658510" cy="79704"/>
        </a:xfrm>
        <a:prstGeom prst="rect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28A3B2-862D-4B94-BDCF-12B1A0C11E4D}">
      <dsp:nvSpPr>
        <dsp:cNvPr id="0" name=""/>
        <dsp:cNvSpPr/>
      </dsp:nvSpPr>
      <dsp:spPr>
        <a:xfrm>
          <a:off x="2356154" y="1419499"/>
          <a:ext cx="885607" cy="531364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Package and Artifact </a:t>
          </a:r>
          <a:r>
            <a:rPr lang="en-US" sz="900" kern="1200" dirty="0" err="1" smtClean="0"/>
            <a:t>Mngt</a:t>
          </a:r>
          <a:r>
            <a:rPr lang="en-US" sz="900" kern="1200" dirty="0" smtClean="0"/>
            <a:t>.</a:t>
          </a:r>
          <a:endParaRPr lang="en-US" sz="900" kern="1200" dirty="0"/>
        </a:p>
      </dsp:txBody>
      <dsp:txXfrm>
        <a:off x="2371717" y="1435062"/>
        <a:ext cx="854481" cy="500238"/>
      </dsp:txXfrm>
    </dsp:sp>
    <dsp:sp modelId="{336F546F-1FDC-4E18-95BF-FE0101C6AA07}">
      <dsp:nvSpPr>
        <dsp:cNvPr id="0" name=""/>
        <dsp:cNvSpPr/>
      </dsp:nvSpPr>
      <dsp:spPr>
        <a:xfrm rot="5400000">
          <a:off x="2206868" y="2507216"/>
          <a:ext cx="658510" cy="79704"/>
        </a:xfrm>
        <a:prstGeom prst="rect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6D306B-4D14-46FF-9643-9239C46D8CAC}">
      <dsp:nvSpPr>
        <dsp:cNvPr id="0" name=""/>
        <dsp:cNvSpPr/>
      </dsp:nvSpPr>
      <dsp:spPr>
        <a:xfrm>
          <a:off x="2356154" y="2083705"/>
          <a:ext cx="885607" cy="531364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Deployment – QA/SIT/UAT</a:t>
          </a:r>
          <a:endParaRPr lang="en-US" sz="900" kern="1200" dirty="0"/>
        </a:p>
      </dsp:txBody>
      <dsp:txXfrm>
        <a:off x="2371717" y="2099268"/>
        <a:ext cx="854481" cy="500238"/>
      </dsp:txXfrm>
    </dsp:sp>
    <dsp:sp modelId="{71178B63-9DA7-4EB2-B893-CB8B1DDC5504}">
      <dsp:nvSpPr>
        <dsp:cNvPr id="0" name=""/>
        <dsp:cNvSpPr/>
      </dsp:nvSpPr>
      <dsp:spPr>
        <a:xfrm>
          <a:off x="2538970" y="2839319"/>
          <a:ext cx="1172163" cy="79704"/>
        </a:xfrm>
        <a:prstGeom prst="rect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5CC9CB-4D1A-4BBD-89CB-C6A0A3D909BD}">
      <dsp:nvSpPr>
        <dsp:cNvPr id="0" name=""/>
        <dsp:cNvSpPr/>
      </dsp:nvSpPr>
      <dsp:spPr>
        <a:xfrm>
          <a:off x="2356154" y="2747911"/>
          <a:ext cx="885607" cy="531364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Functional Testing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2371717" y="2763474"/>
        <a:ext cx="854481" cy="500238"/>
      </dsp:txXfrm>
    </dsp:sp>
    <dsp:sp modelId="{9B25D534-E41D-4E66-9ABC-EB6CCB037EBF}">
      <dsp:nvSpPr>
        <dsp:cNvPr id="0" name=""/>
        <dsp:cNvSpPr/>
      </dsp:nvSpPr>
      <dsp:spPr>
        <a:xfrm rot="16200000">
          <a:off x="3384726" y="2507216"/>
          <a:ext cx="658510" cy="79704"/>
        </a:xfrm>
        <a:prstGeom prst="rect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526AA-CA4F-47A6-8833-CC4E299DB417}">
      <dsp:nvSpPr>
        <dsp:cNvPr id="0" name=""/>
        <dsp:cNvSpPr/>
      </dsp:nvSpPr>
      <dsp:spPr>
        <a:xfrm>
          <a:off x="3534012" y="2747911"/>
          <a:ext cx="885607" cy="531364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Integration Testing</a:t>
          </a:r>
          <a:endParaRPr lang="en-US" sz="900" kern="1200" dirty="0"/>
        </a:p>
      </dsp:txBody>
      <dsp:txXfrm>
        <a:off x="3549575" y="2763474"/>
        <a:ext cx="854481" cy="500238"/>
      </dsp:txXfrm>
    </dsp:sp>
    <dsp:sp modelId="{89D00D1F-943B-48DA-A8FD-AC043957EA6D}">
      <dsp:nvSpPr>
        <dsp:cNvPr id="0" name=""/>
        <dsp:cNvSpPr/>
      </dsp:nvSpPr>
      <dsp:spPr>
        <a:xfrm rot="16200000">
          <a:off x="3384726" y="1843011"/>
          <a:ext cx="658510" cy="79704"/>
        </a:xfrm>
        <a:prstGeom prst="rect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740BD-7D7E-4766-A8DC-1A35B1C1FEC9}">
      <dsp:nvSpPr>
        <dsp:cNvPr id="0" name=""/>
        <dsp:cNvSpPr/>
      </dsp:nvSpPr>
      <dsp:spPr>
        <a:xfrm>
          <a:off x="3534012" y="2083705"/>
          <a:ext cx="885607" cy="531364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Security Testing</a:t>
          </a:r>
          <a:endParaRPr lang="en-US" sz="900" kern="1200" dirty="0"/>
        </a:p>
      </dsp:txBody>
      <dsp:txXfrm>
        <a:off x="3549575" y="2099268"/>
        <a:ext cx="854481" cy="500238"/>
      </dsp:txXfrm>
    </dsp:sp>
    <dsp:sp modelId="{A1C00C4B-A7DA-42E9-8FF6-0516DAF3992D}">
      <dsp:nvSpPr>
        <dsp:cNvPr id="0" name=""/>
        <dsp:cNvSpPr/>
      </dsp:nvSpPr>
      <dsp:spPr>
        <a:xfrm rot="16200000">
          <a:off x="3384726" y="1178805"/>
          <a:ext cx="658510" cy="79704"/>
        </a:xfrm>
        <a:prstGeom prst="rect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C0B14A-2A81-4DA6-A4DE-8B0C0FD97FC1}">
      <dsp:nvSpPr>
        <dsp:cNvPr id="0" name=""/>
        <dsp:cNvSpPr/>
      </dsp:nvSpPr>
      <dsp:spPr>
        <a:xfrm>
          <a:off x="3534012" y="1419499"/>
          <a:ext cx="885607" cy="531364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Performance Testing</a:t>
          </a:r>
          <a:endParaRPr lang="en-US" sz="900" kern="1200" dirty="0"/>
        </a:p>
      </dsp:txBody>
      <dsp:txXfrm>
        <a:off x="3549575" y="1435062"/>
        <a:ext cx="854481" cy="500238"/>
      </dsp:txXfrm>
    </dsp:sp>
    <dsp:sp modelId="{BB525EF4-11CA-4AF0-9D05-0890477F605B}">
      <dsp:nvSpPr>
        <dsp:cNvPr id="0" name=""/>
        <dsp:cNvSpPr/>
      </dsp:nvSpPr>
      <dsp:spPr>
        <a:xfrm rot="16200000">
          <a:off x="3384726" y="514599"/>
          <a:ext cx="658510" cy="79704"/>
        </a:xfrm>
        <a:prstGeom prst="rect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4E00CC-E210-4FBC-BC90-6DD58207E1A0}">
      <dsp:nvSpPr>
        <dsp:cNvPr id="0" name=""/>
        <dsp:cNvSpPr/>
      </dsp:nvSpPr>
      <dsp:spPr>
        <a:xfrm>
          <a:off x="3534012" y="755293"/>
          <a:ext cx="885607" cy="531364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User Acceptance Testing</a:t>
          </a:r>
          <a:endParaRPr lang="en-US" sz="900" kern="1200" dirty="0"/>
        </a:p>
      </dsp:txBody>
      <dsp:txXfrm>
        <a:off x="3549575" y="770856"/>
        <a:ext cx="854481" cy="500238"/>
      </dsp:txXfrm>
    </dsp:sp>
    <dsp:sp modelId="{8AEDD5ED-C456-404E-A0C1-9FCD061445C8}">
      <dsp:nvSpPr>
        <dsp:cNvPr id="0" name=""/>
        <dsp:cNvSpPr/>
      </dsp:nvSpPr>
      <dsp:spPr>
        <a:xfrm>
          <a:off x="3716829" y="182496"/>
          <a:ext cx="1172163" cy="79704"/>
        </a:xfrm>
        <a:prstGeom prst="rect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49DBB2-8BF6-48D2-AD6B-E4C56A5DA215}">
      <dsp:nvSpPr>
        <dsp:cNvPr id="0" name=""/>
        <dsp:cNvSpPr/>
      </dsp:nvSpPr>
      <dsp:spPr>
        <a:xfrm>
          <a:off x="3534012" y="91087"/>
          <a:ext cx="885607" cy="531364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Service Management</a:t>
          </a:r>
          <a:endParaRPr lang="en-US" sz="900" kern="1200" dirty="0"/>
        </a:p>
      </dsp:txBody>
      <dsp:txXfrm>
        <a:off x="3549575" y="106650"/>
        <a:ext cx="854481" cy="500238"/>
      </dsp:txXfrm>
    </dsp:sp>
    <dsp:sp modelId="{FC461A49-6E8A-4765-BDC6-DF366118A9DB}">
      <dsp:nvSpPr>
        <dsp:cNvPr id="0" name=""/>
        <dsp:cNvSpPr/>
      </dsp:nvSpPr>
      <dsp:spPr>
        <a:xfrm rot="5400000">
          <a:off x="4562584" y="514599"/>
          <a:ext cx="658510" cy="79704"/>
        </a:xfrm>
        <a:prstGeom prst="rect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EEFDE-E4D4-43BF-B3E0-15EBCF9D5439}">
      <dsp:nvSpPr>
        <dsp:cNvPr id="0" name=""/>
        <dsp:cNvSpPr/>
      </dsp:nvSpPr>
      <dsp:spPr>
        <a:xfrm>
          <a:off x="4711870" y="91087"/>
          <a:ext cx="885607" cy="531364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Release</a:t>
          </a:r>
          <a:r>
            <a:rPr lang="en-US" sz="900" kern="1200" baseline="0" dirty="0" smtClean="0"/>
            <a:t> to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baseline="0" dirty="0" smtClean="0"/>
            <a:t>Production </a:t>
          </a:r>
          <a:endParaRPr lang="en-US" sz="900" kern="1200" dirty="0"/>
        </a:p>
      </dsp:txBody>
      <dsp:txXfrm>
        <a:off x="4727433" y="106650"/>
        <a:ext cx="854481" cy="500238"/>
      </dsp:txXfrm>
    </dsp:sp>
    <dsp:sp modelId="{2847F226-AA4E-451E-8FA8-84F2FF69A214}">
      <dsp:nvSpPr>
        <dsp:cNvPr id="0" name=""/>
        <dsp:cNvSpPr/>
      </dsp:nvSpPr>
      <dsp:spPr>
        <a:xfrm>
          <a:off x="4711870" y="755293"/>
          <a:ext cx="885607" cy="531364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Monitoring</a:t>
          </a:r>
          <a:endParaRPr lang="en-US" sz="900" kern="1200" dirty="0"/>
        </a:p>
      </dsp:txBody>
      <dsp:txXfrm>
        <a:off x="4727433" y="770856"/>
        <a:ext cx="854481" cy="5002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B01443-4336-42F7-8C6B-DFDDF8835326}">
      <dsp:nvSpPr>
        <dsp:cNvPr id="0" name=""/>
        <dsp:cNvSpPr/>
      </dsp:nvSpPr>
      <dsp:spPr>
        <a:xfrm>
          <a:off x="382776" y="674960"/>
          <a:ext cx="1081435" cy="253862"/>
        </a:xfrm>
        <a:prstGeom prst="roundRect">
          <a:avLst>
            <a:gd name="adj" fmla="val 10000"/>
          </a:avLst>
        </a:prstGeom>
        <a:solidFill>
          <a:schemeClr val="accent6"/>
        </a:solidFill>
        <a:ln w="28575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rPr>
            <a:t>Code Integration</a:t>
          </a:r>
          <a:endParaRPr lang="en-US" sz="900" b="1" kern="1200" dirty="0">
            <a:solidFill>
              <a:schemeClr val="tx1">
                <a:lumMod val="50000"/>
              </a:schemeClr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90211" y="682395"/>
        <a:ext cx="1066565" cy="238992"/>
      </dsp:txXfrm>
    </dsp:sp>
    <dsp:sp modelId="{5547DDF0-2341-44E8-B909-599AD9A38258}">
      <dsp:nvSpPr>
        <dsp:cNvPr id="0" name=""/>
        <dsp:cNvSpPr/>
      </dsp:nvSpPr>
      <dsp:spPr>
        <a:xfrm rot="17860">
          <a:off x="1747647" y="698733"/>
          <a:ext cx="682842" cy="2184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solidFill>
              <a:schemeClr val="tx1"/>
            </a:solidFill>
          </a:endParaRPr>
        </a:p>
      </dsp:txBody>
      <dsp:txXfrm>
        <a:off x="1747647" y="742248"/>
        <a:ext cx="617314" cy="131056"/>
      </dsp:txXfrm>
    </dsp:sp>
    <dsp:sp modelId="{234CB822-5963-4284-953F-D197BC136D05}">
      <dsp:nvSpPr>
        <dsp:cNvPr id="0" name=""/>
        <dsp:cNvSpPr/>
      </dsp:nvSpPr>
      <dsp:spPr>
        <a:xfrm>
          <a:off x="2752577" y="671576"/>
          <a:ext cx="977715" cy="28471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rPr>
            <a:t>Code Coverage </a:t>
          </a:r>
          <a:endParaRPr lang="en-US" sz="900" b="1" kern="1200" dirty="0">
            <a:solidFill>
              <a:schemeClr val="tx1">
                <a:lumMod val="50000"/>
              </a:schemeClr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760916" y="679915"/>
        <a:ext cx="961037" cy="268037"/>
      </dsp:txXfrm>
    </dsp:sp>
    <dsp:sp modelId="{FD3C48C4-668B-4C1A-B8DA-C84BB00FD71A}">
      <dsp:nvSpPr>
        <dsp:cNvPr id="0" name=""/>
        <dsp:cNvSpPr/>
      </dsp:nvSpPr>
      <dsp:spPr>
        <a:xfrm rot="47737">
          <a:off x="4002376" y="706625"/>
          <a:ext cx="655613" cy="2448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solidFill>
              <a:schemeClr val="tx1"/>
            </a:solidFill>
          </a:endParaRPr>
        </a:p>
      </dsp:txBody>
      <dsp:txXfrm>
        <a:off x="4002380" y="755086"/>
        <a:ext cx="582156" cy="146915"/>
      </dsp:txXfrm>
    </dsp:sp>
    <dsp:sp modelId="{0FA49742-9D1F-4EDD-AF58-7EAC20D56457}">
      <dsp:nvSpPr>
        <dsp:cNvPr id="0" name=""/>
        <dsp:cNvSpPr/>
      </dsp:nvSpPr>
      <dsp:spPr>
        <a:xfrm>
          <a:off x="4967180" y="699562"/>
          <a:ext cx="740311" cy="286954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rPr>
            <a:t>Code Quality</a:t>
          </a:r>
          <a:endParaRPr lang="en-US" sz="900" b="1" kern="1200" dirty="0">
            <a:solidFill>
              <a:schemeClr val="tx1">
                <a:lumMod val="50000"/>
              </a:schemeClr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975585" y="707967"/>
        <a:ext cx="723501" cy="270144"/>
      </dsp:txXfrm>
    </dsp:sp>
    <dsp:sp modelId="{88ACB480-0A4F-4659-927C-83A8E1B95987}">
      <dsp:nvSpPr>
        <dsp:cNvPr id="0" name=""/>
        <dsp:cNvSpPr/>
      </dsp:nvSpPr>
      <dsp:spPr>
        <a:xfrm rot="12617">
          <a:off x="6043892" y="739793"/>
          <a:ext cx="810431" cy="2146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solidFill>
              <a:schemeClr val="tx1"/>
            </a:solidFill>
          </a:endParaRPr>
        </a:p>
      </dsp:txBody>
      <dsp:txXfrm>
        <a:off x="6043892" y="782606"/>
        <a:ext cx="746035" cy="128792"/>
      </dsp:txXfrm>
    </dsp:sp>
    <dsp:sp modelId="{F8B9390E-069E-4704-831C-E70BEB8A89D4}">
      <dsp:nvSpPr>
        <dsp:cNvPr id="0" name=""/>
        <dsp:cNvSpPr/>
      </dsp:nvSpPr>
      <dsp:spPr>
        <a:xfrm>
          <a:off x="7236597" y="725598"/>
          <a:ext cx="961489" cy="252352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rPr>
            <a:t>Unit Testing</a:t>
          </a:r>
          <a:endParaRPr lang="en-US" sz="900" b="1" kern="1200" dirty="0">
            <a:solidFill>
              <a:schemeClr val="tx1">
                <a:lumMod val="50000"/>
              </a:schemeClr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7243988" y="732989"/>
        <a:ext cx="946707" cy="237570"/>
      </dsp:txXfrm>
    </dsp:sp>
    <dsp:sp modelId="{A2CEBB0F-A3AC-4A4D-BE84-01708D590085}">
      <dsp:nvSpPr>
        <dsp:cNvPr id="0" name=""/>
        <dsp:cNvSpPr/>
      </dsp:nvSpPr>
      <dsp:spPr>
        <a:xfrm rot="5336132">
          <a:off x="8226633" y="1928506"/>
          <a:ext cx="473161" cy="1427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solidFill>
              <a:schemeClr val="tx1"/>
            </a:solidFill>
          </a:endParaRPr>
        </a:p>
      </dsp:txBody>
      <dsp:txXfrm rot="-5400000">
        <a:off x="8419996" y="1763295"/>
        <a:ext cx="85639" cy="430342"/>
      </dsp:txXfrm>
    </dsp:sp>
    <dsp:sp modelId="{54E93AE6-435F-4C31-8B95-D31A688EF26F}">
      <dsp:nvSpPr>
        <dsp:cNvPr id="0" name=""/>
        <dsp:cNvSpPr/>
      </dsp:nvSpPr>
      <dsp:spPr>
        <a:xfrm>
          <a:off x="7353377" y="2881461"/>
          <a:ext cx="907551" cy="308681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chemeClr val="tx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rPr>
            <a:t>Build</a:t>
          </a:r>
        </a:p>
      </dsp:txBody>
      <dsp:txXfrm>
        <a:off x="7362418" y="2890502"/>
        <a:ext cx="889469" cy="290599"/>
      </dsp:txXfrm>
    </dsp:sp>
    <dsp:sp modelId="{DBDEE197-C7AF-4F19-A792-17296AEFE828}">
      <dsp:nvSpPr>
        <dsp:cNvPr id="0" name=""/>
        <dsp:cNvSpPr/>
      </dsp:nvSpPr>
      <dsp:spPr>
        <a:xfrm rot="10735926">
          <a:off x="6739499" y="2939398"/>
          <a:ext cx="515027" cy="223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solidFill>
              <a:schemeClr val="tx1"/>
            </a:solidFill>
          </a:endParaRPr>
        </a:p>
      </dsp:txBody>
      <dsp:txXfrm rot="10800000">
        <a:off x="6806396" y="2983377"/>
        <a:ext cx="448124" cy="133807"/>
      </dsp:txXfrm>
    </dsp:sp>
    <dsp:sp modelId="{5125F8CA-6B50-4F4D-802B-A1CD97D4F06C}">
      <dsp:nvSpPr>
        <dsp:cNvPr id="0" name=""/>
        <dsp:cNvSpPr/>
      </dsp:nvSpPr>
      <dsp:spPr>
        <a:xfrm>
          <a:off x="5537990" y="2916707"/>
          <a:ext cx="1080615" cy="302643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rPr>
            <a:t>Packaging</a:t>
          </a:r>
        </a:p>
      </dsp:txBody>
      <dsp:txXfrm>
        <a:off x="5546854" y="2925571"/>
        <a:ext cx="1062887" cy="284915"/>
      </dsp:txXfrm>
    </dsp:sp>
    <dsp:sp modelId="{947FD77F-D02E-409A-A799-6984F43C2EC2}">
      <dsp:nvSpPr>
        <dsp:cNvPr id="0" name=""/>
        <dsp:cNvSpPr/>
      </dsp:nvSpPr>
      <dsp:spPr>
        <a:xfrm rot="10744027" flipV="1">
          <a:off x="5036677" y="2952032"/>
          <a:ext cx="420860" cy="2049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>
            <a:solidFill>
              <a:schemeClr val="tx1"/>
            </a:solidFill>
          </a:endParaRPr>
        </a:p>
      </dsp:txBody>
      <dsp:txXfrm rot="10800000">
        <a:off x="5098150" y="2992517"/>
        <a:ext cx="359383" cy="122954"/>
      </dsp:txXfrm>
    </dsp:sp>
    <dsp:sp modelId="{6B047922-162F-4B6E-A9DA-FA4C2E92B232}">
      <dsp:nvSpPr>
        <dsp:cNvPr id="0" name=""/>
        <dsp:cNvSpPr/>
      </dsp:nvSpPr>
      <dsp:spPr>
        <a:xfrm>
          <a:off x="3987174" y="2883276"/>
          <a:ext cx="951058" cy="316891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rPr>
            <a:t>Deployment</a:t>
          </a:r>
        </a:p>
      </dsp:txBody>
      <dsp:txXfrm>
        <a:off x="3996455" y="2892557"/>
        <a:ext cx="932496" cy="298329"/>
      </dsp:txXfrm>
    </dsp:sp>
    <dsp:sp modelId="{16DE901F-1592-4E42-B78A-D358DA3DA820}">
      <dsp:nvSpPr>
        <dsp:cNvPr id="0" name=""/>
        <dsp:cNvSpPr/>
      </dsp:nvSpPr>
      <dsp:spPr>
        <a:xfrm rot="10837567">
          <a:off x="3364230" y="2906673"/>
          <a:ext cx="440231" cy="2509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solidFill>
              <a:schemeClr val="tx1"/>
            </a:solidFill>
          </a:endParaRPr>
        </a:p>
      </dsp:txBody>
      <dsp:txXfrm rot="10800000">
        <a:off x="3439498" y="2957264"/>
        <a:ext cx="364961" cy="150540"/>
      </dsp:txXfrm>
    </dsp:sp>
    <dsp:sp modelId="{1C88D81E-920E-46DA-BD72-326FA7CD9A04}">
      <dsp:nvSpPr>
        <dsp:cNvPr id="0" name=""/>
        <dsp:cNvSpPr/>
      </dsp:nvSpPr>
      <dsp:spPr>
        <a:xfrm>
          <a:off x="2118274" y="2885133"/>
          <a:ext cx="1038324" cy="273283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rPr>
            <a:t>QA Testing </a:t>
          </a:r>
        </a:p>
      </dsp:txBody>
      <dsp:txXfrm>
        <a:off x="2126278" y="2893137"/>
        <a:ext cx="1022316" cy="257275"/>
      </dsp:txXfrm>
    </dsp:sp>
    <dsp:sp modelId="{58FE53D6-98F4-407B-8451-857BFFF87C5C}">
      <dsp:nvSpPr>
        <dsp:cNvPr id="0" name=""/>
        <dsp:cNvSpPr/>
      </dsp:nvSpPr>
      <dsp:spPr>
        <a:xfrm rot="10874666">
          <a:off x="1222422" y="2874122"/>
          <a:ext cx="633165" cy="2475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solidFill>
              <a:schemeClr val="tx1"/>
            </a:solidFill>
          </a:endParaRPr>
        </a:p>
      </dsp:txBody>
      <dsp:txXfrm rot="10800000">
        <a:off x="1296688" y="2924446"/>
        <a:ext cx="558890" cy="148550"/>
      </dsp:txXfrm>
    </dsp:sp>
    <dsp:sp modelId="{E422F7D2-586C-40CF-8C61-74A7FA642D2F}">
      <dsp:nvSpPr>
        <dsp:cNvPr id="0" name=""/>
        <dsp:cNvSpPr/>
      </dsp:nvSpPr>
      <dsp:spPr>
        <a:xfrm>
          <a:off x="216299" y="2837274"/>
          <a:ext cx="707604" cy="27918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rPr>
            <a:t>Release</a:t>
          </a:r>
        </a:p>
      </dsp:txBody>
      <dsp:txXfrm>
        <a:off x="224476" y="2845451"/>
        <a:ext cx="691250" cy="2628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504ED-601C-9F41-A2BB-A84CD9D575D8}" type="datetimeFigureOut">
              <a:rPr lang="en-US" smtClean="0"/>
              <a:t>5/23/2019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85347-B0FD-EF4B-941B-A92CF753AB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683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99A69-9E3B-7C4C-9E3F-523F007A72CB}" type="datetimeFigureOut">
              <a:rPr lang="en-US" smtClean="0"/>
              <a:t>5/23/2019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6E04-3A2F-4B48-A297-666578EDF1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14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FB99C-09C6-4464-BB65-E4E0FA5DEA53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003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5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263" y="91440"/>
            <a:ext cx="8677275" cy="3657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326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5715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sz="180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960120" y="4901563"/>
            <a:ext cx="960120" cy="140971"/>
          </a:xfrm>
          <a:prstGeom prst="rect">
            <a:avLst/>
          </a:prstGeom>
          <a:solidFill>
            <a:srgbClr val="2C2C2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2017   Cognizant</a:t>
            </a:r>
            <a:endParaRPr lang="en-US" sz="700" dirty="0"/>
          </a:p>
        </p:txBody>
      </p:sp>
      <p:sp>
        <p:nvSpPr>
          <p:cNvPr id="6" name="Rectangle 42"/>
          <p:cNvSpPr txBox="1">
            <a:spLocks noChangeArrowheads="1"/>
          </p:cNvSpPr>
          <p:nvPr userDrawn="1"/>
        </p:nvSpPr>
        <p:spPr>
          <a:xfrm>
            <a:off x="22225" y="4831556"/>
            <a:ext cx="45720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b="1" i="0" kern="1200">
                <a:solidFill>
                  <a:srgbClr val="6DB23F"/>
                </a:solidFill>
                <a:latin typeface="Helvetica Neue"/>
                <a:ea typeface="ＭＳ Ｐゴシック" charset="0"/>
                <a:cs typeface="Helvetica Neue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B983558D-C98C-4013-9F8D-937FCE5853E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14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5715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sz="180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960120" y="4901563"/>
            <a:ext cx="960120" cy="140971"/>
          </a:xfrm>
          <a:prstGeom prst="rect">
            <a:avLst/>
          </a:prstGeom>
          <a:solidFill>
            <a:srgbClr val="2C2C2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2017   Cognizant</a:t>
            </a:r>
            <a:endParaRPr lang="en-US" sz="700" dirty="0"/>
          </a:p>
        </p:txBody>
      </p:sp>
      <p:sp>
        <p:nvSpPr>
          <p:cNvPr id="6" name="Rectangle 42"/>
          <p:cNvSpPr txBox="1">
            <a:spLocks noChangeArrowheads="1"/>
          </p:cNvSpPr>
          <p:nvPr userDrawn="1"/>
        </p:nvSpPr>
        <p:spPr>
          <a:xfrm>
            <a:off x="22225" y="4831556"/>
            <a:ext cx="45720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b="1" i="0" kern="1200">
                <a:solidFill>
                  <a:srgbClr val="6DB23F"/>
                </a:solidFill>
                <a:latin typeface="Helvetica Neue"/>
                <a:ea typeface="ＭＳ Ｐゴシック" charset="0"/>
                <a:cs typeface="Helvetica Neue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B983558D-C98C-4013-9F8D-937FCE5853E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192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5715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sz="180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960120" y="4901563"/>
            <a:ext cx="960120" cy="140971"/>
          </a:xfrm>
          <a:prstGeom prst="rect">
            <a:avLst/>
          </a:prstGeom>
          <a:solidFill>
            <a:srgbClr val="2C2C2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2017   Cognizant</a:t>
            </a:r>
            <a:endParaRPr lang="en-US" sz="700" dirty="0"/>
          </a:p>
        </p:txBody>
      </p:sp>
      <p:sp>
        <p:nvSpPr>
          <p:cNvPr id="6" name="Rectangle 42"/>
          <p:cNvSpPr txBox="1">
            <a:spLocks noChangeArrowheads="1"/>
          </p:cNvSpPr>
          <p:nvPr userDrawn="1"/>
        </p:nvSpPr>
        <p:spPr>
          <a:xfrm>
            <a:off x="22225" y="4831556"/>
            <a:ext cx="45720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b="1" i="0" kern="1200">
                <a:solidFill>
                  <a:srgbClr val="6DB23F"/>
                </a:solidFill>
                <a:latin typeface="Helvetica Neue"/>
                <a:ea typeface="ＭＳ Ｐゴシック" charset="0"/>
                <a:cs typeface="Helvetica Neue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B983558D-C98C-4013-9F8D-937FCE5853E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19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54" y="4728848"/>
            <a:ext cx="539195" cy="375771"/>
          </a:xfrm>
          <a:prstGeom prst="rect">
            <a:avLst/>
          </a:prstGeom>
        </p:spPr>
        <p:txBody>
          <a:bodyPr/>
          <a:lstStyle/>
          <a:p>
            <a:fld id="{B32AB80A-78BA-6B42-BA0D-B44ACF890F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2" y="247696"/>
            <a:ext cx="8458638" cy="455444"/>
          </a:xfrm>
        </p:spPr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21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826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 userDrawn="1"/>
        </p:nvSpPr>
        <p:spPr bwMode="auto">
          <a:xfrm rot="10800000">
            <a:off x="0" y="1"/>
            <a:ext cx="9144000" cy="571500"/>
          </a:xfrm>
          <a:prstGeom prst="rect">
            <a:avLst/>
          </a:prstGeom>
          <a:gradFill flip="none" rotWithShape="1">
            <a:gsLst>
              <a:gs pos="0">
                <a:srgbClr val="4F81BD">
                  <a:lumMod val="40000"/>
                  <a:lumOff val="60000"/>
                  <a:alpha val="50000"/>
                </a:srgbClr>
              </a:gs>
              <a:gs pos="25000">
                <a:srgbClr val="4F81BD">
                  <a:lumMod val="20000"/>
                  <a:lumOff val="80000"/>
                  <a:alpha val="50000"/>
                </a:srgbClr>
              </a:gs>
              <a:gs pos="84000">
                <a:sysClr val="window" lastClr="FFFFFF">
                  <a:alpha val="50000"/>
                </a:sys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46" b="1" kern="0" dirty="0">
              <a:solidFill>
                <a:prstClr val="black"/>
              </a:solidFill>
            </a:endParaRPr>
          </a:p>
        </p:txBody>
      </p:sp>
      <p:cxnSp>
        <p:nvCxnSpPr>
          <p:cNvPr id="7" name="Straight Connector 9"/>
          <p:cNvCxnSpPr>
            <a:cxnSpLocks noChangeShapeType="1"/>
          </p:cNvCxnSpPr>
          <p:nvPr userDrawn="1"/>
        </p:nvCxnSpPr>
        <p:spPr bwMode="auto">
          <a:xfrm>
            <a:off x="152400" y="464344"/>
            <a:ext cx="8763000" cy="0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52400" y="87476"/>
            <a:ext cx="8763000" cy="376870"/>
          </a:xfrm>
          <a:prstGeom prst="rect">
            <a:avLst/>
          </a:prstGeom>
        </p:spPr>
        <p:txBody>
          <a:bodyPr/>
          <a:lstStyle>
            <a:lvl1pPr>
              <a:defRPr sz="1800" b="1">
                <a:latin typeface="+mj-lt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904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7004" y="77822"/>
            <a:ext cx="8464987" cy="455444"/>
          </a:xfrm>
        </p:spPr>
        <p:txBody>
          <a:bodyPr>
            <a:noAutofit/>
          </a:bodyPr>
          <a:lstStyle>
            <a:lvl1pPr>
              <a:defRPr sz="2000" b="1">
                <a:solidFill>
                  <a:srgbClr val="0099CC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661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eep Challeng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7653" tIns="38827" rIns="77653" bIns="38827" rtlCol="0" anchor="ctr"/>
          <a:lstStyle/>
          <a:p>
            <a:pPr algn="ctr" defTabSz="388277"/>
            <a:endParaRPr lang="en-US" sz="1563" dirty="0">
              <a:solidFill>
                <a:prstClr val="white"/>
              </a:solidFill>
            </a:endParaRPr>
          </a:p>
        </p:txBody>
      </p:sp>
      <p:pic>
        <p:nvPicPr>
          <p:cNvPr id="3" name="Picture 2" descr="4x3-01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27203" y="2721868"/>
            <a:ext cx="3616147" cy="455444"/>
          </a:xfrm>
        </p:spPr>
        <p:txBody>
          <a:bodyPr>
            <a:normAutofit/>
          </a:bodyPr>
          <a:lstStyle>
            <a:lvl1pPr>
              <a:defRPr sz="3411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27650" y="3320653"/>
            <a:ext cx="3633788" cy="1443038"/>
          </a:xfrm>
          <a:prstGeom prst="rect">
            <a:avLst/>
          </a:prstGeom>
        </p:spPr>
        <p:txBody>
          <a:bodyPr vert="horz" lIns="109289" tIns="54645" rIns="109289" bIns="54645">
            <a:normAutofit/>
          </a:bodyPr>
          <a:lstStyle>
            <a:lvl1pPr marL="0" indent="0">
              <a:buNone/>
              <a:defRPr sz="206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388277" indent="0">
              <a:buNone/>
              <a:defRPr>
                <a:solidFill>
                  <a:srgbClr val="141414"/>
                </a:solidFill>
              </a:defRPr>
            </a:lvl2pPr>
            <a:lvl3pPr marL="776554" indent="0">
              <a:buNone/>
              <a:defRPr>
                <a:solidFill>
                  <a:srgbClr val="141414"/>
                </a:solidFill>
              </a:defRPr>
            </a:lvl3pPr>
            <a:lvl4pPr marL="1164830" indent="0">
              <a:buNone/>
              <a:defRPr>
                <a:solidFill>
                  <a:srgbClr val="141414"/>
                </a:solidFill>
              </a:defRPr>
            </a:lvl4pPr>
            <a:lvl5pPr marL="1553108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 smtClean="0"/>
              <a:t>Name</a:t>
            </a:r>
            <a:br>
              <a:rPr lang="en-US" dirty="0" smtClean="0"/>
            </a:br>
            <a:r>
              <a:rPr lang="en-US" dirty="0" smtClean="0"/>
              <a:t>Email</a:t>
            </a:r>
          </a:p>
        </p:txBody>
      </p:sp>
      <p:pic>
        <p:nvPicPr>
          <p:cNvPr id="9" name="Picture 8" descr="Cognizant_LOGO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2937" y="252993"/>
            <a:ext cx="2258154" cy="51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911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5546690" y="4543807"/>
            <a:ext cx="1778558" cy="6116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571" y="4611903"/>
            <a:ext cx="994677" cy="45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833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515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67" y="89154"/>
            <a:ext cx="8677275" cy="365760"/>
          </a:xfrm>
        </p:spPr>
        <p:txBody>
          <a:bodyPr lIns="0" rIns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612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515946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 userDrawn="1"/>
        </p:nvSpPr>
        <p:spPr>
          <a:xfrm>
            <a:off x="0" y="3727173"/>
            <a:ext cx="9144000" cy="238066"/>
          </a:xfrm>
          <a:prstGeom prst="rect">
            <a:avLst/>
          </a:prstGeom>
          <a:solidFill>
            <a:srgbClr val="555555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0286"/>
            <a:endParaRPr lang="en-US" sz="1037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2318184"/>
            <a:ext cx="9144000" cy="1426028"/>
          </a:xfrm>
          <a:prstGeom prst="rect">
            <a:avLst/>
          </a:prstGeom>
          <a:solidFill>
            <a:srgbClr val="444444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0286"/>
            <a:endParaRPr lang="en-US" sz="1037" dirty="0">
              <a:solidFill>
                <a:srgbClr val="000000"/>
              </a:solidFill>
            </a:endParaRPr>
          </a:p>
        </p:txBody>
      </p:sp>
      <p:sp>
        <p:nvSpPr>
          <p:cNvPr id="64" name="Rectangle 63"/>
          <p:cNvSpPr/>
          <p:nvPr userDrawn="1"/>
        </p:nvSpPr>
        <p:spPr>
          <a:xfrm>
            <a:off x="-1512" y="4313582"/>
            <a:ext cx="9150773" cy="83488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0286"/>
            <a:endParaRPr lang="en-US" sz="1037" dirty="0">
              <a:solidFill>
                <a:srgbClr val="000000"/>
              </a:solidFill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65701" y="2542879"/>
            <a:ext cx="6812599" cy="798563"/>
          </a:xfrm>
          <a:prstGeom prst="rect">
            <a:avLst/>
          </a:prstGeom>
          <a:noFill/>
        </p:spPr>
        <p:txBody>
          <a:bodyPr lIns="0" rIns="0" anchor="ctr"/>
          <a:lstStyle>
            <a:lvl1pPr marL="0" indent="0" algn="ctr">
              <a:buFontTx/>
              <a:buNone/>
              <a:defRPr sz="2370" b="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Divider slide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57547" cy="6858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0286"/>
            <a:endParaRPr lang="en-US" sz="1037" dirty="0">
              <a:solidFill>
                <a:srgbClr val="000000"/>
              </a:solidFill>
            </a:endParaRPr>
          </a:p>
        </p:txBody>
      </p:sp>
      <p:sp>
        <p:nvSpPr>
          <p:cNvPr id="45" name="Rectangle 44"/>
          <p:cNvSpPr/>
          <p:nvPr userDrawn="1"/>
        </p:nvSpPr>
        <p:spPr>
          <a:xfrm>
            <a:off x="225778" y="1789043"/>
            <a:ext cx="880533" cy="48006"/>
          </a:xfrm>
          <a:prstGeom prst="rect">
            <a:avLst/>
          </a:prstGeom>
          <a:solidFill>
            <a:srgbClr val="BCD730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0286"/>
            <a:endParaRPr lang="en-US" sz="1037" dirty="0">
              <a:solidFill>
                <a:srgbClr val="000000"/>
              </a:solidFill>
            </a:endParaRPr>
          </a:p>
        </p:txBody>
      </p:sp>
      <p:sp>
        <p:nvSpPr>
          <p:cNvPr id="46" name="Rectangle 45"/>
          <p:cNvSpPr/>
          <p:nvPr userDrawn="1"/>
        </p:nvSpPr>
        <p:spPr>
          <a:xfrm>
            <a:off x="1532467" y="1789043"/>
            <a:ext cx="880533" cy="48006"/>
          </a:xfrm>
          <a:prstGeom prst="rect">
            <a:avLst/>
          </a:prstGeom>
          <a:solidFill>
            <a:srgbClr val="BCD730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0286"/>
            <a:endParaRPr lang="en-US" sz="1037" dirty="0">
              <a:solidFill>
                <a:srgbClr val="000000"/>
              </a:solidFill>
            </a:endParaRPr>
          </a:p>
        </p:txBody>
      </p:sp>
      <p:sp>
        <p:nvSpPr>
          <p:cNvPr id="47" name="Rectangle 46"/>
          <p:cNvSpPr/>
          <p:nvPr userDrawn="1"/>
        </p:nvSpPr>
        <p:spPr>
          <a:xfrm>
            <a:off x="2839156" y="1789043"/>
            <a:ext cx="880533" cy="48006"/>
          </a:xfrm>
          <a:prstGeom prst="rect">
            <a:avLst/>
          </a:prstGeom>
          <a:solidFill>
            <a:srgbClr val="BCD730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0286"/>
            <a:endParaRPr lang="en-US" sz="1037" dirty="0">
              <a:solidFill>
                <a:srgbClr val="000000"/>
              </a:solidFill>
            </a:endParaRPr>
          </a:p>
        </p:txBody>
      </p:sp>
      <p:sp>
        <p:nvSpPr>
          <p:cNvPr id="48" name="Rectangle 47"/>
          <p:cNvSpPr/>
          <p:nvPr userDrawn="1"/>
        </p:nvSpPr>
        <p:spPr>
          <a:xfrm>
            <a:off x="4145845" y="1789043"/>
            <a:ext cx="880533" cy="48006"/>
          </a:xfrm>
          <a:prstGeom prst="rect">
            <a:avLst/>
          </a:prstGeom>
          <a:solidFill>
            <a:srgbClr val="BCD730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0286"/>
            <a:endParaRPr lang="en-US" sz="1037" dirty="0">
              <a:solidFill>
                <a:srgbClr val="000000"/>
              </a:solidFill>
            </a:endParaRPr>
          </a:p>
        </p:txBody>
      </p:sp>
      <p:sp>
        <p:nvSpPr>
          <p:cNvPr id="49" name="Rectangle 48"/>
          <p:cNvSpPr/>
          <p:nvPr userDrawn="1"/>
        </p:nvSpPr>
        <p:spPr>
          <a:xfrm>
            <a:off x="5452534" y="1789043"/>
            <a:ext cx="880533" cy="48006"/>
          </a:xfrm>
          <a:prstGeom prst="rect">
            <a:avLst/>
          </a:prstGeom>
          <a:solidFill>
            <a:srgbClr val="BCD730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0286"/>
            <a:endParaRPr lang="en-US" sz="1037" dirty="0">
              <a:solidFill>
                <a:srgbClr val="000000"/>
              </a:solidFill>
            </a:endParaRPr>
          </a:p>
        </p:txBody>
      </p:sp>
      <p:sp>
        <p:nvSpPr>
          <p:cNvPr id="50" name="Rectangle 49"/>
          <p:cNvSpPr/>
          <p:nvPr userDrawn="1"/>
        </p:nvSpPr>
        <p:spPr>
          <a:xfrm>
            <a:off x="6759222" y="1789043"/>
            <a:ext cx="880533" cy="48006"/>
          </a:xfrm>
          <a:prstGeom prst="rect">
            <a:avLst/>
          </a:prstGeom>
          <a:solidFill>
            <a:srgbClr val="BCD730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0286"/>
            <a:endParaRPr lang="en-US" sz="1037" dirty="0">
              <a:solidFill>
                <a:srgbClr val="000000"/>
              </a:solidFill>
            </a:endParaRPr>
          </a:p>
        </p:txBody>
      </p:sp>
      <p:sp>
        <p:nvSpPr>
          <p:cNvPr id="51" name="Rectangle 50"/>
          <p:cNvSpPr/>
          <p:nvPr userDrawn="1"/>
        </p:nvSpPr>
        <p:spPr>
          <a:xfrm>
            <a:off x="8065911" y="1789043"/>
            <a:ext cx="880533" cy="48006"/>
          </a:xfrm>
          <a:prstGeom prst="rect">
            <a:avLst/>
          </a:prstGeom>
          <a:solidFill>
            <a:srgbClr val="BCD730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0286"/>
            <a:endParaRPr lang="en-US" sz="1037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778" y="896082"/>
            <a:ext cx="846262" cy="8476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36299" y="885197"/>
            <a:ext cx="846262" cy="8476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47957" y="892629"/>
            <a:ext cx="846262" cy="8476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460528" y="874315"/>
            <a:ext cx="846262" cy="8476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159621" y="881744"/>
            <a:ext cx="846262" cy="8476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100182" y="892734"/>
            <a:ext cx="846262" cy="8476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772193" y="914401"/>
            <a:ext cx="846262" cy="847619"/>
          </a:xfrm>
          <a:prstGeom prst="rect">
            <a:avLst/>
          </a:prstGeom>
        </p:spPr>
      </p:pic>
      <p:grpSp>
        <p:nvGrpSpPr>
          <p:cNvPr id="22" name="Group 21"/>
          <p:cNvGrpSpPr/>
          <p:nvPr userDrawn="1"/>
        </p:nvGrpSpPr>
        <p:grpSpPr>
          <a:xfrm>
            <a:off x="3719687" y="4092555"/>
            <a:ext cx="1051820" cy="338031"/>
            <a:chOff x="7027951" y="4508022"/>
            <a:chExt cx="1064459" cy="306832"/>
          </a:xfrm>
        </p:grpSpPr>
        <p:pic>
          <p:nvPicPr>
            <p:cNvPr id="23" name="Picture 22"/>
            <p:cNvPicPr>
              <a:picLocks noChangeAspect="1"/>
            </p:cNvPicPr>
            <p:nvPr userDrawn="1"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27951" y="4508022"/>
              <a:ext cx="961039" cy="306832"/>
            </a:xfrm>
            <a:prstGeom prst="rect">
              <a:avLst/>
            </a:prstGeom>
          </p:spPr>
        </p:pic>
        <p:cxnSp>
          <p:nvCxnSpPr>
            <p:cNvPr id="24" name="Straight Connector 23"/>
            <p:cNvCxnSpPr/>
            <p:nvPr userDrawn="1"/>
          </p:nvCxnSpPr>
          <p:spPr>
            <a:xfrm>
              <a:off x="8092410" y="4546543"/>
              <a:ext cx="0" cy="24024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700" y="4070966"/>
            <a:ext cx="920470" cy="30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1195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D023DB4-6325-4093-9BB7-F4F924986391}" type="datetimeFigureOut">
              <a:rPr lang="en-US" smtClean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6FCE768-D2F9-47A4-AC06-3EB5B7730C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800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5715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sz="180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960120" y="4901563"/>
            <a:ext cx="960120" cy="140971"/>
          </a:xfrm>
          <a:prstGeom prst="rect">
            <a:avLst/>
          </a:prstGeom>
          <a:solidFill>
            <a:srgbClr val="2C2C2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2017   Cognizant</a:t>
            </a:r>
            <a:endParaRPr lang="en-US" sz="700" dirty="0"/>
          </a:p>
        </p:txBody>
      </p:sp>
      <p:sp>
        <p:nvSpPr>
          <p:cNvPr id="6" name="Rectangle 42"/>
          <p:cNvSpPr txBox="1">
            <a:spLocks noChangeArrowheads="1"/>
          </p:cNvSpPr>
          <p:nvPr userDrawn="1"/>
        </p:nvSpPr>
        <p:spPr>
          <a:xfrm>
            <a:off x="22225" y="4831556"/>
            <a:ext cx="45720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b="1" i="0" kern="1200">
                <a:solidFill>
                  <a:srgbClr val="6DB23F"/>
                </a:solidFill>
                <a:latin typeface="Helvetica Neue"/>
                <a:ea typeface="ＭＳ Ｐゴシック" charset="0"/>
                <a:cs typeface="Helvetica Neue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B983558D-C98C-4013-9F8D-937FCE5853E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795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/>
          <p:cNvCxnSpPr>
            <a:cxnSpLocks noChangeShapeType="1"/>
          </p:cNvCxnSpPr>
          <p:nvPr userDrawn="1"/>
        </p:nvCxnSpPr>
        <p:spPr bwMode="auto">
          <a:xfrm>
            <a:off x="152400" y="490392"/>
            <a:ext cx="8763000" cy="1191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238"/>
            <a:ext cx="8610600" cy="74295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2225" y="4831556"/>
            <a:ext cx="457200" cy="342900"/>
          </a:xfrm>
          <a:prstGeom prst="rect">
            <a:avLst/>
          </a:prstGeom>
        </p:spPr>
        <p:txBody>
          <a:bodyPr/>
          <a:lstStyle>
            <a:lvl1pPr>
              <a:defRPr sz="1200" b="1" i="0">
                <a:solidFill>
                  <a:srgbClr val="6DB23F"/>
                </a:solidFill>
                <a:latin typeface="Helvetica Neue"/>
                <a:cs typeface="Helvetica Neue"/>
              </a:defRPr>
            </a:lvl1pPr>
          </a:lstStyle>
          <a:p>
            <a:pPr>
              <a:defRPr/>
            </a:pPr>
            <a:fld id="{B983558D-C98C-4013-9F8D-937FCE5853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960120" y="4901563"/>
            <a:ext cx="960120" cy="140971"/>
          </a:xfrm>
          <a:prstGeom prst="rect">
            <a:avLst/>
          </a:prstGeom>
          <a:solidFill>
            <a:srgbClr val="2C2C2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2017   Cognizant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835315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, text, sub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2256" y="854100"/>
            <a:ext cx="8376303" cy="7472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50">
                <a:solidFill>
                  <a:schemeClr val="tx2"/>
                </a:solidFill>
              </a:defRPr>
            </a:lvl1pPr>
            <a:lvl2pPr marL="342900" indent="0">
              <a:buNone/>
              <a:defRPr>
                <a:solidFill>
                  <a:schemeClr val="tx2"/>
                </a:solidFill>
              </a:defRPr>
            </a:lvl2pPr>
            <a:lvl3pPr marL="685800" indent="0">
              <a:buNone/>
              <a:defRPr>
                <a:solidFill>
                  <a:schemeClr val="tx2"/>
                </a:solidFill>
              </a:defRPr>
            </a:lvl3pPr>
            <a:lvl4pPr marL="1028700" indent="0">
              <a:buNone/>
              <a:defRPr>
                <a:solidFill>
                  <a:schemeClr val="tx2"/>
                </a:solidFill>
              </a:defRPr>
            </a:lvl4pPr>
            <a:lvl5pPr marL="13716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03225" y="1868617"/>
            <a:ext cx="4072450" cy="227158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762500" y="1872369"/>
            <a:ext cx="3924301" cy="22525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rgbClr val="141414"/>
                </a:solidFill>
              </a:defRPr>
            </a:lvl1pPr>
            <a:lvl2pPr marL="342900" indent="0">
              <a:buNone/>
              <a:defRPr sz="1350">
                <a:solidFill>
                  <a:srgbClr val="141414"/>
                </a:solidFill>
              </a:defRPr>
            </a:lvl2pPr>
            <a:lvl3pPr marL="685800" indent="0">
              <a:buNone/>
              <a:defRPr sz="1350">
                <a:solidFill>
                  <a:srgbClr val="141414"/>
                </a:solidFill>
              </a:defRPr>
            </a:lvl3pPr>
            <a:lvl4pPr marL="1028700" indent="0">
              <a:buNone/>
              <a:defRPr sz="1350">
                <a:solidFill>
                  <a:srgbClr val="141414"/>
                </a:solidFill>
              </a:defRPr>
            </a:lvl4pPr>
            <a:lvl5pPr marL="1371600" indent="0">
              <a:buNone/>
              <a:defRPr sz="135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 smtClean="0"/>
              <a:t>Supporting text</a:t>
            </a:r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304364" y="247696"/>
            <a:ext cx="8458637" cy="455444"/>
          </a:xfrm>
        </p:spPr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960120" y="4901563"/>
            <a:ext cx="960120" cy="140971"/>
          </a:xfrm>
          <a:prstGeom prst="rect">
            <a:avLst/>
          </a:prstGeom>
          <a:solidFill>
            <a:srgbClr val="2C2C2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2017   Cognizant</a:t>
            </a:r>
            <a:endParaRPr lang="en-US" sz="700" dirty="0"/>
          </a:p>
        </p:txBody>
      </p:sp>
      <p:sp>
        <p:nvSpPr>
          <p:cNvPr id="10" name="Rectangle 42"/>
          <p:cNvSpPr txBox="1">
            <a:spLocks noChangeArrowheads="1"/>
          </p:cNvSpPr>
          <p:nvPr userDrawn="1"/>
        </p:nvSpPr>
        <p:spPr>
          <a:xfrm>
            <a:off x="22225" y="4831556"/>
            <a:ext cx="45720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b="1" i="0" kern="1200">
                <a:solidFill>
                  <a:srgbClr val="6DB23F"/>
                </a:solidFill>
                <a:latin typeface="Helvetica Neue"/>
                <a:ea typeface="ＭＳ Ｐゴシック" charset="0"/>
                <a:cs typeface="Helvetica Neue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B983558D-C98C-4013-9F8D-937FCE5853E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12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5715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sz="180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960120" y="4901563"/>
            <a:ext cx="960120" cy="140971"/>
          </a:xfrm>
          <a:prstGeom prst="rect">
            <a:avLst/>
          </a:prstGeom>
          <a:solidFill>
            <a:srgbClr val="2C2C2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2017   Cognizant</a:t>
            </a:r>
            <a:endParaRPr lang="en-US" sz="700" dirty="0"/>
          </a:p>
        </p:txBody>
      </p:sp>
      <p:sp>
        <p:nvSpPr>
          <p:cNvPr id="6" name="Rectangle 42"/>
          <p:cNvSpPr txBox="1">
            <a:spLocks noChangeArrowheads="1"/>
          </p:cNvSpPr>
          <p:nvPr userDrawn="1"/>
        </p:nvSpPr>
        <p:spPr>
          <a:xfrm>
            <a:off x="22225" y="4831556"/>
            <a:ext cx="45720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b="1" i="0" kern="1200">
                <a:solidFill>
                  <a:srgbClr val="6DB23F"/>
                </a:solidFill>
                <a:latin typeface="Helvetica Neue"/>
                <a:ea typeface="ＭＳ Ｐゴシック" charset="0"/>
                <a:cs typeface="Helvetica Neue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B983558D-C98C-4013-9F8D-937FCE5853E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310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 userDrawn="1"/>
        </p:nvSpPr>
        <p:spPr>
          <a:xfrm>
            <a:off x="8536550" y="4887685"/>
            <a:ext cx="609600" cy="171450"/>
          </a:xfrm>
          <a:prstGeom prst="rect">
            <a:avLst/>
          </a:prstGeom>
          <a:solidFill>
            <a:srgbClr val="444444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0286"/>
            <a:endParaRPr lang="en-US" sz="1037" dirty="0">
              <a:solidFill>
                <a:srgbClr val="000000"/>
              </a:solidFill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2652765" y="4887685"/>
            <a:ext cx="5859479" cy="171450"/>
          </a:xfrm>
          <a:prstGeom prst="rect">
            <a:avLst/>
          </a:prstGeom>
          <a:solidFill>
            <a:srgbClr val="555555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0286"/>
            <a:endParaRPr lang="en-US" sz="1037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-505" y="0"/>
            <a:ext cx="9157547" cy="548640"/>
          </a:xfrm>
          <a:prstGeom prst="rect">
            <a:avLst/>
          </a:prstGeom>
          <a:solidFill>
            <a:srgbClr val="44444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0286"/>
            <a:endParaRPr lang="en-US" sz="1778" dirty="0">
              <a:solidFill>
                <a:srgbClr val="FFFFFF"/>
              </a:solidFill>
            </a:endParaRPr>
          </a:p>
        </p:txBody>
      </p:sp>
      <p:sp>
        <p:nvSpPr>
          <p:cNvPr id="103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5779" y="685800"/>
            <a:ext cx="871026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2895" tIns="61448" rIns="122895" bIns="614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6" name="Slide Number Placeholder 96"/>
          <p:cNvSpPr txBox="1">
            <a:spLocks/>
          </p:cNvSpPr>
          <p:nvPr userDrawn="1"/>
        </p:nvSpPr>
        <p:spPr bwMode="auto">
          <a:xfrm>
            <a:off x="8638216" y="4879073"/>
            <a:ext cx="406400" cy="205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3" tIns="45517" rIns="91033" bIns="45517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defTabSz="910286" fontAlgn="base">
              <a:spcBef>
                <a:spcPct val="0"/>
              </a:spcBef>
              <a:spcAft>
                <a:spcPct val="0"/>
              </a:spcAft>
              <a:defRPr/>
            </a:pPr>
            <a:fld id="{8A2364C8-0B3C-4F67-B26B-2543C333AEA5}" type="slidenum">
              <a:rPr lang="en-US" sz="889" b="1" smtClean="0">
                <a:solidFill>
                  <a:srgbClr val="BCD730"/>
                </a:solidFill>
                <a:latin typeface="Arial" panose="020B0604020202020204"/>
                <a:ea typeface="ＭＳ Ｐゴシック" pitchFamily="34" charset="-128"/>
              </a:rPr>
              <a:pPr algn="ctr" defTabSz="910286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889" b="1" dirty="0" smtClean="0">
              <a:solidFill>
                <a:srgbClr val="BCD730"/>
              </a:solidFill>
              <a:latin typeface="Arial" panose="020B0604020202020204"/>
              <a:ea typeface="ＭＳ Ｐゴシック" pitchFamily="34" charset="-128"/>
            </a:endParaRP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37262" y="109032"/>
            <a:ext cx="8709182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61448" rIns="0" bIns="61448" numCol="1" anchor="ctr" anchorCtr="0" compatLnSpc="1">
            <a:prstTxWarp prst="textNoShape">
              <a:avLst/>
            </a:prstTxWarp>
          </a:bodyPr>
          <a:lstStyle/>
          <a:p>
            <a:pPr marL="0" lvl="0" defTabSz="910286" latinLnBrk="0"/>
            <a:r>
              <a:rPr lang="en-US" dirty="0" smtClean="0"/>
              <a:t>Click to edit Master title style</a:t>
            </a:r>
          </a:p>
        </p:txBody>
      </p:sp>
      <p:sp>
        <p:nvSpPr>
          <p:cNvPr id="20" name="Footer Placeholder 97"/>
          <p:cNvSpPr txBox="1">
            <a:spLocks/>
          </p:cNvSpPr>
          <p:nvPr userDrawn="1"/>
        </p:nvSpPr>
        <p:spPr bwMode="auto">
          <a:xfrm>
            <a:off x="5565914" y="4896946"/>
            <a:ext cx="2799806" cy="162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3" tIns="45517" rIns="91033" bIns="45517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defTabSz="91028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67" dirty="0" smtClean="0">
                <a:solidFill>
                  <a:srgbClr val="FFFFFF">
                    <a:lumMod val="65000"/>
                  </a:srgbClr>
                </a:solidFill>
                <a:latin typeface="Arial" panose="020B0604020202020204"/>
                <a:ea typeface="ＭＳ Ｐゴシック" pitchFamily="34" charset="-128"/>
              </a:rPr>
              <a:t>© 2017, Cognizant  Technology Solutions, Confidential &amp; Proprietary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4887685"/>
            <a:ext cx="483810" cy="171450"/>
          </a:xfrm>
          <a:prstGeom prst="rect">
            <a:avLst/>
          </a:prstGeom>
          <a:solidFill>
            <a:srgbClr val="555555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0286"/>
            <a:endParaRPr lang="en-US" sz="1037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536714"/>
            <a:ext cx="9157547" cy="48006"/>
          </a:xfrm>
          <a:prstGeom prst="rect">
            <a:avLst/>
          </a:prstGeom>
          <a:solidFill>
            <a:srgbClr val="BCD730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0286"/>
            <a:endParaRPr lang="en-US" sz="1037" dirty="0">
              <a:solidFill>
                <a:srgbClr val="000000"/>
              </a:solidFill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506349" y="4746782"/>
            <a:ext cx="1051820" cy="338031"/>
            <a:chOff x="7027951" y="4508022"/>
            <a:chExt cx="1064459" cy="306832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27951" y="4508022"/>
              <a:ext cx="961039" cy="306832"/>
            </a:xfrm>
            <a:prstGeom prst="rect">
              <a:avLst/>
            </a:prstGeom>
          </p:spPr>
        </p:pic>
        <p:cxnSp>
          <p:nvCxnSpPr>
            <p:cNvPr id="15" name="Straight Connector 14"/>
            <p:cNvCxnSpPr/>
            <p:nvPr userDrawn="1"/>
          </p:nvCxnSpPr>
          <p:spPr>
            <a:xfrm>
              <a:off x="8092410" y="4546543"/>
              <a:ext cx="0" cy="24024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/>
          <p:cNvSpPr/>
          <p:nvPr userDrawn="1"/>
        </p:nvSpPr>
        <p:spPr>
          <a:xfrm>
            <a:off x="1558171" y="4746782"/>
            <a:ext cx="1094594" cy="338031"/>
          </a:xfrm>
          <a:prstGeom prst="rect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154" y="4773008"/>
            <a:ext cx="545659" cy="31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2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6" r:id="rId3"/>
    <p:sldLayoutId id="2147483717" r:id="rId4"/>
    <p:sldLayoutId id="2147483723" r:id="rId5"/>
    <p:sldLayoutId id="2147483734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3" r:id="rId13"/>
    <p:sldLayoutId id="2147483748" r:id="rId14"/>
    <p:sldLayoutId id="2147483749" r:id="rId15"/>
    <p:sldLayoutId id="2147483750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2000" b="0" kern="0" dirty="0" smtClean="0">
          <a:solidFill>
            <a:schemeClr val="bg1"/>
          </a:solidFill>
          <a:latin typeface="+mj-lt"/>
          <a:ea typeface="+mj-ea"/>
          <a:cs typeface="Segoe UI" panose="020B0502040204020203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370">
          <a:solidFill>
            <a:srgbClr val="3D97BB"/>
          </a:solidFill>
          <a:latin typeface="Arial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370">
          <a:solidFill>
            <a:srgbClr val="3D97BB"/>
          </a:solidFill>
          <a:latin typeface="Arial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370">
          <a:solidFill>
            <a:srgbClr val="3D97BB"/>
          </a:solidFill>
          <a:latin typeface="Arial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370">
          <a:solidFill>
            <a:srgbClr val="3D97BB"/>
          </a:solidFill>
          <a:latin typeface="Arial" charset="0"/>
          <a:cs typeface="Arial" pitchFamily="34" charset="0"/>
        </a:defRPr>
      </a:lvl5pPr>
      <a:lvl6pPr marL="455143" algn="l" rtl="0" fontAlgn="base">
        <a:spcBef>
          <a:spcPct val="0"/>
        </a:spcBef>
        <a:spcAft>
          <a:spcPct val="0"/>
        </a:spcAft>
        <a:defRPr sz="2370">
          <a:solidFill>
            <a:srgbClr val="008BBC"/>
          </a:solidFill>
          <a:latin typeface="Verdana" pitchFamily="34" charset="0"/>
        </a:defRPr>
      </a:lvl6pPr>
      <a:lvl7pPr marL="910286" algn="l" rtl="0" fontAlgn="base">
        <a:spcBef>
          <a:spcPct val="0"/>
        </a:spcBef>
        <a:spcAft>
          <a:spcPct val="0"/>
        </a:spcAft>
        <a:defRPr sz="2370">
          <a:solidFill>
            <a:srgbClr val="008BBC"/>
          </a:solidFill>
          <a:latin typeface="Verdana" pitchFamily="34" charset="0"/>
        </a:defRPr>
      </a:lvl7pPr>
      <a:lvl8pPr marL="1365429" algn="l" rtl="0" fontAlgn="base">
        <a:spcBef>
          <a:spcPct val="0"/>
        </a:spcBef>
        <a:spcAft>
          <a:spcPct val="0"/>
        </a:spcAft>
        <a:defRPr sz="2370">
          <a:solidFill>
            <a:srgbClr val="008BBC"/>
          </a:solidFill>
          <a:latin typeface="Verdana" pitchFamily="34" charset="0"/>
        </a:defRPr>
      </a:lvl8pPr>
      <a:lvl9pPr marL="1820572" algn="l" rtl="0" fontAlgn="base">
        <a:spcBef>
          <a:spcPct val="0"/>
        </a:spcBef>
        <a:spcAft>
          <a:spcPct val="0"/>
        </a:spcAft>
        <a:defRPr sz="2370">
          <a:solidFill>
            <a:srgbClr val="008BBC"/>
          </a:solidFill>
          <a:latin typeface="Verdana" pitchFamily="34" charset="0"/>
        </a:defRPr>
      </a:lvl9pPr>
    </p:titleStyle>
    <p:bodyStyle>
      <a:lvl1pPr marL="224411" indent="-224411" algn="l" rtl="0" eaLnBrk="0" fontAlgn="base" hangingPunct="0">
        <a:spcBef>
          <a:spcPct val="20000"/>
        </a:spcBef>
        <a:spcAft>
          <a:spcPct val="0"/>
        </a:spcAft>
        <a:buClr>
          <a:srgbClr val="0071CF"/>
        </a:buClr>
        <a:buFont typeface="Wingdings" pitchFamily="2" charset="2"/>
        <a:buChar char="§"/>
        <a:defRPr sz="2222">
          <a:solidFill>
            <a:schemeClr val="tx1"/>
          </a:solidFill>
          <a:latin typeface="+mj-lt"/>
          <a:ea typeface="+mn-ea"/>
          <a:cs typeface="Verdana" pitchFamily="34" charset="0"/>
        </a:defRPr>
      </a:lvl1pPr>
      <a:lvl2pPr marL="739607" indent="-284464" algn="l" rtl="0" eaLnBrk="0" fontAlgn="base" hangingPunct="0">
        <a:spcBef>
          <a:spcPct val="20000"/>
        </a:spcBef>
        <a:spcAft>
          <a:spcPct val="0"/>
        </a:spcAft>
        <a:buClr>
          <a:srgbClr val="0071CF"/>
        </a:buClr>
        <a:buFont typeface="Wingdings" pitchFamily="2" charset="2"/>
        <a:buChar char="§"/>
        <a:defRPr sz="2000">
          <a:solidFill>
            <a:schemeClr val="tx1"/>
          </a:solidFill>
          <a:latin typeface="+mj-lt"/>
          <a:cs typeface="Verdana" pitchFamily="34" charset="0"/>
        </a:defRPr>
      </a:lvl2pPr>
      <a:lvl3pPr marL="1137857" indent="-227571" algn="l" rtl="0" eaLnBrk="0" fontAlgn="base" hangingPunct="0">
        <a:spcBef>
          <a:spcPct val="20000"/>
        </a:spcBef>
        <a:spcAft>
          <a:spcPct val="0"/>
        </a:spcAft>
        <a:buClr>
          <a:srgbClr val="0071CF"/>
        </a:buClr>
        <a:buFont typeface="Wingdings" pitchFamily="2" charset="2"/>
        <a:buChar char="§"/>
        <a:defRPr sz="1630">
          <a:solidFill>
            <a:schemeClr val="tx1"/>
          </a:solidFill>
          <a:latin typeface="+mj-lt"/>
          <a:cs typeface="Verdana" pitchFamily="34" charset="0"/>
        </a:defRPr>
      </a:lvl3pPr>
      <a:lvl4pPr marL="1593001" indent="-227571" algn="l" rtl="0" eaLnBrk="0" fontAlgn="base" hangingPunct="0">
        <a:spcBef>
          <a:spcPct val="20000"/>
        </a:spcBef>
        <a:spcAft>
          <a:spcPct val="0"/>
        </a:spcAft>
        <a:buClr>
          <a:srgbClr val="0071CF"/>
        </a:buClr>
        <a:buFont typeface="Wingdings" pitchFamily="2" charset="2"/>
        <a:buChar char="§"/>
        <a:defRPr sz="1407">
          <a:solidFill>
            <a:schemeClr val="tx1"/>
          </a:solidFill>
          <a:latin typeface="+mj-lt"/>
          <a:cs typeface="Verdana" pitchFamily="34" charset="0"/>
        </a:defRPr>
      </a:lvl4pPr>
      <a:lvl5pPr marL="2048144" indent="-227571" algn="l" rtl="0" eaLnBrk="0" fontAlgn="base" hangingPunct="0">
        <a:spcBef>
          <a:spcPct val="20000"/>
        </a:spcBef>
        <a:spcAft>
          <a:spcPct val="0"/>
        </a:spcAft>
        <a:buClr>
          <a:srgbClr val="0071CF"/>
        </a:buClr>
        <a:buFont typeface="Wingdings" pitchFamily="2" charset="2"/>
        <a:buChar char="§"/>
        <a:defRPr sz="1407">
          <a:solidFill>
            <a:schemeClr val="tx1"/>
          </a:solidFill>
          <a:latin typeface="+mj-lt"/>
          <a:cs typeface="Verdana" pitchFamily="34" charset="0"/>
        </a:defRPr>
      </a:lvl5pPr>
      <a:lvl6pPr marL="2503286" indent="-227571" algn="l" rtl="0" fontAlgn="base">
        <a:spcBef>
          <a:spcPct val="20000"/>
        </a:spcBef>
        <a:spcAft>
          <a:spcPct val="0"/>
        </a:spcAft>
        <a:buChar char="»"/>
        <a:defRPr sz="1407">
          <a:solidFill>
            <a:schemeClr val="tx1"/>
          </a:solidFill>
          <a:latin typeface="+mn-lt"/>
        </a:defRPr>
      </a:lvl6pPr>
      <a:lvl7pPr marL="2958429" indent="-227571" algn="l" rtl="0" fontAlgn="base">
        <a:spcBef>
          <a:spcPct val="20000"/>
        </a:spcBef>
        <a:spcAft>
          <a:spcPct val="0"/>
        </a:spcAft>
        <a:buChar char="»"/>
        <a:defRPr sz="1407">
          <a:solidFill>
            <a:schemeClr val="tx1"/>
          </a:solidFill>
          <a:latin typeface="+mn-lt"/>
        </a:defRPr>
      </a:lvl7pPr>
      <a:lvl8pPr marL="3413572" indent="-227571" algn="l" rtl="0" fontAlgn="base">
        <a:spcBef>
          <a:spcPct val="20000"/>
        </a:spcBef>
        <a:spcAft>
          <a:spcPct val="0"/>
        </a:spcAft>
        <a:buChar char="»"/>
        <a:defRPr sz="1407">
          <a:solidFill>
            <a:schemeClr val="tx1"/>
          </a:solidFill>
          <a:latin typeface="+mn-lt"/>
        </a:defRPr>
      </a:lvl8pPr>
      <a:lvl9pPr marL="3868715" indent="-227571" algn="l" rtl="0" fontAlgn="base">
        <a:spcBef>
          <a:spcPct val="20000"/>
        </a:spcBef>
        <a:spcAft>
          <a:spcPct val="0"/>
        </a:spcAft>
        <a:buChar char="»"/>
        <a:defRPr sz="140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286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1pPr>
      <a:lvl2pPr marL="455143" algn="l" defTabSz="910286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2pPr>
      <a:lvl3pPr marL="910286" algn="l" defTabSz="910286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3pPr>
      <a:lvl4pPr marL="1365429" algn="l" defTabSz="910286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4pPr>
      <a:lvl5pPr marL="1820572" algn="l" defTabSz="910286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5pPr>
      <a:lvl6pPr marL="2275715" algn="l" defTabSz="910286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6pPr>
      <a:lvl7pPr marL="2730858" algn="l" defTabSz="910286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7pPr>
      <a:lvl8pPr marL="3186001" algn="l" defTabSz="910286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8pPr>
      <a:lvl9pPr marL="3641143" algn="l" defTabSz="910286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20" userDrawn="1">
          <p15:clr>
            <a:srgbClr val="F26B43"/>
          </p15:clr>
        </p15:guide>
        <p15:guide id="2" orient="horz" pos="3936">
          <p15:clr>
            <a:srgbClr val="F26B43"/>
          </p15:clr>
        </p15:guide>
        <p15:guide id="3" pos="7608">
          <p15:clr>
            <a:srgbClr val="F26B43"/>
          </p15:clr>
        </p15:guide>
        <p15:guide id="4" pos="144" userDrawn="1">
          <p15:clr>
            <a:srgbClr val="F26B43"/>
          </p15:clr>
        </p15:guide>
        <p15:guide id="0" orient="horz" pos="2964" userDrawn="1">
          <p15:clr>
            <a:srgbClr val="F26B43"/>
          </p15:clr>
        </p15:guide>
        <p15:guide id="5" pos="56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" y="915"/>
            <a:ext cx="9145619" cy="515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22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" y="915"/>
            <a:ext cx="9145619" cy="515081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5546690" y="4572000"/>
            <a:ext cx="1768510" cy="4622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753" y="4592464"/>
            <a:ext cx="1316964" cy="4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48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image" Target="../media/image24.png"/><Relationship Id="rId18" Type="http://schemas.openxmlformats.org/officeDocument/2006/relationships/image" Target="../media/image28.png"/><Relationship Id="rId3" Type="http://schemas.openxmlformats.org/officeDocument/2006/relationships/diagramLayout" Target="../diagrams/layout2.xml"/><Relationship Id="rId21" Type="http://schemas.openxmlformats.org/officeDocument/2006/relationships/image" Target="../media/image31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7.png"/><Relationship Id="rId2" Type="http://schemas.openxmlformats.org/officeDocument/2006/relationships/diagramData" Target="../diagrams/data2.xml"/><Relationship Id="rId16" Type="http://schemas.openxmlformats.org/officeDocument/2006/relationships/image" Target="../media/image26.jp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2.xml"/><Relationship Id="rId11" Type="http://schemas.openxmlformats.org/officeDocument/2006/relationships/image" Target="../media/image22.png"/><Relationship Id="rId5" Type="http://schemas.openxmlformats.org/officeDocument/2006/relationships/diagramColors" Target="../diagrams/colors2.xml"/><Relationship Id="rId15" Type="http://schemas.openxmlformats.org/officeDocument/2006/relationships/image" Target="../media/image25.jpg"/><Relationship Id="rId23" Type="http://schemas.openxmlformats.org/officeDocument/2006/relationships/image" Target="../media/image33.png"/><Relationship Id="rId10" Type="http://schemas.openxmlformats.org/officeDocument/2006/relationships/image" Target="../media/image21.png"/><Relationship Id="rId19" Type="http://schemas.openxmlformats.org/officeDocument/2006/relationships/image" Target="../media/image29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0.png"/><Relationship Id="rId14" Type="http://schemas.openxmlformats.org/officeDocument/2006/relationships/image" Target="../media/image17.jpg"/><Relationship Id="rId22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181428" y="2782184"/>
            <a:ext cx="8962572" cy="594861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/>
                <a:ea typeface="ＭＳ Ｐゴシック" pitchFamily="-28" charset="-128"/>
                <a:cs typeface="Arial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-28" charset="-128"/>
                <a:cs typeface="ＭＳ Ｐゴシック" pitchFamily="-2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-28" charset="-128"/>
                <a:cs typeface="ＭＳ Ｐゴシック" pitchFamily="-2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-28" charset="-128"/>
                <a:cs typeface="ＭＳ Ｐゴシック" pitchFamily="-2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-28" charset="-128"/>
                <a:cs typeface="ＭＳ Ｐゴシック" pitchFamily="-28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3D97BB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3D97BB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3D97BB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3D97BB"/>
                </a:solidFill>
                <a:latin typeface="Arial" pitchFamily="34" charset="0"/>
              </a:defRPr>
            </a:lvl9pPr>
          </a:lstStyle>
          <a:p>
            <a:pPr>
              <a:spcAft>
                <a:spcPts val="0"/>
              </a:spcAft>
            </a:pPr>
            <a:r>
              <a:rPr lang="en-US" sz="2400" spc="300" dirty="0" smtClean="0">
                <a:solidFill>
                  <a:prstClr val="white"/>
                </a:solidFill>
                <a:latin typeface="Segoe UI" panose="020B0502040204020203" pitchFamily="34" charset="0"/>
                <a:ea typeface="Interstate-Light Normal" charset="0"/>
                <a:cs typeface="Segoe UI" panose="020B0502040204020203" pitchFamily="34" charset="0"/>
              </a:rPr>
              <a:t>DevOps Assessment </a:t>
            </a:r>
            <a:r>
              <a:rPr lang="en-US" sz="2400" spc="300" dirty="0" smtClean="0">
                <a:solidFill>
                  <a:prstClr val="white"/>
                </a:solidFill>
                <a:latin typeface="Segoe UI" panose="020B0502040204020203" pitchFamily="34" charset="0"/>
                <a:ea typeface="Interstate-Light Normal" charset="0"/>
                <a:cs typeface="Segoe UI" panose="020B0502040204020203" pitchFamily="34" charset="0"/>
              </a:rPr>
              <a:t>for Royal Bank of Canada </a:t>
            </a:r>
            <a:endParaRPr lang="en-US" sz="1200" kern="0" spc="110" dirty="0">
              <a:solidFill>
                <a:prstClr val="white"/>
              </a:solidFill>
              <a:latin typeface="Segoe UI" panose="020B0502040204020203" pitchFamily="34" charset="0"/>
              <a:ea typeface="Interstate-Light Normal" charset="0"/>
              <a:cs typeface="Segoe UI" panose="020B0502040204020203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6738257" y="2930956"/>
            <a:ext cx="2129518" cy="352901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/>
                <a:ea typeface="ＭＳ Ｐゴシック" pitchFamily="-28" charset="-128"/>
                <a:cs typeface="Arial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-28" charset="-128"/>
                <a:cs typeface="ＭＳ Ｐゴシック" pitchFamily="-2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-28" charset="-128"/>
                <a:cs typeface="ＭＳ Ｐゴシック" pitchFamily="-2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-28" charset="-128"/>
                <a:cs typeface="ＭＳ Ｐゴシック" pitchFamily="-2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-28" charset="-128"/>
                <a:cs typeface="ＭＳ Ｐゴシック" pitchFamily="-28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3D97BB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3D97BB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3D97BB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3D97BB"/>
                </a:solidFill>
                <a:latin typeface="Arial" pitchFamily="34" charset="0"/>
              </a:defRPr>
            </a:lvl9pPr>
          </a:lstStyle>
          <a:p>
            <a:pPr>
              <a:spcAft>
                <a:spcPts val="0"/>
              </a:spcAft>
            </a:pPr>
            <a:endParaRPr lang="en-US" sz="1400" kern="0" spc="110" dirty="0">
              <a:solidFill>
                <a:prstClr val="white"/>
              </a:solidFill>
              <a:latin typeface="Interstate-Light Normal" charset="0"/>
              <a:ea typeface="Interstate-Light Normal" charset="0"/>
              <a:cs typeface="Interstate-Light Norm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13336" y="4650880"/>
            <a:ext cx="970752" cy="40975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9661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31514" y="4682892"/>
            <a:ext cx="882502" cy="40975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36" y="4677013"/>
            <a:ext cx="686457" cy="41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8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Puma - Current SDLC State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80314778"/>
              </p:ext>
            </p:extLst>
          </p:nvPr>
        </p:nvGraphicFramePr>
        <p:xfrm>
          <a:off x="210615" y="586983"/>
          <a:ext cx="5597916" cy="3370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7769442" y="3698473"/>
            <a:ext cx="1209675" cy="866542"/>
            <a:chOff x="7696200" y="2494526"/>
            <a:chExt cx="1209675" cy="866542"/>
          </a:xfrm>
        </p:grpSpPr>
        <p:grpSp>
          <p:nvGrpSpPr>
            <p:cNvPr id="21" name="Group 20"/>
            <p:cNvGrpSpPr/>
            <p:nvPr/>
          </p:nvGrpSpPr>
          <p:grpSpPr>
            <a:xfrm>
              <a:off x="7696200" y="2494526"/>
              <a:ext cx="1038225" cy="230832"/>
              <a:chOff x="7696200" y="2494526"/>
              <a:chExt cx="1038225" cy="230832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7696200" y="2543865"/>
                <a:ext cx="228600" cy="152400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896225" y="2494526"/>
                <a:ext cx="8382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Manual Task</a:t>
                </a:r>
                <a:endParaRPr lang="en-US" sz="900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7696200" y="2705111"/>
              <a:ext cx="1038225" cy="230832"/>
              <a:chOff x="7696200" y="2705111"/>
              <a:chExt cx="1038225" cy="230832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7696200" y="2754450"/>
                <a:ext cx="228600" cy="152400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896225" y="2705111"/>
                <a:ext cx="8382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Tool driven</a:t>
                </a:r>
                <a:endParaRPr lang="en-US" sz="9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696200" y="2926417"/>
              <a:ext cx="1209675" cy="230832"/>
              <a:chOff x="7696200" y="2926417"/>
              <a:chExt cx="1209675" cy="230832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7696200" y="2965035"/>
                <a:ext cx="228600" cy="152400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896225" y="2926417"/>
                <a:ext cx="100965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Non automated</a:t>
                </a:r>
                <a:endParaRPr lang="en-US" sz="9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7696200" y="3130236"/>
              <a:ext cx="1209675" cy="230832"/>
              <a:chOff x="7696200" y="3130236"/>
              <a:chExt cx="1209675" cy="230832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7696200" y="3175620"/>
                <a:ext cx="228600" cy="1524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896225" y="3130236"/>
                <a:ext cx="100965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Out of Scope</a:t>
                </a:r>
                <a:endParaRPr lang="en-US" sz="900" dirty="0"/>
              </a:p>
            </p:txBody>
          </p:sp>
        </p:grpSp>
      </p:grpSp>
      <p:sp>
        <p:nvSpPr>
          <p:cNvPr id="33" name="Rounded Rectangle 32"/>
          <p:cNvSpPr/>
          <p:nvPr/>
        </p:nvSpPr>
        <p:spPr>
          <a:xfrm>
            <a:off x="3622741" y="1300177"/>
            <a:ext cx="1099763" cy="2607832"/>
          </a:xfrm>
          <a:prstGeom prst="roundRect">
            <a:avLst>
              <a:gd name="adj" fmla="val 8854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4853273" y="622308"/>
            <a:ext cx="996822" cy="1673147"/>
          </a:xfrm>
          <a:prstGeom prst="roundRect">
            <a:avLst>
              <a:gd name="adj" fmla="val 8854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679745" y="3990778"/>
            <a:ext cx="107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Test Case/Data Management</a:t>
            </a:r>
            <a:endParaRPr lang="en-US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4798013" y="2445744"/>
            <a:ext cx="107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CMDB/Change Management</a:t>
            </a:r>
            <a:endParaRPr lang="en-US" sz="900" dirty="0"/>
          </a:p>
        </p:txBody>
      </p:sp>
      <p:sp>
        <p:nvSpPr>
          <p:cNvPr id="48" name="Rectangle 47"/>
          <p:cNvSpPr/>
          <p:nvPr/>
        </p:nvSpPr>
        <p:spPr>
          <a:xfrm>
            <a:off x="5908185" y="711001"/>
            <a:ext cx="3103248" cy="2538616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05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Observations :</a:t>
            </a:r>
          </a:p>
          <a:p>
            <a:pPr algn="just"/>
            <a:endParaRPr lang="en-US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Build is automated but not integrated with test pack.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Adequate code conflict management system is present.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There is no standard package and Artifactory management system in the enterprise.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Release tagging mechanism is missing.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SDLC pipeline is partially automated and integrations between lifecycle is missing.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Standard release automation is non existent.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Rollback testing and automation is absent.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Infrastructure creation and  application deployment takes longer time.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030345"/>
              </p:ext>
            </p:extLst>
          </p:nvPr>
        </p:nvGraphicFramePr>
        <p:xfrm>
          <a:off x="5368436" y="3554794"/>
          <a:ext cx="992627" cy="115390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92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300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Technologies</a:t>
                      </a:r>
                      <a:endParaRPr lang="en-US" sz="800" dirty="0">
                        <a:latin typeface="+mn-lt"/>
                      </a:endParaRPr>
                    </a:p>
                  </a:txBody>
                  <a:tcPr marL="51449" marR="51449" marT="34290" marB="3429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217">
                <a:tc>
                  <a:txBody>
                    <a:bodyPr/>
                    <a:lstStyle/>
                    <a:p>
                      <a:pPr marL="53975" indent="0" algn="l" fontAlgn="b"/>
                      <a:r>
                        <a:rPr 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Node</a:t>
                      </a:r>
                      <a:r>
                        <a:rPr 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JS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360" marR="5360" marT="7144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981">
                <a:tc>
                  <a:txBody>
                    <a:bodyPr/>
                    <a:lstStyle/>
                    <a:p>
                      <a:pPr marL="53975" indent="0" algn="l" defTabSz="914400" rtl="0" eaLnBrk="1" fontAlgn="b" latinLnBrk="0" hangingPunct="1"/>
                      <a:r>
                        <a:rPr lang="en-US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Angular</a:t>
                      </a:r>
                      <a:r>
                        <a:rPr lang="en-US" sz="80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JS</a:t>
                      </a:r>
                      <a:endParaRPr lang="en-US" sz="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60" marR="5360" marT="7144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919">
                <a:tc>
                  <a:txBody>
                    <a:bodyPr/>
                    <a:lstStyle/>
                    <a:p>
                      <a:pPr marL="53975" indent="0" algn="l" fontAlgn="b"/>
                      <a:r>
                        <a:rPr 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MSSQL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360" marR="5360" marT="7144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32">
                <a:tc>
                  <a:txBody>
                    <a:bodyPr/>
                    <a:lstStyle/>
                    <a:p>
                      <a:pPr marL="53975" indent="0" algn="l" fontAlgn="b"/>
                      <a:r>
                        <a:rPr 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Linux</a:t>
                      </a:r>
                      <a:r>
                        <a:rPr 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– SUSE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360" marR="5360" marT="7144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745">
                <a:tc>
                  <a:txBody>
                    <a:bodyPr/>
                    <a:lstStyle/>
                    <a:p>
                      <a:pPr marL="53975" indent="0" algn="l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360" marR="5360" marT="7144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" name="Rectangle 43"/>
          <p:cNvSpPr/>
          <p:nvPr/>
        </p:nvSpPr>
        <p:spPr>
          <a:xfrm>
            <a:off x="1642146" y="4640245"/>
            <a:ext cx="882502" cy="40975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146" y="4676810"/>
            <a:ext cx="686457" cy="41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3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/>
        </p:nvGrpSpPr>
        <p:grpSpPr>
          <a:xfrm>
            <a:off x="10391" y="622932"/>
            <a:ext cx="9061430" cy="4006922"/>
            <a:chOff x="748472" y="990600"/>
            <a:chExt cx="10846107" cy="5181600"/>
          </a:xfrm>
        </p:grpSpPr>
        <p:sp>
          <p:nvSpPr>
            <p:cNvPr id="111" name="Rounded Rectangle 110"/>
            <p:cNvSpPr/>
            <p:nvPr/>
          </p:nvSpPr>
          <p:spPr>
            <a:xfrm>
              <a:off x="1040347" y="1812172"/>
              <a:ext cx="10437592" cy="359861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aphicFrame>
          <p:nvGraphicFramePr>
            <p:cNvPr id="134" name="Content Placeholder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20500205"/>
                </p:ext>
              </p:extLst>
            </p:nvPr>
          </p:nvGraphicFramePr>
          <p:xfrm>
            <a:off x="1040347" y="1067123"/>
            <a:ext cx="10515600" cy="510211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54" name="Rectangle 153"/>
            <p:cNvSpPr/>
            <p:nvPr/>
          </p:nvSpPr>
          <p:spPr>
            <a:xfrm>
              <a:off x="9074586" y="1007770"/>
              <a:ext cx="2259202" cy="639742"/>
            </a:xfrm>
            <a:prstGeom prst="rect">
              <a:avLst/>
            </a:prstGeom>
            <a:noFill/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928086" y="1004635"/>
              <a:ext cx="2301535" cy="640080"/>
            </a:xfrm>
            <a:prstGeom prst="rect">
              <a:avLst/>
            </a:prstGeom>
            <a:noFill/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707252" y="990600"/>
              <a:ext cx="2249749" cy="640080"/>
            </a:xfrm>
            <a:prstGeom prst="rect">
              <a:avLst/>
            </a:prstGeom>
            <a:noFill/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6381239" y="1004633"/>
              <a:ext cx="2181030" cy="639132"/>
              <a:chOff x="6381239" y="1080834"/>
              <a:chExt cx="2181030" cy="814656"/>
            </a:xfrm>
          </p:grpSpPr>
          <p:pic>
            <p:nvPicPr>
              <p:cNvPr id="149" name="Picture 148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85791" y="1338076"/>
                <a:ext cx="1428572" cy="340128"/>
              </a:xfrm>
              <a:prstGeom prst="rect">
                <a:avLst/>
              </a:prstGeom>
            </p:spPr>
          </p:pic>
          <p:sp>
            <p:nvSpPr>
              <p:cNvPr id="150" name="Rectangle 149"/>
              <p:cNvSpPr/>
              <p:nvPr/>
            </p:nvSpPr>
            <p:spPr>
              <a:xfrm>
                <a:off x="6381239" y="1080834"/>
                <a:ext cx="2181030" cy="814656"/>
              </a:xfrm>
              <a:prstGeom prst="rect">
                <a:avLst/>
              </a:prstGeom>
              <a:noFill/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2" name="Rectangle 111"/>
            <p:cNvSpPr/>
            <p:nvPr/>
          </p:nvSpPr>
          <p:spPr>
            <a:xfrm>
              <a:off x="2792936" y="5532119"/>
              <a:ext cx="1812494" cy="640080"/>
            </a:xfrm>
            <a:prstGeom prst="rect">
              <a:avLst/>
            </a:prstGeom>
            <a:noFill/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3" name="Up Arrow 112"/>
            <p:cNvSpPr/>
            <p:nvPr/>
          </p:nvSpPr>
          <p:spPr>
            <a:xfrm>
              <a:off x="1973684" y="1600200"/>
              <a:ext cx="210337" cy="204985"/>
            </a:xfrm>
            <a:prstGeom prst="up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7261841" y="5532120"/>
              <a:ext cx="2187351" cy="640080"/>
              <a:chOff x="7261841" y="5440561"/>
              <a:chExt cx="2187351" cy="780538"/>
            </a:xfrm>
          </p:grpSpPr>
          <p:sp>
            <p:nvSpPr>
              <p:cNvPr id="146" name="Rectangle 145"/>
              <p:cNvSpPr/>
              <p:nvPr/>
            </p:nvSpPr>
            <p:spPr>
              <a:xfrm>
                <a:off x="7261841" y="5440561"/>
                <a:ext cx="2187351" cy="780538"/>
              </a:xfrm>
              <a:prstGeom prst="rect">
                <a:avLst/>
              </a:prstGeom>
              <a:noFill/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47" name="Picture 14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48609" y="5641355"/>
                <a:ext cx="1043989" cy="324020"/>
              </a:xfrm>
              <a:prstGeom prst="rect">
                <a:avLst/>
              </a:prstGeom>
            </p:spPr>
          </p:pic>
        </p:grpSp>
        <p:sp>
          <p:nvSpPr>
            <p:cNvPr id="115" name="Rectangle 114"/>
            <p:cNvSpPr/>
            <p:nvPr/>
          </p:nvSpPr>
          <p:spPr>
            <a:xfrm>
              <a:off x="4884862" y="5532119"/>
              <a:ext cx="2187351" cy="640080"/>
            </a:xfrm>
            <a:prstGeom prst="rect">
              <a:avLst/>
            </a:prstGeom>
            <a:noFill/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7" name="Double Bracket 116"/>
            <p:cNvSpPr/>
            <p:nvPr/>
          </p:nvSpPr>
          <p:spPr>
            <a:xfrm>
              <a:off x="1253870" y="2411038"/>
              <a:ext cx="2314312" cy="560763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Prevent Integration problem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Committing Code frequently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8" name="Double Bracket 117"/>
            <p:cNvSpPr/>
            <p:nvPr/>
          </p:nvSpPr>
          <p:spPr>
            <a:xfrm>
              <a:off x="6118963" y="2302619"/>
              <a:ext cx="2394933" cy="831505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Finding Bugs Early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Compliance to coding standards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Team Cohesion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Confidence of stakeholders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9" name="Double Bracket 118"/>
            <p:cNvSpPr/>
            <p:nvPr/>
          </p:nvSpPr>
          <p:spPr>
            <a:xfrm>
              <a:off x="3778521" y="2452887"/>
              <a:ext cx="2010080" cy="518914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Greater code stability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Compilation error free code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0" name="Double Bracket 119"/>
            <p:cNvSpPr/>
            <p:nvPr/>
          </p:nvSpPr>
          <p:spPr>
            <a:xfrm>
              <a:off x="8742265" y="2238605"/>
              <a:ext cx="2532300" cy="885595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Reduces bugs in Prod code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Code change and refactoring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Improves the code design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Facilitate documentation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Measure of completion.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1" name="Double Bracket 120"/>
            <p:cNvSpPr/>
            <p:nvPr/>
          </p:nvSpPr>
          <p:spPr>
            <a:xfrm>
              <a:off x="8185926" y="3846344"/>
              <a:ext cx="2700209" cy="1182856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Improved software quality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Reduce Compile and linking time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Minimize broken builds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Improved Traceability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Build on Check-ins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2" name="Double Bracket 121"/>
            <p:cNvSpPr/>
            <p:nvPr/>
          </p:nvSpPr>
          <p:spPr>
            <a:xfrm>
              <a:off x="2338773" y="3810000"/>
              <a:ext cx="2280796" cy="1106656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Efficient Testing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Up gradation and Reusability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Consistency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User environment simulation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Increased Test Coverage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Double Bracket 122"/>
            <p:cNvSpPr/>
            <p:nvPr/>
          </p:nvSpPr>
          <p:spPr>
            <a:xfrm>
              <a:off x="5133118" y="3810000"/>
              <a:ext cx="2577730" cy="1182856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Speed up deployment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Reducing errors and failed deployments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Visibility on deployment status of application and environments.</a:t>
              </a:r>
            </a:p>
          </p:txBody>
        </p:sp>
        <p:sp>
          <p:nvSpPr>
            <p:cNvPr id="124" name="Up Arrow 123"/>
            <p:cNvSpPr/>
            <p:nvPr/>
          </p:nvSpPr>
          <p:spPr>
            <a:xfrm>
              <a:off x="4779692" y="1600200"/>
              <a:ext cx="210337" cy="204985"/>
            </a:xfrm>
            <a:prstGeom prst="up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5" name="Up Arrow 124"/>
            <p:cNvSpPr/>
            <p:nvPr/>
          </p:nvSpPr>
          <p:spPr>
            <a:xfrm>
              <a:off x="10200185" y="1600200"/>
              <a:ext cx="210337" cy="204985"/>
            </a:xfrm>
            <a:prstGeom prst="up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Up Arrow 125"/>
            <p:cNvSpPr/>
            <p:nvPr/>
          </p:nvSpPr>
          <p:spPr>
            <a:xfrm>
              <a:off x="7261417" y="1623815"/>
              <a:ext cx="210337" cy="204985"/>
            </a:xfrm>
            <a:prstGeom prst="up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7" name="Up Arrow 126"/>
            <p:cNvSpPr/>
            <p:nvPr/>
          </p:nvSpPr>
          <p:spPr>
            <a:xfrm flipV="1">
              <a:off x="10382930" y="5252125"/>
              <a:ext cx="210337" cy="188434"/>
            </a:xfrm>
            <a:prstGeom prst="up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8" name="Up Arrow 127"/>
            <p:cNvSpPr/>
            <p:nvPr/>
          </p:nvSpPr>
          <p:spPr>
            <a:xfrm flipV="1">
              <a:off x="8268349" y="5249806"/>
              <a:ext cx="210337" cy="188434"/>
            </a:xfrm>
            <a:prstGeom prst="up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9" name="Up Arrow 128"/>
            <p:cNvSpPr/>
            <p:nvPr/>
          </p:nvSpPr>
          <p:spPr>
            <a:xfrm flipV="1">
              <a:off x="5956999" y="5262868"/>
              <a:ext cx="210337" cy="188434"/>
            </a:xfrm>
            <a:prstGeom prst="up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0" name="Up Arrow 129"/>
            <p:cNvSpPr/>
            <p:nvPr/>
          </p:nvSpPr>
          <p:spPr>
            <a:xfrm flipV="1">
              <a:off x="3568183" y="5260933"/>
              <a:ext cx="210337" cy="188434"/>
            </a:xfrm>
            <a:prstGeom prst="up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1" name="Up Arrow 130"/>
            <p:cNvSpPr/>
            <p:nvPr/>
          </p:nvSpPr>
          <p:spPr>
            <a:xfrm flipV="1">
              <a:off x="1596800" y="5250122"/>
              <a:ext cx="210337" cy="188434"/>
            </a:xfrm>
            <a:prstGeom prst="up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748472" y="5532119"/>
              <a:ext cx="1854835" cy="640080"/>
            </a:xfrm>
            <a:prstGeom prst="rect">
              <a:avLst/>
            </a:prstGeom>
            <a:noFill/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9591954" y="5524172"/>
              <a:ext cx="2002625" cy="640080"/>
            </a:xfrm>
            <a:prstGeom prst="rect">
              <a:avLst/>
            </a:prstGeom>
            <a:noFill/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39" name="Picture 13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6864" y="5776402"/>
              <a:ext cx="720956" cy="17615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</p:pic>
        <p:pic>
          <p:nvPicPr>
            <p:cNvPr id="142" name="Picture 12" descr="Image result for karma unit testi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20153" y="1206451"/>
              <a:ext cx="818568" cy="253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7460" y="65778"/>
            <a:ext cx="8464987" cy="455444"/>
          </a:xfrm>
        </p:spPr>
        <p:txBody>
          <a:bodyPr/>
          <a:lstStyle/>
          <a:p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Target CI/CD State </a:t>
            </a:r>
            <a:r>
              <a:rPr lang="en-US" dirty="0">
                <a:ea typeface="Arial Unicode MS" pitchFamily="34" charset="-128"/>
                <a:cs typeface="Arial Unicode MS" pitchFamily="34" charset="-128"/>
              </a:rPr>
              <a:t>– 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NodeJS </a:t>
            </a:r>
            <a:r>
              <a:rPr lang="en-US" dirty="0">
                <a:ea typeface="Arial Unicode MS" pitchFamily="34" charset="-128"/>
                <a:cs typeface="Arial Unicode MS" pitchFamily="34" charset="-128"/>
              </a:rPr>
              <a:t>&amp; 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AngularJS</a:t>
            </a:r>
            <a:r>
              <a:rPr lang="en-US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Stack -Puma 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1642146" y="4640245"/>
            <a:ext cx="882502" cy="40975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" name="AutoShape 2" descr="Image result for Webpack"/>
          <p:cNvSpPr>
            <a:spLocks noChangeAspect="1" noChangeArrowheads="1"/>
          </p:cNvSpPr>
          <p:nvPr/>
        </p:nvSpPr>
        <p:spPr bwMode="auto">
          <a:xfrm>
            <a:off x="3375338" y="1697778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" name="Picture 18" descr="Related imag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15" y="4384707"/>
            <a:ext cx="350938" cy="14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Related imag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572" y="4238481"/>
            <a:ext cx="765341" cy="34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87" y="4219993"/>
            <a:ext cx="561262" cy="1141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146" y="4659295"/>
            <a:ext cx="686457" cy="4156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076" y="2229588"/>
            <a:ext cx="1352238" cy="4904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913" y="2308228"/>
            <a:ext cx="825845" cy="4649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52807" y="2343463"/>
            <a:ext cx="24482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Continuous Deployment </a:t>
            </a:r>
            <a:endParaRPr lang="en-US" sz="11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804373" y="4228081"/>
            <a:ext cx="426755" cy="3231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970886" y="763960"/>
            <a:ext cx="900341" cy="2369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04323" y="4249482"/>
            <a:ext cx="1194968" cy="3243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94858" y="676355"/>
            <a:ext cx="409297" cy="44317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137015" y="748723"/>
            <a:ext cx="516171" cy="31958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586584" y="4277656"/>
            <a:ext cx="555119" cy="2302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452245" y="4230988"/>
            <a:ext cx="352219" cy="36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4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202148" y="206082"/>
            <a:ext cx="8464987" cy="235014"/>
          </a:xfrm>
        </p:spPr>
        <p:txBody>
          <a:bodyPr/>
          <a:lstStyle/>
          <a:p>
            <a:r>
              <a:rPr lang="en-US" sz="2100" b="1" dirty="0">
                <a:solidFill>
                  <a:srgbClr val="0070C0"/>
                </a:solidFill>
                <a:ea typeface="ＭＳ Ｐゴシック" charset="-128"/>
                <a:cs typeface="Calibri" panose="020F0502020204030204" pitchFamily="34" charset="0"/>
              </a:rPr>
              <a:t>DevOps CI-CD Pipeline (Illustrative)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5725" y="1849214"/>
            <a:ext cx="630936" cy="443523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ALM</a:t>
            </a:r>
          </a:p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800" kern="0" dirty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JIRA</a:t>
            </a: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169953" y="3055723"/>
            <a:ext cx="946404" cy="325953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Code Analysis</a:t>
            </a:r>
          </a:p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800" kern="0" dirty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SonarQube</a:t>
            </a: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543258" y="3056105"/>
            <a:ext cx="946404" cy="324446"/>
          </a:xfrm>
          <a:prstGeom prst="roundRect">
            <a:avLst/>
          </a:prstGeom>
          <a:solidFill>
            <a:srgbClr val="C00000"/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Code Review</a:t>
            </a:r>
          </a:p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800" kern="0" dirty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Crucible</a:t>
            </a: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678001" y="946351"/>
            <a:ext cx="1091676" cy="325953"/>
          </a:xfrm>
          <a:prstGeom prst="roundRect">
            <a:avLst/>
          </a:prstGeom>
          <a:solidFill>
            <a:srgbClr val="C00000"/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Artifact Repository (</a:t>
            </a:r>
            <a:r>
              <a:rPr lang="en-US" sz="800" kern="0" dirty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Nexus</a:t>
            </a: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364070" y="1849213"/>
            <a:ext cx="1182747" cy="816162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Infrastructure  Provisioning, Environment Configuration &amp; </a:t>
            </a:r>
          </a:p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App Deployment</a:t>
            </a:r>
          </a:p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800" kern="0" dirty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Ansible</a:t>
            </a: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936057" y="1843729"/>
            <a:ext cx="1319534" cy="44102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CI/CD</a:t>
            </a:r>
          </a:p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800" kern="0" dirty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Jenkins</a:t>
            </a: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786419" y="3733794"/>
            <a:ext cx="2092193" cy="325953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800" kern="0" dirty="0">
              <a:solidFill>
                <a:srgbClr val="FFFFFF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Dashboard </a:t>
            </a:r>
          </a:p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800" kern="0" dirty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JIRA</a:t>
            </a: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ctr" defTabSz="914400">
              <a:defRPr/>
            </a:pPr>
            <a:endParaRPr lang="en-US" sz="800" kern="0" dirty="0">
              <a:solidFill>
                <a:srgbClr val="FFFFFF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226649" y="4140973"/>
            <a:ext cx="1190479" cy="32309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Logging &amp; Monitoring</a:t>
            </a:r>
          </a:p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800" kern="0" dirty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Foglight, ELK</a:t>
            </a: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07778" y="3769343"/>
            <a:ext cx="445454" cy="10618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Reports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80710" y="2556652"/>
            <a:ext cx="557753" cy="22601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defTabSz="914400">
              <a:defRPr/>
            </a:pPr>
            <a:r>
              <a:rPr lang="en-US" sz="800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Static Code Analysis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14614" y="2140405"/>
            <a:ext cx="633539" cy="11693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On-demand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557769" y="1405208"/>
            <a:ext cx="626845" cy="17932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Pull Artifacts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631469" y="1849213"/>
            <a:ext cx="695745" cy="439844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SCM</a:t>
            </a:r>
          </a:p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800" kern="0" dirty="0" err="1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Bitbucket</a:t>
            </a: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504910" y="1712002"/>
            <a:ext cx="1315938" cy="2088348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800" b="1" kern="0" dirty="0">
              <a:solidFill>
                <a:srgbClr val="44546A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 flipH="1">
            <a:off x="2154778" y="1294112"/>
            <a:ext cx="1111211" cy="546518"/>
            <a:chOff x="3058886" y="2177143"/>
            <a:chExt cx="2068285" cy="1676400"/>
          </a:xfrm>
        </p:grpSpPr>
        <p:cxnSp>
          <p:nvCxnSpPr>
            <p:cNvPr id="20" name="Straight Connector 19"/>
            <p:cNvCxnSpPr/>
            <p:nvPr/>
          </p:nvCxnSpPr>
          <p:spPr>
            <a:xfrm flipV="1">
              <a:off x="3058886" y="2177143"/>
              <a:ext cx="0" cy="167640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>
            <a:xfrm>
              <a:off x="3058886" y="2177143"/>
              <a:ext cx="2068285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>
            <a:xfrm>
              <a:off x="5127171" y="2177143"/>
              <a:ext cx="0" cy="167640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 flipH="1">
            <a:off x="562691" y="976151"/>
            <a:ext cx="2930881" cy="873063"/>
            <a:chOff x="3058886" y="2177143"/>
            <a:chExt cx="2068285" cy="1676400"/>
          </a:xfrm>
        </p:grpSpPr>
        <p:cxnSp>
          <p:nvCxnSpPr>
            <p:cNvPr id="24" name="Straight Connector 23"/>
            <p:cNvCxnSpPr/>
            <p:nvPr/>
          </p:nvCxnSpPr>
          <p:spPr>
            <a:xfrm flipV="1">
              <a:off x="3058886" y="2177143"/>
              <a:ext cx="0" cy="167640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>
            <a:xfrm>
              <a:off x="3058886" y="2177143"/>
              <a:ext cx="2068285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>
            <a:xfrm>
              <a:off x="5127171" y="2177143"/>
              <a:ext cx="0" cy="167640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 rot="10800000">
            <a:off x="564468" y="2301422"/>
            <a:ext cx="1341393" cy="181074"/>
            <a:chOff x="3058886" y="2177143"/>
            <a:chExt cx="2068285" cy="1676400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3058886" y="2177143"/>
              <a:ext cx="0" cy="167640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>
            <a:xfrm>
              <a:off x="3058886" y="2177143"/>
              <a:ext cx="2068285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>
            <a:xfrm>
              <a:off x="5127171" y="2177143"/>
              <a:ext cx="0" cy="167640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cxnSp>
        <p:nvCxnSpPr>
          <p:cNvPr id="31" name="Straight Arrow Connector 30"/>
          <p:cNvCxnSpPr>
            <a:stCxn id="17" idx="3"/>
            <a:endCxn id="10" idx="1"/>
          </p:cNvCxnSpPr>
          <p:nvPr/>
        </p:nvCxnSpPr>
        <p:spPr>
          <a:xfrm flipV="1">
            <a:off x="2327215" y="2064241"/>
            <a:ext cx="608843" cy="4894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2" name="Straight Arrow Connector 31"/>
          <p:cNvCxnSpPr>
            <a:stCxn id="10" idx="3"/>
          </p:cNvCxnSpPr>
          <p:nvPr/>
        </p:nvCxnSpPr>
        <p:spPr>
          <a:xfrm>
            <a:off x="4255592" y="2064241"/>
            <a:ext cx="1108478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3" name="Straight Connector 32"/>
          <p:cNvCxnSpPr/>
          <p:nvPr/>
        </p:nvCxnSpPr>
        <p:spPr>
          <a:xfrm>
            <a:off x="5343631" y="2193558"/>
            <a:ext cx="0" cy="0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grpSp>
        <p:nvGrpSpPr>
          <p:cNvPr id="34" name="Group 33"/>
          <p:cNvGrpSpPr/>
          <p:nvPr/>
        </p:nvGrpSpPr>
        <p:grpSpPr>
          <a:xfrm>
            <a:off x="275526" y="2205531"/>
            <a:ext cx="5088545" cy="1299134"/>
            <a:chOff x="367367" y="3326584"/>
            <a:chExt cx="6784726" cy="1931573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6066738" y="3326584"/>
              <a:ext cx="0" cy="193157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>
            <a:xfrm flipH="1">
              <a:off x="367367" y="5258157"/>
              <a:ext cx="5699372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>
            <a:xfrm flipV="1">
              <a:off x="367367" y="3469155"/>
              <a:ext cx="0" cy="1789002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>
            <a:xfrm>
              <a:off x="6066738" y="3326584"/>
              <a:ext cx="1085355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cxnSp>
        <p:nvCxnSpPr>
          <p:cNvPr id="39" name="Straight Arrow Connector 38"/>
          <p:cNvCxnSpPr/>
          <p:nvPr/>
        </p:nvCxnSpPr>
        <p:spPr>
          <a:xfrm>
            <a:off x="2002926" y="2289057"/>
            <a:ext cx="0" cy="767048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0" name="Straight Arrow Connector 39"/>
          <p:cNvCxnSpPr/>
          <p:nvPr/>
        </p:nvCxnSpPr>
        <p:spPr>
          <a:xfrm flipV="1">
            <a:off x="2194801" y="2296194"/>
            <a:ext cx="1" cy="771104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1" name="Straight Arrow Connector 40"/>
          <p:cNvCxnSpPr/>
          <p:nvPr/>
        </p:nvCxnSpPr>
        <p:spPr>
          <a:xfrm>
            <a:off x="3632960" y="2284753"/>
            <a:ext cx="0" cy="782544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2" name="Straight Arrow Connector 41"/>
          <p:cNvCxnSpPr/>
          <p:nvPr/>
        </p:nvCxnSpPr>
        <p:spPr>
          <a:xfrm>
            <a:off x="5543170" y="1281697"/>
            <a:ext cx="0" cy="567516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3" name="Straight Arrow Connector 42"/>
          <p:cNvCxnSpPr>
            <a:stCxn id="9" idx="3"/>
          </p:cNvCxnSpPr>
          <p:nvPr/>
        </p:nvCxnSpPr>
        <p:spPr>
          <a:xfrm>
            <a:off x="6546816" y="2257294"/>
            <a:ext cx="988524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4" name="Straight Arrow Connector 43"/>
          <p:cNvCxnSpPr>
            <a:endCxn id="17" idx="1"/>
          </p:cNvCxnSpPr>
          <p:nvPr/>
        </p:nvCxnSpPr>
        <p:spPr>
          <a:xfrm>
            <a:off x="716662" y="2069135"/>
            <a:ext cx="914808" cy="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5" name="Straight Arrow Connector 44"/>
          <p:cNvCxnSpPr/>
          <p:nvPr/>
        </p:nvCxnSpPr>
        <p:spPr>
          <a:xfrm>
            <a:off x="5955442" y="2665376"/>
            <a:ext cx="0" cy="1083339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46" name="Group 45"/>
          <p:cNvGrpSpPr/>
          <p:nvPr/>
        </p:nvGrpSpPr>
        <p:grpSpPr>
          <a:xfrm rot="10800000">
            <a:off x="6417125" y="3812138"/>
            <a:ext cx="1745750" cy="495811"/>
            <a:chOff x="5159632" y="1696435"/>
            <a:chExt cx="2118516" cy="1098169"/>
          </a:xfrm>
        </p:grpSpPr>
        <p:cxnSp>
          <p:nvCxnSpPr>
            <p:cNvPr id="47" name="Straight Arrow Connector 46"/>
            <p:cNvCxnSpPr/>
            <p:nvPr/>
          </p:nvCxnSpPr>
          <p:spPr>
            <a:xfrm>
              <a:off x="5159632" y="1696435"/>
              <a:ext cx="2118516" cy="29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>
            <a:xfrm>
              <a:off x="5159632" y="1696435"/>
              <a:ext cx="0" cy="109816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49" name="Rounded Rectangle 48"/>
          <p:cNvSpPr/>
          <p:nvPr/>
        </p:nvSpPr>
        <p:spPr>
          <a:xfrm>
            <a:off x="7618452" y="2064368"/>
            <a:ext cx="553896" cy="185015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 w="6350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Dev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7616024" y="2354283"/>
            <a:ext cx="546849" cy="167284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 w="6350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QA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7616953" y="2622087"/>
            <a:ext cx="553897" cy="204280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 w="6350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Staging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8336390" y="2168928"/>
            <a:ext cx="429694" cy="949004"/>
          </a:xfrm>
          <a:prstGeom prst="roundRect">
            <a:avLst>
              <a:gd name="adj" fmla="val 10745"/>
            </a:avLst>
          </a:prstGeom>
          <a:solidFill>
            <a:srgbClr val="5B9BD5">
              <a:lumMod val="75000"/>
            </a:srgbClr>
          </a:solidFill>
          <a:ln w="9525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prstClr val="whit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Prod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7691332" y="3215971"/>
            <a:ext cx="975077" cy="111974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App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690126" y="3355939"/>
            <a:ext cx="977489" cy="111005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Config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7690127" y="3504065"/>
            <a:ext cx="976283" cy="10698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MW, DB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7690127" y="3635412"/>
            <a:ext cx="976283" cy="111339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OS</a:t>
            </a:r>
          </a:p>
        </p:txBody>
      </p:sp>
      <p:grpSp>
        <p:nvGrpSpPr>
          <p:cNvPr id="57" name="Group 56"/>
          <p:cNvGrpSpPr/>
          <p:nvPr/>
        </p:nvGrpSpPr>
        <p:grpSpPr>
          <a:xfrm rot="10800000">
            <a:off x="6878609" y="3812136"/>
            <a:ext cx="1076669" cy="85746"/>
            <a:chOff x="5159632" y="1696435"/>
            <a:chExt cx="2118516" cy="1098169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5159632" y="1696435"/>
              <a:ext cx="2118516" cy="29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>
            <a:xfrm>
              <a:off x="5159632" y="1696435"/>
              <a:ext cx="0" cy="109816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60" name="TextBox 59"/>
          <p:cNvSpPr txBox="1"/>
          <p:nvPr/>
        </p:nvSpPr>
        <p:spPr>
          <a:xfrm>
            <a:off x="788242" y="1889620"/>
            <a:ext cx="802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800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Commit Code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31032" y="817865"/>
            <a:ext cx="15937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800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Update JIRA status using REST API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346914" y="1105392"/>
            <a:ext cx="7298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800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Trigger</a:t>
            </a:r>
            <a:r>
              <a:rPr lang="en-US" sz="800" kern="0" dirty="0">
                <a:solidFill>
                  <a:srgbClr val="50B3C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00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Build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310651" y="1903062"/>
            <a:ext cx="7298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800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Pull Code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78179" y="2306402"/>
            <a:ext cx="1303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800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Requirement traceability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180188" y="2526019"/>
            <a:ext cx="937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800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Code review comments to SCM traceability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4085780" y="1095480"/>
            <a:ext cx="773881" cy="738605"/>
            <a:chOff x="4085779" y="1095480"/>
            <a:chExt cx="773881" cy="738605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4085848" y="1095480"/>
              <a:ext cx="585322" cy="199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>
            <a:xfrm>
              <a:off x="4085779" y="1095480"/>
              <a:ext cx="0" cy="73860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69" name="TextBox 68"/>
            <p:cNvSpPr txBox="1"/>
            <p:nvPr/>
          </p:nvSpPr>
          <p:spPr>
            <a:xfrm>
              <a:off x="4091845" y="1306423"/>
              <a:ext cx="767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defRPr/>
              </a:pPr>
              <a:r>
                <a:rPr lang="en-US" sz="800" kern="0" dirty="0">
                  <a:solidFill>
                    <a:srgbClr val="00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Update build (code to build traceability)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7674695" y="4309999"/>
            <a:ext cx="7298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800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Reports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086600" y="3706298"/>
            <a:ext cx="7298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800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Reports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978522" y="3009417"/>
            <a:ext cx="581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800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Reports</a:t>
            </a:r>
          </a:p>
        </p:txBody>
      </p:sp>
      <p:grpSp>
        <p:nvGrpSpPr>
          <p:cNvPr id="73" name="Group 72"/>
          <p:cNvGrpSpPr/>
          <p:nvPr/>
        </p:nvGrpSpPr>
        <p:grpSpPr>
          <a:xfrm rot="10800000" flipH="1">
            <a:off x="3612302" y="3384289"/>
            <a:ext cx="1184347" cy="515498"/>
            <a:chOff x="5159632" y="1696435"/>
            <a:chExt cx="2118516" cy="1098169"/>
          </a:xfrm>
        </p:grpSpPr>
        <p:cxnSp>
          <p:nvCxnSpPr>
            <p:cNvPr id="74" name="Straight Arrow Connector 73"/>
            <p:cNvCxnSpPr/>
            <p:nvPr/>
          </p:nvCxnSpPr>
          <p:spPr>
            <a:xfrm>
              <a:off x="5159632" y="1696435"/>
              <a:ext cx="2118516" cy="29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5" name="Straight Connector 74"/>
            <p:cNvCxnSpPr/>
            <p:nvPr/>
          </p:nvCxnSpPr>
          <p:spPr>
            <a:xfrm>
              <a:off x="5159632" y="1696435"/>
              <a:ext cx="0" cy="109816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76" name="Rectangle 75"/>
          <p:cNvSpPr/>
          <p:nvPr/>
        </p:nvSpPr>
        <p:spPr>
          <a:xfrm>
            <a:off x="4481863" y="1911977"/>
            <a:ext cx="741064" cy="17483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defTabSz="914400">
              <a:defRPr/>
            </a:pPr>
            <a:r>
              <a:rPr lang="en-US" sz="800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Deploy Artifacts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01234" y="3330587"/>
            <a:ext cx="12015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800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Update status using API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7616953" y="2927024"/>
            <a:ext cx="553897" cy="190908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 w="6350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SIT/UAT</a:t>
            </a:r>
          </a:p>
        </p:txBody>
      </p:sp>
      <p:sp>
        <p:nvSpPr>
          <p:cNvPr id="85" name="Down Arrow 84"/>
          <p:cNvSpPr/>
          <p:nvPr/>
        </p:nvSpPr>
        <p:spPr bwMode="auto">
          <a:xfrm>
            <a:off x="8015193" y="2251645"/>
            <a:ext cx="155656" cy="97621"/>
          </a:xfrm>
          <a:prstGeom prst="downArrow">
            <a:avLst/>
          </a:prstGeom>
          <a:solidFill>
            <a:srgbClr val="4F81BD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200" kern="0">
              <a:solidFill>
                <a:srgbClr val="000000"/>
              </a:solidFill>
              <a:latin typeface="Calibri" panose="020F0502020204030204" pitchFamily="34" charset="0"/>
              <a:sym typeface="Gill Sans" charset="0"/>
            </a:endParaRPr>
          </a:p>
        </p:txBody>
      </p:sp>
      <p:sp>
        <p:nvSpPr>
          <p:cNvPr id="86" name="Down Arrow 85"/>
          <p:cNvSpPr/>
          <p:nvPr/>
        </p:nvSpPr>
        <p:spPr bwMode="auto">
          <a:xfrm>
            <a:off x="8015193" y="2535828"/>
            <a:ext cx="155656" cy="97621"/>
          </a:xfrm>
          <a:prstGeom prst="downArrow">
            <a:avLst/>
          </a:prstGeom>
          <a:solidFill>
            <a:srgbClr val="4F81BD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200" kern="0">
              <a:solidFill>
                <a:srgbClr val="000000"/>
              </a:solidFill>
              <a:latin typeface="Calibri" panose="020F0502020204030204" pitchFamily="34" charset="0"/>
              <a:sym typeface="Gill Sans" charset="0"/>
            </a:endParaRPr>
          </a:p>
        </p:txBody>
      </p:sp>
      <p:sp>
        <p:nvSpPr>
          <p:cNvPr id="87" name="Down Arrow 86"/>
          <p:cNvSpPr/>
          <p:nvPr/>
        </p:nvSpPr>
        <p:spPr bwMode="auto">
          <a:xfrm>
            <a:off x="8015193" y="2823181"/>
            <a:ext cx="155656" cy="97621"/>
          </a:xfrm>
          <a:prstGeom prst="downArrow">
            <a:avLst/>
          </a:prstGeom>
          <a:solidFill>
            <a:srgbClr val="4F81BD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200" kern="0">
              <a:solidFill>
                <a:srgbClr val="000000"/>
              </a:solidFill>
              <a:latin typeface="Calibri" panose="020F0502020204030204" pitchFamily="34" charset="0"/>
              <a:sym typeface="Gill Sans" charset="0"/>
            </a:endParaRPr>
          </a:p>
        </p:txBody>
      </p:sp>
      <p:sp>
        <p:nvSpPr>
          <p:cNvPr id="88" name="Down Arrow 87"/>
          <p:cNvSpPr/>
          <p:nvPr/>
        </p:nvSpPr>
        <p:spPr bwMode="auto">
          <a:xfrm rot="16200000">
            <a:off x="8197878" y="2918622"/>
            <a:ext cx="156375" cy="206034"/>
          </a:xfrm>
          <a:prstGeom prst="downArrow">
            <a:avLst/>
          </a:prstGeom>
          <a:solidFill>
            <a:srgbClr val="4F81BD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200" kern="0">
              <a:solidFill>
                <a:srgbClr val="000000"/>
              </a:solidFill>
              <a:latin typeface="Calibri" panose="020F0502020204030204" pitchFamily="34" charset="0"/>
              <a:sym typeface="Gill Sans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7633371" y="2822250"/>
            <a:ext cx="146893" cy="122272"/>
            <a:chOff x="2561913" y="3820933"/>
            <a:chExt cx="514831" cy="884417"/>
          </a:xfrm>
        </p:grpSpPr>
        <p:sp>
          <p:nvSpPr>
            <p:cNvPr id="90" name="Curved Up Arrow 89"/>
            <p:cNvSpPr/>
            <p:nvPr/>
          </p:nvSpPr>
          <p:spPr bwMode="auto">
            <a:xfrm>
              <a:off x="2590800" y="4253222"/>
              <a:ext cx="485944" cy="452128"/>
            </a:xfrm>
            <a:prstGeom prst="curvedUpArrow">
              <a:avLst>
                <a:gd name="adj1" fmla="val 25000"/>
                <a:gd name="adj2" fmla="val 50000"/>
                <a:gd name="adj3" fmla="val 42287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Calibri" panose="020F0502020204030204" pitchFamily="34" charset="0"/>
                <a:sym typeface="Gill Sans" charset="0"/>
              </a:endParaRPr>
            </a:p>
          </p:txBody>
        </p:sp>
        <p:sp>
          <p:nvSpPr>
            <p:cNvPr id="91" name="Curved Up Arrow 90"/>
            <p:cNvSpPr/>
            <p:nvPr/>
          </p:nvSpPr>
          <p:spPr bwMode="auto">
            <a:xfrm flipH="1" flipV="1">
              <a:off x="2561913" y="3820933"/>
              <a:ext cx="485944" cy="452128"/>
            </a:xfrm>
            <a:prstGeom prst="curvedUpArrow">
              <a:avLst>
                <a:gd name="adj1" fmla="val 19480"/>
                <a:gd name="adj2" fmla="val 50000"/>
                <a:gd name="adj3" fmla="val 47433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Calibri" panose="020F0502020204030204" pitchFamily="34" charset="0"/>
                <a:sym typeface="Gill Sans" charset="0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633371" y="2509090"/>
            <a:ext cx="146893" cy="122272"/>
            <a:chOff x="2561913" y="3820933"/>
            <a:chExt cx="514831" cy="884417"/>
          </a:xfrm>
        </p:grpSpPr>
        <p:sp>
          <p:nvSpPr>
            <p:cNvPr id="93" name="Curved Up Arrow 92"/>
            <p:cNvSpPr/>
            <p:nvPr/>
          </p:nvSpPr>
          <p:spPr bwMode="auto">
            <a:xfrm>
              <a:off x="2590800" y="4253222"/>
              <a:ext cx="485944" cy="452128"/>
            </a:xfrm>
            <a:prstGeom prst="curvedUpArrow">
              <a:avLst>
                <a:gd name="adj1" fmla="val 25000"/>
                <a:gd name="adj2" fmla="val 50000"/>
                <a:gd name="adj3" fmla="val 42287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Calibri" panose="020F0502020204030204" pitchFamily="34" charset="0"/>
                <a:sym typeface="Gill Sans" charset="0"/>
              </a:endParaRPr>
            </a:p>
          </p:txBody>
        </p:sp>
        <p:sp>
          <p:nvSpPr>
            <p:cNvPr id="94" name="Curved Up Arrow 93"/>
            <p:cNvSpPr/>
            <p:nvPr/>
          </p:nvSpPr>
          <p:spPr bwMode="auto">
            <a:xfrm flipH="1" flipV="1">
              <a:off x="2561913" y="3820933"/>
              <a:ext cx="485944" cy="452128"/>
            </a:xfrm>
            <a:prstGeom prst="curvedUpArrow">
              <a:avLst>
                <a:gd name="adj1" fmla="val 19480"/>
                <a:gd name="adj2" fmla="val 50000"/>
                <a:gd name="adj3" fmla="val 47433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Calibri" panose="020F0502020204030204" pitchFamily="34" charset="0"/>
                <a:sym typeface="Gill Sans" charset="0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633371" y="2233713"/>
            <a:ext cx="146893" cy="122272"/>
            <a:chOff x="2561913" y="3820933"/>
            <a:chExt cx="514831" cy="884417"/>
          </a:xfrm>
        </p:grpSpPr>
        <p:sp>
          <p:nvSpPr>
            <p:cNvPr id="96" name="Curved Up Arrow 95"/>
            <p:cNvSpPr/>
            <p:nvPr/>
          </p:nvSpPr>
          <p:spPr bwMode="auto">
            <a:xfrm>
              <a:off x="2590800" y="4253222"/>
              <a:ext cx="485944" cy="452128"/>
            </a:xfrm>
            <a:prstGeom prst="curvedUpArrow">
              <a:avLst>
                <a:gd name="adj1" fmla="val 25000"/>
                <a:gd name="adj2" fmla="val 50000"/>
                <a:gd name="adj3" fmla="val 42287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Calibri" panose="020F0502020204030204" pitchFamily="34" charset="0"/>
                <a:sym typeface="Gill Sans" charset="0"/>
              </a:endParaRPr>
            </a:p>
          </p:txBody>
        </p:sp>
        <p:sp>
          <p:nvSpPr>
            <p:cNvPr id="97" name="Curved Up Arrow 96"/>
            <p:cNvSpPr/>
            <p:nvPr/>
          </p:nvSpPr>
          <p:spPr bwMode="auto">
            <a:xfrm flipH="1" flipV="1">
              <a:off x="2561913" y="3820933"/>
              <a:ext cx="485944" cy="452128"/>
            </a:xfrm>
            <a:prstGeom prst="curvedUpArrow">
              <a:avLst>
                <a:gd name="adj1" fmla="val 19480"/>
                <a:gd name="adj2" fmla="val 50000"/>
                <a:gd name="adj3" fmla="val 47433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Calibri" panose="020F0502020204030204" pitchFamily="34" charset="0"/>
                <a:sym typeface="Gill Sans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8196128" y="3071600"/>
            <a:ext cx="146893" cy="122272"/>
            <a:chOff x="2561913" y="3820933"/>
            <a:chExt cx="514831" cy="884417"/>
          </a:xfrm>
        </p:grpSpPr>
        <p:sp>
          <p:nvSpPr>
            <p:cNvPr id="99" name="Curved Up Arrow 98"/>
            <p:cNvSpPr/>
            <p:nvPr/>
          </p:nvSpPr>
          <p:spPr bwMode="auto">
            <a:xfrm>
              <a:off x="2590800" y="4253222"/>
              <a:ext cx="485944" cy="452128"/>
            </a:xfrm>
            <a:prstGeom prst="curvedUpArrow">
              <a:avLst>
                <a:gd name="adj1" fmla="val 25000"/>
                <a:gd name="adj2" fmla="val 50000"/>
                <a:gd name="adj3" fmla="val 42287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Calibri" panose="020F0502020204030204" pitchFamily="34" charset="0"/>
                <a:sym typeface="Gill Sans" charset="0"/>
              </a:endParaRPr>
            </a:p>
          </p:txBody>
        </p:sp>
        <p:sp>
          <p:nvSpPr>
            <p:cNvPr id="100" name="Curved Up Arrow 99"/>
            <p:cNvSpPr/>
            <p:nvPr/>
          </p:nvSpPr>
          <p:spPr bwMode="auto">
            <a:xfrm flipH="1" flipV="1">
              <a:off x="2561913" y="3820933"/>
              <a:ext cx="485944" cy="452128"/>
            </a:xfrm>
            <a:prstGeom prst="curvedUpArrow">
              <a:avLst>
                <a:gd name="adj1" fmla="val 19480"/>
                <a:gd name="adj2" fmla="val 50000"/>
                <a:gd name="adj3" fmla="val 47433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Calibri" panose="020F0502020204030204" pitchFamily="34" charset="0"/>
                <a:sym typeface="Gill Sans" charset="0"/>
              </a:endParaRPr>
            </a:p>
          </p:txBody>
        </p:sp>
      </p:grpSp>
      <p:sp>
        <p:nvSpPr>
          <p:cNvPr id="101" name="Rounded Rectangle 100"/>
          <p:cNvSpPr/>
          <p:nvPr/>
        </p:nvSpPr>
        <p:spPr>
          <a:xfrm>
            <a:off x="1987226" y="3729865"/>
            <a:ext cx="1219683" cy="391437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Performance/ Regression testing Tools</a:t>
            </a:r>
          </a:p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800" kern="0" dirty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HP UFT</a:t>
            </a: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3049711" y="2290693"/>
            <a:ext cx="1611" cy="145802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3" name="Straight Arrow Connector 102"/>
          <p:cNvCxnSpPr/>
          <p:nvPr/>
        </p:nvCxnSpPr>
        <p:spPr>
          <a:xfrm flipV="1">
            <a:off x="4963508" y="4065129"/>
            <a:ext cx="0" cy="31855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4" name="Straight Connector 103"/>
          <p:cNvCxnSpPr/>
          <p:nvPr/>
        </p:nvCxnSpPr>
        <p:spPr bwMode="auto">
          <a:xfrm flipH="1">
            <a:off x="4957062" y="4369194"/>
            <a:ext cx="269586" cy="5297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</p:cxnSp>
      <p:pic>
        <p:nvPicPr>
          <p:cNvPr id="105" name="Picture 104" descr="C:\Users\testuser\AppData\Local\Temp\VMwareDnD\5d50dc54\VMW_09Q3_LOGO_Corp_Gray_L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14000" y="1834893"/>
            <a:ext cx="897746" cy="137051"/>
          </a:xfrm>
          <a:prstGeom prst="rect">
            <a:avLst/>
          </a:prstGeom>
          <a:noFill/>
        </p:spPr>
      </p:pic>
      <p:sp>
        <p:nvSpPr>
          <p:cNvPr id="106" name="Rectangle 105"/>
          <p:cNvSpPr/>
          <p:nvPr/>
        </p:nvSpPr>
        <p:spPr>
          <a:xfrm>
            <a:off x="4647372" y="3476777"/>
            <a:ext cx="2620370" cy="1108872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927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203" y="222376"/>
            <a:ext cx="969688" cy="58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9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3_Blank">
  <a:themeElements>
    <a:clrScheme name="cognizant2016">
      <a:dk1>
        <a:srgbClr val="000000"/>
      </a:dk1>
      <a:lt1>
        <a:srgbClr val="FFFFFF"/>
      </a:lt1>
      <a:dk2>
        <a:srgbClr val="50B3CF"/>
      </a:dk2>
      <a:lt2>
        <a:srgbClr val="6DB33F"/>
      </a:lt2>
      <a:accent1>
        <a:srgbClr val="72CDF4"/>
      </a:accent1>
      <a:accent2>
        <a:srgbClr val="387C2C"/>
      </a:accent2>
      <a:accent3>
        <a:srgbClr val="DF701C"/>
      </a:accent3>
      <a:accent4>
        <a:srgbClr val="E1AD00"/>
      </a:accent4>
      <a:accent5>
        <a:srgbClr val="CF87C3"/>
      </a:accent5>
      <a:accent6>
        <a:srgbClr val="C3B6DC"/>
      </a:accent6>
      <a:hlink>
        <a:srgbClr val="0070C0"/>
      </a:hlink>
      <a:folHlink>
        <a:srgbClr val="7131A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 sz="1400" dirty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34863</TotalTime>
  <Words>407</Words>
  <Application>Microsoft Office PowerPoint</Application>
  <PresentationFormat>On-screen Show (16:9)</PresentationFormat>
  <Paragraphs>137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20" baseType="lpstr">
      <vt:lpstr>Arial Unicode MS</vt:lpstr>
      <vt:lpstr>ＭＳ Ｐゴシック</vt:lpstr>
      <vt:lpstr>Arial</vt:lpstr>
      <vt:lpstr>Calibri</vt:lpstr>
      <vt:lpstr>Gill Sans</vt:lpstr>
      <vt:lpstr>Helvetica Neue</vt:lpstr>
      <vt:lpstr>Interstate-Light Normal</vt:lpstr>
      <vt:lpstr>Segoe UI</vt:lpstr>
      <vt:lpstr>Times New Roman</vt:lpstr>
      <vt:lpstr>Verdana</vt:lpstr>
      <vt:lpstr>Wingdings</vt:lpstr>
      <vt:lpstr>3_Blank</vt:lpstr>
      <vt:lpstr>9_Office Theme</vt:lpstr>
      <vt:lpstr>14_Office Theme</vt:lpstr>
      <vt:lpstr>PowerPoint Presentation</vt:lpstr>
      <vt:lpstr>Table of Contents </vt:lpstr>
      <vt:lpstr>Puma - Current SDLC State</vt:lpstr>
      <vt:lpstr>Target CI/CD State – NodeJS &amp; AngularJS Stack -Puma </vt:lpstr>
      <vt:lpstr>DevOps CI-CD Pipeline (Illustrative)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Joshi</dc:creator>
  <cp:lastModifiedBy>Selvakumar Samraj, Pristley Sathyaraj (Cognizant)</cp:lastModifiedBy>
  <cp:revision>2252</cp:revision>
  <dcterms:created xsi:type="dcterms:W3CDTF">2015-06-04T11:47:56Z</dcterms:created>
  <dcterms:modified xsi:type="dcterms:W3CDTF">2019-05-23T05:04:11Z</dcterms:modified>
</cp:coreProperties>
</file>