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3" r:id="rId3"/>
    <p:sldId id="326" r:id="rId4"/>
    <p:sldId id="327" r:id="rId5"/>
    <p:sldId id="331" r:id="rId6"/>
    <p:sldId id="332" r:id="rId7"/>
    <p:sldId id="335" r:id="rId8"/>
    <p:sldId id="333" r:id="rId9"/>
    <p:sldId id="334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2F2BC-FD50-4FE0-BD57-262655032F48}">
          <p14:sldIdLst>
            <p14:sldId id="256"/>
          </p14:sldIdLst>
        </p14:section>
        <p14:section name="DevOps Assessment" id="{C456B3A5-7BAE-4561-95AB-A8E7A02F64DD}">
          <p14:sldIdLst>
            <p14:sldId id="323"/>
            <p14:sldId id="326"/>
            <p14:sldId id="327"/>
            <p14:sldId id="331"/>
          </p14:sldIdLst>
        </p14:section>
        <p14:section name="Recommendations" id="{65A78E67-6552-43D0-846A-DBC7A95F00EA}">
          <p14:sldIdLst>
            <p14:sldId id="332"/>
            <p14:sldId id="335"/>
            <p14:sldId id="333"/>
            <p14:sldId id="334"/>
          </p14:sldIdLst>
        </p14:section>
        <p14:section name="Conclusion" id="{234451D8-0F6A-492A-9E37-B8ABD299E30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2FF"/>
    <a:srgbClr val="40D9F8"/>
    <a:srgbClr val="3DF2FB"/>
    <a:srgbClr val="33CC33"/>
    <a:srgbClr val="F4633A"/>
    <a:srgbClr val="FF8F1C"/>
    <a:srgbClr val="840B55"/>
    <a:srgbClr val="C800A1"/>
    <a:srgbClr val="3C1053"/>
    <a:srgbClr val="5C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334" autoAdjust="0"/>
  </p:normalViewPr>
  <p:slideViewPr>
    <p:cSldViewPr snapToGrid="0">
      <p:cViewPr varScale="1">
        <p:scale>
          <a:sx n="84" d="100"/>
          <a:sy n="84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E1E93-108A-48F2-9526-004171A5F55C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80E2FF-2347-4952-94AC-3E32A70A0340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Portfolio : </a:t>
          </a:r>
          <a:r>
            <a:rPr lang="en-US" sz="1200" dirty="0" smtClean="0">
              <a:latin typeface="SegoeUI"/>
            </a:rPr>
            <a:t>OTIS</a:t>
          </a:r>
          <a:endParaRPr lang="en-US" sz="1200" dirty="0">
            <a:latin typeface="SegoeUI"/>
          </a:endParaRPr>
        </a:p>
      </dgm:t>
    </dgm:pt>
    <dgm:pt modelId="{C0B24A55-0AC2-4EA4-B445-9D225FBF4480}" type="parTrans" cxnId="{D3697B83-9FB4-4A1B-97AD-478D09B8E073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25A3982-A690-43E0-8B2B-095E634A9E37}" type="sibTrans" cxnId="{D3697B83-9FB4-4A1B-97AD-478D09B8E073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4F85764-C9C3-4F9B-B4D8-7F9DD0ECB1C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Application Name : </a:t>
          </a:r>
          <a:r>
            <a:rPr lang="en-US" sz="1200" dirty="0" smtClean="0">
              <a:latin typeface="SegoeUI"/>
            </a:rPr>
            <a:t>EUC File Processer </a:t>
          </a:r>
          <a:endParaRPr lang="en-US" sz="1200" dirty="0">
            <a:latin typeface="SegoeUI"/>
          </a:endParaRPr>
        </a:p>
      </dgm:t>
    </dgm:pt>
    <dgm:pt modelId="{8CED457B-4D16-44AC-BF4F-978491B538FD}" type="parTrans" cxnId="{981CD202-4F61-47D7-8952-E5CE79E9DB1B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B423ACAB-E6B2-44AB-B073-236385D301AE}" type="sibTrans" cxnId="{981CD202-4F61-47D7-8952-E5CE79E9DB1B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7DDE93FF-7E50-4797-967D-0E2540A9420F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Team : </a:t>
          </a:r>
          <a:r>
            <a:rPr lang="en-US" sz="1200" dirty="0" smtClean="0">
              <a:latin typeface="SegoeUI"/>
            </a:rPr>
            <a:t>Development, Test and Release</a:t>
          </a:r>
          <a:endParaRPr lang="en-US" sz="1200" dirty="0">
            <a:latin typeface="SegoeUI"/>
          </a:endParaRPr>
        </a:p>
      </dgm:t>
    </dgm:pt>
    <dgm:pt modelId="{80FF9DCF-F184-495A-BB0A-C7529F0EDCAB}" type="parTrans" cxnId="{0FF7688E-38B6-4C69-A1EC-8C44810FB268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AC0B7EBF-7F1F-4C2F-9876-B66CD4B7381B}" type="sibTrans" cxnId="{0FF7688E-38B6-4C69-A1EC-8C44810FB268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C340A3FC-3A28-4F30-974D-43A4BEC09BF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Infrastructure Landscape: </a:t>
          </a:r>
          <a:r>
            <a:rPr lang="en-US" sz="1200" dirty="0" smtClean="0">
              <a:latin typeface="SegoeUI"/>
            </a:rPr>
            <a:t>RHEL 6.x and MSSQL</a:t>
          </a:r>
          <a:endParaRPr lang="en-US" sz="1200" dirty="0">
            <a:latin typeface="SegoeUI"/>
          </a:endParaRPr>
        </a:p>
      </dgm:t>
    </dgm:pt>
    <dgm:pt modelId="{60ED74D8-BB19-4181-A6FC-C0B9C09FF670}" type="sibTrans" cxnId="{1F50ACD1-7FF9-4C7C-A878-F7D22C40469A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2406913C-C814-490F-9155-0AFEC3E402B6}" type="parTrans" cxnId="{1F50ACD1-7FF9-4C7C-A878-F7D22C40469A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6D772F5E-C017-4857-8BC9-B085538CAF8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Application Landscape: </a:t>
          </a:r>
          <a:r>
            <a:rPr lang="en-US" sz="1200" dirty="0" smtClean="0">
              <a:latin typeface="SegoeUI"/>
            </a:rPr>
            <a:t>Java 1.7, Spring and RESTful </a:t>
          </a:r>
          <a:endParaRPr lang="en-US" sz="1200" dirty="0">
            <a:latin typeface="SegoeUI"/>
          </a:endParaRPr>
        </a:p>
      </dgm:t>
    </dgm:pt>
    <dgm:pt modelId="{0E3D80FF-D262-43F1-BB18-FB9B18B808BC}" type="sibTrans" cxnId="{9C9FD5AD-057E-4879-B64E-716008B49BF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8E21925F-735E-49D1-8FD7-7128F29BD808}" type="parTrans" cxnId="{9C9FD5AD-057E-4879-B64E-716008B49BF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B5A6C397-13A8-42BE-8310-C5BFC968D7EB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Mode of assessment : </a:t>
          </a:r>
          <a:r>
            <a:rPr lang="en-US" sz="1200" dirty="0" smtClean="0">
              <a:latin typeface="SegoeUI"/>
            </a:rPr>
            <a:t>Meetings, Interviews and questionnaire</a:t>
          </a:r>
          <a:endParaRPr lang="en-US" sz="1200" dirty="0">
            <a:latin typeface="SegoeUI"/>
          </a:endParaRPr>
        </a:p>
      </dgm:t>
    </dgm:pt>
    <dgm:pt modelId="{DD7C91BD-720E-423B-838B-CB1EF04A14DA}" type="sibTrans" cxnId="{92C00A9D-CAC5-4037-BAED-2A38A7883F0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177D03A-CC48-4037-AFF5-D29E9B044719}" type="parTrans" cxnId="{92C00A9D-CAC5-4037-BAED-2A38A7883F0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ECE4787-3E96-4FF8-A78A-C1212D0663BC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 </a:t>
          </a:r>
          <a:r>
            <a:rPr lang="en-US" sz="1200" b="1" dirty="0" smtClean="0">
              <a:latin typeface="SegoeUI"/>
            </a:rPr>
            <a:t>In Scope : </a:t>
          </a:r>
          <a:r>
            <a:rPr lang="en-US" sz="1200" dirty="0" smtClean="0">
              <a:latin typeface="SegoeUI"/>
            </a:rPr>
            <a:t>Development, Build, Testing, Release and Monitor </a:t>
          </a:r>
        </a:p>
        <a:p>
          <a:r>
            <a:rPr lang="en-US" sz="1200" b="1" dirty="0" smtClean="0">
              <a:latin typeface="SegoeUI"/>
            </a:rPr>
            <a:t>Out of Scope : </a:t>
          </a:r>
          <a:r>
            <a:rPr lang="en-US" sz="1200" b="0" dirty="0" smtClean="0">
              <a:latin typeface="SegoeUI"/>
            </a:rPr>
            <a:t>Infrastructure management, Environment Management </a:t>
          </a:r>
          <a:endParaRPr lang="en-US" sz="1200" b="0" dirty="0">
            <a:latin typeface="SegoeUI"/>
          </a:endParaRPr>
        </a:p>
      </dgm:t>
    </dgm:pt>
    <dgm:pt modelId="{5441BBAC-F38C-446B-8B4B-24A16A1208FF}" type="parTrans" cxnId="{C9EE134F-CBAA-479F-B8CB-6A493BA19DD2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D352C377-8C8B-4B24-B437-B6A62FC29674}" type="sibTrans" cxnId="{C9EE134F-CBAA-479F-B8CB-6A493BA19DD2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7733E6A3-82EB-4BE8-A332-D16935C35644}" type="pres">
      <dgm:prSet presAssocID="{0E6E1E93-108A-48F2-9526-004171A5F55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12A7C-A95D-4EC4-ADF4-2D8F6B6DBD6A}" type="pres">
      <dgm:prSet presAssocID="{4080E2FF-2347-4952-94AC-3E32A70A0340}" presName="parentLin" presStyleCnt="0"/>
      <dgm:spPr/>
    </dgm:pt>
    <dgm:pt modelId="{9B0C800F-7342-4196-BAC2-8709FA41A068}" type="pres">
      <dgm:prSet presAssocID="{4080E2FF-2347-4952-94AC-3E32A70A0340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9E708B1-E226-40FA-8FCC-1C453710EE64}" type="pres">
      <dgm:prSet presAssocID="{4080E2FF-2347-4952-94AC-3E32A70A0340}" presName="parentText" presStyleLbl="node1" presStyleIdx="0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12C77-47BE-4C7E-8A4C-2FFAA2FB7264}" type="pres">
      <dgm:prSet presAssocID="{4080E2FF-2347-4952-94AC-3E32A70A0340}" presName="negativeSpace" presStyleCnt="0"/>
      <dgm:spPr/>
    </dgm:pt>
    <dgm:pt modelId="{8DA767E6-607C-49B1-84D0-F4F169F5DB67}" type="pres">
      <dgm:prSet presAssocID="{4080E2FF-2347-4952-94AC-3E32A70A0340}" presName="childText" presStyleLbl="conFgAcc1" presStyleIdx="0" presStyleCnt="7">
        <dgm:presLayoutVars>
          <dgm:bulletEnabled val="1"/>
        </dgm:presLayoutVars>
      </dgm:prSet>
      <dgm:spPr/>
    </dgm:pt>
    <dgm:pt modelId="{AAC5A7F7-6B88-461E-AB23-B9F1E4103FA4}" type="pres">
      <dgm:prSet presAssocID="{925A3982-A690-43E0-8B2B-095E634A9E37}" presName="spaceBetweenRectangles" presStyleCnt="0"/>
      <dgm:spPr/>
    </dgm:pt>
    <dgm:pt modelId="{CF750286-D540-4337-829F-65ABC7BB654C}" type="pres">
      <dgm:prSet presAssocID="{94F85764-C9C3-4F9B-B4D8-7F9DD0ECB1C6}" presName="parentLin" presStyleCnt="0"/>
      <dgm:spPr/>
    </dgm:pt>
    <dgm:pt modelId="{5BB0025C-563F-4DF5-B6E4-6BFCA9A41097}" type="pres">
      <dgm:prSet presAssocID="{94F85764-C9C3-4F9B-B4D8-7F9DD0ECB1C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5D2A5B9-B3F0-4DDC-8DD5-7B03F231DD4D}" type="pres">
      <dgm:prSet presAssocID="{94F85764-C9C3-4F9B-B4D8-7F9DD0ECB1C6}" presName="parentText" presStyleLbl="node1" presStyleIdx="1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12E27-986E-477E-B4C8-322F2E7E045D}" type="pres">
      <dgm:prSet presAssocID="{94F85764-C9C3-4F9B-B4D8-7F9DD0ECB1C6}" presName="negativeSpace" presStyleCnt="0"/>
      <dgm:spPr/>
    </dgm:pt>
    <dgm:pt modelId="{F5D90679-8722-40D6-9142-73517C4CF0BD}" type="pres">
      <dgm:prSet presAssocID="{94F85764-C9C3-4F9B-B4D8-7F9DD0ECB1C6}" presName="childText" presStyleLbl="conFgAcc1" presStyleIdx="1" presStyleCnt="7">
        <dgm:presLayoutVars>
          <dgm:bulletEnabled val="1"/>
        </dgm:presLayoutVars>
      </dgm:prSet>
      <dgm:spPr/>
    </dgm:pt>
    <dgm:pt modelId="{3EC615F0-90C7-4A90-A134-EE6EE6597B69}" type="pres">
      <dgm:prSet presAssocID="{B423ACAB-E6B2-44AB-B073-236385D301AE}" presName="spaceBetweenRectangles" presStyleCnt="0"/>
      <dgm:spPr/>
    </dgm:pt>
    <dgm:pt modelId="{9E2B4388-9DEE-403C-9AE9-CCC5EE6C3F70}" type="pres">
      <dgm:prSet presAssocID="{7DDE93FF-7E50-4797-967D-0E2540A9420F}" presName="parentLin" presStyleCnt="0"/>
      <dgm:spPr/>
    </dgm:pt>
    <dgm:pt modelId="{8AEA8F2A-0B57-46CB-B8B4-72C73FC78D5A}" type="pres">
      <dgm:prSet presAssocID="{7DDE93FF-7E50-4797-967D-0E2540A9420F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53F1E80-F634-449D-9EDA-5F0161C96041}" type="pres">
      <dgm:prSet presAssocID="{7DDE93FF-7E50-4797-967D-0E2540A9420F}" presName="parentText" presStyleLbl="node1" presStyleIdx="2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757-1C96-4278-A2A2-4BDA9658E441}" type="pres">
      <dgm:prSet presAssocID="{7DDE93FF-7E50-4797-967D-0E2540A9420F}" presName="negativeSpace" presStyleCnt="0"/>
      <dgm:spPr/>
    </dgm:pt>
    <dgm:pt modelId="{FA194E57-B618-4438-AFF1-D1DDA6B7F9D0}" type="pres">
      <dgm:prSet presAssocID="{7DDE93FF-7E50-4797-967D-0E2540A9420F}" presName="childText" presStyleLbl="conFgAcc1" presStyleIdx="2" presStyleCnt="7">
        <dgm:presLayoutVars>
          <dgm:bulletEnabled val="1"/>
        </dgm:presLayoutVars>
      </dgm:prSet>
      <dgm:spPr/>
    </dgm:pt>
    <dgm:pt modelId="{CA77CD56-01E2-46C1-95C7-742A68C58BEE}" type="pres">
      <dgm:prSet presAssocID="{AC0B7EBF-7F1F-4C2F-9876-B66CD4B7381B}" presName="spaceBetweenRectangles" presStyleCnt="0"/>
      <dgm:spPr/>
    </dgm:pt>
    <dgm:pt modelId="{A80A1041-7D82-48D7-ABEA-D04AC727758F}" type="pres">
      <dgm:prSet presAssocID="{C340A3FC-3A28-4F30-974D-43A4BEC09BF6}" presName="parentLin" presStyleCnt="0"/>
      <dgm:spPr/>
    </dgm:pt>
    <dgm:pt modelId="{97A48AF9-49FD-426C-8046-8A9F295A4542}" type="pres">
      <dgm:prSet presAssocID="{C340A3FC-3A28-4F30-974D-43A4BEC09BF6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5C654A8-1580-4C9A-B325-77B182699751}" type="pres">
      <dgm:prSet presAssocID="{C340A3FC-3A28-4F30-974D-43A4BEC09BF6}" presName="parentText" presStyleLbl="node1" presStyleIdx="3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7ACAA-1133-4A88-9238-A30835B612B7}" type="pres">
      <dgm:prSet presAssocID="{C340A3FC-3A28-4F30-974D-43A4BEC09BF6}" presName="negativeSpace" presStyleCnt="0"/>
      <dgm:spPr/>
    </dgm:pt>
    <dgm:pt modelId="{3CA4DF99-4415-43B4-B431-F3987A705FEB}" type="pres">
      <dgm:prSet presAssocID="{C340A3FC-3A28-4F30-974D-43A4BEC09BF6}" presName="childText" presStyleLbl="conFgAcc1" presStyleIdx="3" presStyleCnt="7">
        <dgm:presLayoutVars>
          <dgm:bulletEnabled val="1"/>
        </dgm:presLayoutVars>
      </dgm:prSet>
      <dgm:spPr/>
    </dgm:pt>
    <dgm:pt modelId="{F61C1F75-FDB1-43C3-838C-AA0CE2BA6900}" type="pres">
      <dgm:prSet presAssocID="{60ED74D8-BB19-4181-A6FC-C0B9C09FF670}" presName="spaceBetweenRectangles" presStyleCnt="0"/>
      <dgm:spPr/>
    </dgm:pt>
    <dgm:pt modelId="{B287B007-6AA0-476A-B9B8-657D7EE23009}" type="pres">
      <dgm:prSet presAssocID="{6D772F5E-C017-4857-8BC9-B085538CAF86}" presName="parentLin" presStyleCnt="0"/>
      <dgm:spPr/>
    </dgm:pt>
    <dgm:pt modelId="{588AA36D-9C7E-443E-BCA7-55E65688CD36}" type="pres">
      <dgm:prSet presAssocID="{6D772F5E-C017-4857-8BC9-B085538CAF86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748DEA8-B98C-4E70-88AE-F249D4A7CA80}" type="pres">
      <dgm:prSet presAssocID="{6D772F5E-C017-4857-8BC9-B085538CAF86}" presName="parentText" presStyleLbl="node1" presStyleIdx="4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E5D67-3D1A-45F5-95AF-CEA5876645E6}" type="pres">
      <dgm:prSet presAssocID="{6D772F5E-C017-4857-8BC9-B085538CAF86}" presName="negativeSpace" presStyleCnt="0"/>
      <dgm:spPr/>
    </dgm:pt>
    <dgm:pt modelId="{29E5168C-F724-430C-93A4-461324A4E7AA}" type="pres">
      <dgm:prSet presAssocID="{6D772F5E-C017-4857-8BC9-B085538CAF86}" presName="childText" presStyleLbl="conFgAcc1" presStyleIdx="4" presStyleCnt="7">
        <dgm:presLayoutVars>
          <dgm:bulletEnabled val="1"/>
        </dgm:presLayoutVars>
      </dgm:prSet>
      <dgm:spPr/>
    </dgm:pt>
    <dgm:pt modelId="{522770BE-8E6D-4B7D-8123-00C692E7266C}" type="pres">
      <dgm:prSet presAssocID="{0E3D80FF-D262-43F1-BB18-FB9B18B808BC}" presName="spaceBetweenRectangles" presStyleCnt="0"/>
      <dgm:spPr/>
    </dgm:pt>
    <dgm:pt modelId="{7F04981D-5F87-42E9-92FC-86768ECD0F64}" type="pres">
      <dgm:prSet presAssocID="{B5A6C397-13A8-42BE-8310-C5BFC968D7EB}" presName="parentLin" presStyleCnt="0"/>
      <dgm:spPr/>
    </dgm:pt>
    <dgm:pt modelId="{302DCADC-E66A-4AD1-809B-69212FDB4C45}" type="pres">
      <dgm:prSet presAssocID="{B5A6C397-13A8-42BE-8310-C5BFC968D7E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6C5E7-DD46-4A84-A43A-FC62AEEC9295}" type="pres">
      <dgm:prSet presAssocID="{B5A6C397-13A8-42BE-8310-C5BFC968D7EB}" presName="parentText" presStyleLbl="node1" presStyleIdx="5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CC59A-A603-4E2D-99BB-E0A54B9FEAC9}" type="pres">
      <dgm:prSet presAssocID="{B5A6C397-13A8-42BE-8310-C5BFC968D7EB}" presName="negativeSpace" presStyleCnt="0"/>
      <dgm:spPr/>
    </dgm:pt>
    <dgm:pt modelId="{A2DD2A98-8699-44A9-AF16-032A3BCD3A0B}" type="pres">
      <dgm:prSet presAssocID="{B5A6C397-13A8-42BE-8310-C5BFC968D7EB}" presName="childText" presStyleLbl="conFgAcc1" presStyleIdx="5" presStyleCnt="7">
        <dgm:presLayoutVars>
          <dgm:bulletEnabled val="1"/>
        </dgm:presLayoutVars>
      </dgm:prSet>
      <dgm:spPr/>
    </dgm:pt>
    <dgm:pt modelId="{73760DE0-A040-45C4-85BE-5F8F4E496B69}" type="pres">
      <dgm:prSet presAssocID="{DD7C91BD-720E-423B-838B-CB1EF04A14DA}" presName="spaceBetweenRectangles" presStyleCnt="0"/>
      <dgm:spPr/>
    </dgm:pt>
    <dgm:pt modelId="{9396024A-C9ED-43A2-8BE1-E336637BB804}" type="pres">
      <dgm:prSet presAssocID="{9ECE4787-3E96-4FF8-A78A-C1212D0663BC}" presName="parentLin" presStyleCnt="0"/>
      <dgm:spPr/>
    </dgm:pt>
    <dgm:pt modelId="{7E26222C-4F0F-4895-A586-10F21D0A2BEE}" type="pres">
      <dgm:prSet presAssocID="{9ECE4787-3E96-4FF8-A78A-C1212D0663BC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D9C961E3-557E-4A93-A452-D2B02986799B}" type="pres">
      <dgm:prSet presAssocID="{9ECE4787-3E96-4FF8-A78A-C1212D0663BC}" presName="parentText" presStyleLbl="node1" presStyleIdx="6" presStyleCnt="7" custScaleX="126176" custScaleY="121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08B33-0FE4-4DF6-B4B9-AB353D230A33}" type="pres">
      <dgm:prSet presAssocID="{9ECE4787-3E96-4FF8-A78A-C1212D0663BC}" presName="negativeSpace" presStyleCnt="0"/>
      <dgm:spPr/>
    </dgm:pt>
    <dgm:pt modelId="{F1CB8571-6297-41EA-983D-DB3482D83038}" type="pres">
      <dgm:prSet presAssocID="{9ECE4787-3E96-4FF8-A78A-C1212D0663B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E6B21DF-9AFC-46C4-85F6-0B0E4E777803}" type="presOf" srcId="{94F85764-C9C3-4F9B-B4D8-7F9DD0ECB1C6}" destId="{5BB0025C-563F-4DF5-B6E4-6BFCA9A41097}" srcOrd="0" destOrd="0" presId="urn:microsoft.com/office/officeart/2005/8/layout/list1"/>
    <dgm:cxn modelId="{1F50ACD1-7FF9-4C7C-A878-F7D22C40469A}" srcId="{0E6E1E93-108A-48F2-9526-004171A5F55C}" destId="{C340A3FC-3A28-4F30-974D-43A4BEC09BF6}" srcOrd="3" destOrd="0" parTransId="{2406913C-C814-490F-9155-0AFEC3E402B6}" sibTransId="{60ED74D8-BB19-4181-A6FC-C0B9C09FF670}"/>
    <dgm:cxn modelId="{6569FDC1-C79F-45C8-AC48-2F4B4E0C5416}" type="presOf" srcId="{7DDE93FF-7E50-4797-967D-0E2540A9420F}" destId="{453F1E80-F634-449D-9EDA-5F0161C96041}" srcOrd="1" destOrd="0" presId="urn:microsoft.com/office/officeart/2005/8/layout/list1"/>
    <dgm:cxn modelId="{B75CAF0D-40CB-47E8-BA72-28F584F6F1B9}" type="presOf" srcId="{6D772F5E-C017-4857-8BC9-B085538CAF86}" destId="{588AA36D-9C7E-443E-BCA7-55E65688CD36}" srcOrd="0" destOrd="0" presId="urn:microsoft.com/office/officeart/2005/8/layout/list1"/>
    <dgm:cxn modelId="{5D42CE7C-D06F-4C27-8387-E18313CADB34}" type="presOf" srcId="{4080E2FF-2347-4952-94AC-3E32A70A0340}" destId="{9B0C800F-7342-4196-BAC2-8709FA41A068}" srcOrd="0" destOrd="0" presId="urn:microsoft.com/office/officeart/2005/8/layout/list1"/>
    <dgm:cxn modelId="{2F41861C-FC22-4D1F-9092-C5DA43A06B7D}" type="presOf" srcId="{9ECE4787-3E96-4FF8-A78A-C1212D0663BC}" destId="{7E26222C-4F0F-4895-A586-10F21D0A2BEE}" srcOrd="0" destOrd="0" presId="urn:microsoft.com/office/officeart/2005/8/layout/list1"/>
    <dgm:cxn modelId="{9C9FD5AD-057E-4879-B64E-716008B49BFD}" srcId="{0E6E1E93-108A-48F2-9526-004171A5F55C}" destId="{6D772F5E-C017-4857-8BC9-B085538CAF86}" srcOrd="4" destOrd="0" parTransId="{8E21925F-735E-49D1-8FD7-7128F29BD808}" sibTransId="{0E3D80FF-D262-43F1-BB18-FB9B18B808BC}"/>
    <dgm:cxn modelId="{2251DF89-A297-4853-B5F2-E6E4D217395E}" type="presOf" srcId="{0E6E1E93-108A-48F2-9526-004171A5F55C}" destId="{7733E6A3-82EB-4BE8-A332-D16935C35644}" srcOrd="0" destOrd="0" presId="urn:microsoft.com/office/officeart/2005/8/layout/list1"/>
    <dgm:cxn modelId="{C9EE134F-CBAA-479F-B8CB-6A493BA19DD2}" srcId="{0E6E1E93-108A-48F2-9526-004171A5F55C}" destId="{9ECE4787-3E96-4FF8-A78A-C1212D0663BC}" srcOrd="6" destOrd="0" parTransId="{5441BBAC-F38C-446B-8B4B-24A16A1208FF}" sibTransId="{D352C377-8C8B-4B24-B437-B6A62FC29674}"/>
    <dgm:cxn modelId="{981CD202-4F61-47D7-8952-E5CE79E9DB1B}" srcId="{0E6E1E93-108A-48F2-9526-004171A5F55C}" destId="{94F85764-C9C3-4F9B-B4D8-7F9DD0ECB1C6}" srcOrd="1" destOrd="0" parTransId="{8CED457B-4D16-44AC-BF4F-978491B538FD}" sibTransId="{B423ACAB-E6B2-44AB-B073-236385D301AE}"/>
    <dgm:cxn modelId="{0F78DE25-FE12-4404-8185-92120191C8A0}" type="presOf" srcId="{B5A6C397-13A8-42BE-8310-C5BFC968D7EB}" destId="{302DCADC-E66A-4AD1-809B-69212FDB4C45}" srcOrd="0" destOrd="0" presId="urn:microsoft.com/office/officeart/2005/8/layout/list1"/>
    <dgm:cxn modelId="{DC4D8222-A0E2-4A76-B8AA-208D5B103AF3}" type="presOf" srcId="{4080E2FF-2347-4952-94AC-3E32A70A0340}" destId="{99E708B1-E226-40FA-8FCC-1C453710EE64}" srcOrd="1" destOrd="0" presId="urn:microsoft.com/office/officeart/2005/8/layout/list1"/>
    <dgm:cxn modelId="{E1908C3C-8497-418A-87A5-8248642A3B24}" type="presOf" srcId="{B5A6C397-13A8-42BE-8310-C5BFC968D7EB}" destId="{6FB6C5E7-DD46-4A84-A43A-FC62AEEC9295}" srcOrd="1" destOrd="0" presId="urn:microsoft.com/office/officeart/2005/8/layout/list1"/>
    <dgm:cxn modelId="{D3697B83-9FB4-4A1B-97AD-478D09B8E073}" srcId="{0E6E1E93-108A-48F2-9526-004171A5F55C}" destId="{4080E2FF-2347-4952-94AC-3E32A70A0340}" srcOrd="0" destOrd="0" parTransId="{C0B24A55-0AC2-4EA4-B445-9D225FBF4480}" sibTransId="{925A3982-A690-43E0-8B2B-095E634A9E37}"/>
    <dgm:cxn modelId="{8667227D-ADB2-4565-8215-05F3E522E83F}" type="presOf" srcId="{6D772F5E-C017-4857-8BC9-B085538CAF86}" destId="{E748DEA8-B98C-4E70-88AE-F249D4A7CA80}" srcOrd="1" destOrd="0" presId="urn:microsoft.com/office/officeart/2005/8/layout/list1"/>
    <dgm:cxn modelId="{B2C12030-C454-4D41-87BC-37062CA90379}" type="presOf" srcId="{7DDE93FF-7E50-4797-967D-0E2540A9420F}" destId="{8AEA8F2A-0B57-46CB-B8B4-72C73FC78D5A}" srcOrd="0" destOrd="0" presId="urn:microsoft.com/office/officeart/2005/8/layout/list1"/>
    <dgm:cxn modelId="{A69016DE-45AC-4897-B987-CC9A1BB19932}" type="presOf" srcId="{C340A3FC-3A28-4F30-974D-43A4BEC09BF6}" destId="{97A48AF9-49FD-426C-8046-8A9F295A4542}" srcOrd="0" destOrd="0" presId="urn:microsoft.com/office/officeart/2005/8/layout/list1"/>
    <dgm:cxn modelId="{0BA98977-A0F8-4175-A329-F49674D8F1FE}" type="presOf" srcId="{94F85764-C9C3-4F9B-B4D8-7F9DD0ECB1C6}" destId="{65D2A5B9-B3F0-4DDC-8DD5-7B03F231DD4D}" srcOrd="1" destOrd="0" presId="urn:microsoft.com/office/officeart/2005/8/layout/list1"/>
    <dgm:cxn modelId="{90CF384C-E83C-4D38-9704-A1C916777D46}" type="presOf" srcId="{C340A3FC-3A28-4F30-974D-43A4BEC09BF6}" destId="{C5C654A8-1580-4C9A-B325-77B182699751}" srcOrd="1" destOrd="0" presId="urn:microsoft.com/office/officeart/2005/8/layout/list1"/>
    <dgm:cxn modelId="{15F63F16-1B07-4810-87CD-188F0C487706}" type="presOf" srcId="{9ECE4787-3E96-4FF8-A78A-C1212D0663BC}" destId="{D9C961E3-557E-4A93-A452-D2B02986799B}" srcOrd="1" destOrd="0" presId="urn:microsoft.com/office/officeart/2005/8/layout/list1"/>
    <dgm:cxn modelId="{0FF7688E-38B6-4C69-A1EC-8C44810FB268}" srcId="{0E6E1E93-108A-48F2-9526-004171A5F55C}" destId="{7DDE93FF-7E50-4797-967D-0E2540A9420F}" srcOrd="2" destOrd="0" parTransId="{80FF9DCF-F184-495A-BB0A-C7529F0EDCAB}" sibTransId="{AC0B7EBF-7F1F-4C2F-9876-B66CD4B7381B}"/>
    <dgm:cxn modelId="{92C00A9D-CAC5-4037-BAED-2A38A7883F0D}" srcId="{0E6E1E93-108A-48F2-9526-004171A5F55C}" destId="{B5A6C397-13A8-42BE-8310-C5BFC968D7EB}" srcOrd="5" destOrd="0" parTransId="{9177D03A-CC48-4037-AFF5-D29E9B044719}" sibTransId="{DD7C91BD-720E-423B-838B-CB1EF04A14DA}"/>
    <dgm:cxn modelId="{7F39E156-5CDA-4CD4-BF05-A9BBCCE58C4E}" type="presParOf" srcId="{7733E6A3-82EB-4BE8-A332-D16935C35644}" destId="{45C12A7C-A95D-4EC4-ADF4-2D8F6B6DBD6A}" srcOrd="0" destOrd="0" presId="urn:microsoft.com/office/officeart/2005/8/layout/list1"/>
    <dgm:cxn modelId="{C69949EC-C098-4C24-B6C0-BFBBAB95BB26}" type="presParOf" srcId="{45C12A7C-A95D-4EC4-ADF4-2D8F6B6DBD6A}" destId="{9B0C800F-7342-4196-BAC2-8709FA41A068}" srcOrd="0" destOrd="0" presId="urn:microsoft.com/office/officeart/2005/8/layout/list1"/>
    <dgm:cxn modelId="{0F4588C0-4F3C-488A-9F88-54DBF6CE03E2}" type="presParOf" srcId="{45C12A7C-A95D-4EC4-ADF4-2D8F6B6DBD6A}" destId="{99E708B1-E226-40FA-8FCC-1C453710EE64}" srcOrd="1" destOrd="0" presId="urn:microsoft.com/office/officeart/2005/8/layout/list1"/>
    <dgm:cxn modelId="{52F474C8-7E45-49F7-8CF3-27E26DC28A07}" type="presParOf" srcId="{7733E6A3-82EB-4BE8-A332-D16935C35644}" destId="{31112C77-47BE-4C7E-8A4C-2FFAA2FB7264}" srcOrd="1" destOrd="0" presId="urn:microsoft.com/office/officeart/2005/8/layout/list1"/>
    <dgm:cxn modelId="{D6E423C6-8B85-48B8-990B-45A02078F7E4}" type="presParOf" srcId="{7733E6A3-82EB-4BE8-A332-D16935C35644}" destId="{8DA767E6-607C-49B1-84D0-F4F169F5DB67}" srcOrd="2" destOrd="0" presId="urn:microsoft.com/office/officeart/2005/8/layout/list1"/>
    <dgm:cxn modelId="{CC1337CC-DB59-46DA-B4A0-DF6F239DBDE9}" type="presParOf" srcId="{7733E6A3-82EB-4BE8-A332-D16935C35644}" destId="{AAC5A7F7-6B88-461E-AB23-B9F1E4103FA4}" srcOrd="3" destOrd="0" presId="urn:microsoft.com/office/officeart/2005/8/layout/list1"/>
    <dgm:cxn modelId="{94199266-6C45-484B-9422-4007D2B53691}" type="presParOf" srcId="{7733E6A3-82EB-4BE8-A332-D16935C35644}" destId="{CF750286-D540-4337-829F-65ABC7BB654C}" srcOrd="4" destOrd="0" presId="urn:microsoft.com/office/officeart/2005/8/layout/list1"/>
    <dgm:cxn modelId="{2E5574B4-E5B6-4EF8-A6C7-E1CA5F94BBB4}" type="presParOf" srcId="{CF750286-D540-4337-829F-65ABC7BB654C}" destId="{5BB0025C-563F-4DF5-B6E4-6BFCA9A41097}" srcOrd="0" destOrd="0" presId="urn:microsoft.com/office/officeart/2005/8/layout/list1"/>
    <dgm:cxn modelId="{72240204-E859-4234-848F-6822F6E8244D}" type="presParOf" srcId="{CF750286-D540-4337-829F-65ABC7BB654C}" destId="{65D2A5B9-B3F0-4DDC-8DD5-7B03F231DD4D}" srcOrd="1" destOrd="0" presId="urn:microsoft.com/office/officeart/2005/8/layout/list1"/>
    <dgm:cxn modelId="{28642CCD-DB29-4FEA-99D9-148A269AA854}" type="presParOf" srcId="{7733E6A3-82EB-4BE8-A332-D16935C35644}" destId="{5BC12E27-986E-477E-B4C8-322F2E7E045D}" srcOrd="5" destOrd="0" presId="urn:microsoft.com/office/officeart/2005/8/layout/list1"/>
    <dgm:cxn modelId="{37EBB29A-55CB-4B7B-8F48-14E427CF33B7}" type="presParOf" srcId="{7733E6A3-82EB-4BE8-A332-D16935C35644}" destId="{F5D90679-8722-40D6-9142-73517C4CF0BD}" srcOrd="6" destOrd="0" presId="urn:microsoft.com/office/officeart/2005/8/layout/list1"/>
    <dgm:cxn modelId="{7CA8008D-EDFE-4A0F-9A65-0821CBE088A5}" type="presParOf" srcId="{7733E6A3-82EB-4BE8-A332-D16935C35644}" destId="{3EC615F0-90C7-4A90-A134-EE6EE6597B69}" srcOrd="7" destOrd="0" presId="urn:microsoft.com/office/officeart/2005/8/layout/list1"/>
    <dgm:cxn modelId="{26436EC0-CB3C-4CA4-B47F-F9F1DA4AB542}" type="presParOf" srcId="{7733E6A3-82EB-4BE8-A332-D16935C35644}" destId="{9E2B4388-9DEE-403C-9AE9-CCC5EE6C3F70}" srcOrd="8" destOrd="0" presId="urn:microsoft.com/office/officeart/2005/8/layout/list1"/>
    <dgm:cxn modelId="{3C6FC0F9-CF97-472D-991D-2671D59887DA}" type="presParOf" srcId="{9E2B4388-9DEE-403C-9AE9-CCC5EE6C3F70}" destId="{8AEA8F2A-0B57-46CB-B8B4-72C73FC78D5A}" srcOrd="0" destOrd="0" presId="urn:microsoft.com/office/officeart/2005/8/layout/list1"/>
    <dgm:cxn modelId="{80D13DA6-B573-4E13-BBDA-C3DA6D438266}" type="presParOf" srcId="{9E2B4388-9DEE-403C-9AE9-CCC5EE6C3F70}" destId="{453F1E80-F634-449D-9EDA-5F0161C96041}" srcOrd="1" destOrd="0" presId="urn:microsoft.com/office/officeart/2005/8/layout/list1"/>
    <dgm:cxn modelId="{1CAA7D0A-8BBF-4FA5-A012-C47F6F34A975}" type="presParOf" srcId="{7733E6A3-82EB-4BE8-A332-D16935C35644}" destId="{FCF3F757-1C96-4278-A2A2-4BDA9658E441}" srcOrd="9" destOrd="0" presId="urn:microsoft.com/office/officeart/2005/8/layout/list1"/>
    <dgm:cxn modelId="{939191F4-8C95-43B4-8A24-3D6E4297E017}" type="presParOf" srcId="{7733E6A3-82EB-4BE8-A332-D16935C35644}" destId="{FA194E57-B618-4438-AFF1-D1DDA6B7F9D0}" srcOrd="10" destOrd="0" presId="urn:microsoft.com/office/officeart/2005/8/layout/list1"/>
    <dgm:cxn modelId="{6CD9F301-BD93-4717-AD24-0AD4F290146D}" type="presParOf" srcId="{7733E6A3-82EB-4BE8-A332-D16935C35644}" destId="{CA77CD56-01E2-46C1-95C7-742A68C58BEE}" srcOrd="11" destOrd="0" presId="urn:microsoft.com/office/officeart/2005/8/layout/list1"/>
    <dgm:cxn modelId="{873720F3-93E5-46C0-A483-32E12A65DE46}" type="presParOf" srcId="{7733E6A3-82EB-4BE8-A332-D16935C35644}" destId="{A80A1041-7D82-48D7-ABEA-D04AC727758F}" srcOrd="12" destOrd="0" presId="urn:microsoft.com/office/officeart/2005/8/layout/list1"/>
    <dgm:cxn modelId="{213A1BB9-B290-4A7C-ACBF-479DC1FFEBD1}" type="presParOf" srcId="{A80A1041-7D82-48D7-ABEA-D04AC727758F}" destId="{97A48AF9-49FD-426C-8046-8A9F295A4542}" srcOrd="0" destOrd="0" presId="urn:microsoft.com/office/officeart/2005/8/layout/list1"/>
    <dgm:cxn modelId="{FD04C7C0-0125-475C-92D1-ED825A49A549}" type="presParOf" srcId="{A80A1041-7D82-48D7-ABEA-D04AC727758F}" destId="{C5C654A8-1580-4C9A-B325-77B182699751}" srcOrd="1" destOrd="0" presId="urn:microsoft.com/office/officeart/2005/8/layout/list1"/>
    <dgm:cxn modelId="{EE047F82-5E59-4EC4-8585-C7254C5CAA0C}" type="presParOf" srcId="{7733E6A3-82EB-4BE8-A332-D16935C35644}" destId="{1147ACAA-1133-4A88-9238-A30835B612B7}" srcOrd="13" destOrd="0" presId="urn:microsoft.com/office/officeart/2005/8/layout/list1"/>
    <dgm:cxn modelId="{FB032132-8B1E-436E-AA07-30C62C8EE916}" type="presParOf" srcId="{7733E6A3-82EB-4BE8-A332-D16935C35644}" destId="{3CA4DF99-4415-43B4-B431-F3987A705FEB}" srcOrd="14" destOrd="0" presId="urn:microsoft.com/office/officeart/2005/8/layout/list1"/>
    <dgm:cxn modelId="{BCDAEC1F-0D59-4A25-9565-811CFA455A8F}" type="presParOf" srcId="{7733E6A3-82EB-4BE8-A332-D16935C35644}" destId="{F61C1F75-FDB1-43C3-838C-AA0CE2BA6900}" srcOrd="15" destOrd="0" presId="urn:microsoft.com/office/officeart/2005/8/layout/list1"/>
    <dgm:cxn modelId="{61FABA5F-C826-467C-8FA1-C7263794297E}" type="presParOf" srcId="{7733E6A3-82EB-4BE8-A332-D16935C35644}" destId="{B287B007-6AA0-476A-B9B8-657D7EE23009}" srcOrd="16" destOrd="0" presId="urn:microsoft.com/office/officeart/2005/8/layout/list1"/>
    <dgm:cxn modelId="{E2899423-7D9E-4EA6-AF6B-4DF365A2F95A}" type="presParOf" srcId="{B287B007-6AA0-476A-B9B8-657D7EE23009}" destId="{588AA36D-9C7E-443E-BCA7-55E65688CD36}" srcOrd="0" destOrd="0" presId="urn:microsoft.com/office/officeart/2005/8/layout/list1"/>
    <dgm:cxn modelId="{0BE18990-D76D-4BC4-999D-40CF7C0614DF}" type="presParOf" srcId="{B287B007-6AA0-476A-B9B8-657D7EE23009}" destId="{E748DEA8-B98C-4E70-88AE-F249D4A7CA80}" srcOrd="1" destOrd="0" presId="urn:microsoft.com/office/officeart/2005/8/layout/list1"/>
    <dgm:cxn modelId="{5940C04B-6B10-45E7-B96C-93274B7171B7}" type="presParOf" srcId="{7733E6A3-82EB-4BE8-A332-D16935C35644}" destId="{80AE5D67-3D1A-45F5-95AF-CEA5876645E6}" srcOrd="17" destOrd="0" presId="urn:microsoft.com/office/officeart/2005/8/layout/list1"/>
    <dgm:cxn modelId="{7DE71406-1FC5-4A21-AC0E-D6EDA7AE7AF5}" type="presParOf" srcId="{7733E6A3-82EB-4BE8-A332-D16935C35644}" destId="{29E5168C-F724-430C-93A4-461324A4E7AA}" srcOrd="18" destOrd="0" presId="urn:microsoft.com/office/officeart/2005/8/layout/list1"/>
    <dgm:cxn modelId="{558CD5AD-4F95-42AB-8DB5-D8B3BC6DD2C0}" type="presParOf" srcId="{7733E6A3-82EB-4BE8-A332-D16935C35644}" destId="{522770BE-8E6D-4B7D-8123-00C692E7266C}" srcOrd="19" destOrd="0" presId="urn:microsoft.com/office/officeart/2005/8/layout/list1"/>
    <dgm:cxn modelId="{08B2A484-09CD-49B9-B777-FC58A864DFEC}" type="presParOf" srcId="{7733E6A3-82EB-4BE8-A332-D16935C35644}" destId="{7F04981D-5F87-42E9-92FC-86768ECD0F64}" srcOrd="20" destOrd="0" presId="urn:microsoft.com/office/officeart/2005/8/layout/list1"/>
    <dgm:cxn modelId="{8D845E5E-E5C9-4141-93A1-0FFB070CFA40}" type="presParOf" srcId="{7F04981D-5F87-42E9-92FC-86768ECD0F64}" destId="{302DCADC-E66A-4AD1-809B-69212FDB4C45}" srcOrd="0" destOrd="0" presId="urn:microsoft.com/office/officeart/2005/8/layout/list1"/>
    <dgm:cxn modelId="{1E6654F5-38D4-44B0-83D5-3853EC575676}" type="presParOf" srcId="{7F04981D-5F87-42E9-92FC-86768ECD0F64}" destId="{6FB6C5E7-DD46-4A84-A43A-FC62AEEC9295}" srcOrd="1" destOrd="0" presId="urn:microsoft.com/office/officeart/2005/8/layout/list1"/>
    <dgm:cxn modelId="{BCCE0823-1ADC-4EE8-8D20-E265A7130C4E}" type="presParOf" srcId="{7733E6A3-82EB-4BE8-A332-D16935C35644}" destId="{D75CC59A-A603-4E2D-99BB-E0A54B9FEAC9}" srcOrd="21" destOrd="0" presId="urn:microsoft.com/office/officeart/2005/8/layout/list1"/>
    <dgm:cxn modelId="{A00A6919-E8FB-4828-9985-1F0B408BAD1B}" type="presParOf" srcId="{7733E6A3-82EB-4BE8-A332-D16935C35644}" destId="{A2DD2A98-8699-44A9-AF16-032A3BCD3A0B}" srcOrd="22" destOrd="0" presId="urn:microsoft.com/office/officeart/2005/8/layout/list1"/>
    <dgm:cxn modelId="{75442FA8-F715-41F8-A364-CD3175E168E7}" type="presParOf" srcId="{7733E6A3-82EB-4BE8-A332-D16935C35644}" destId="{73760DE0-A040-45C4-85BE-5F8F4E496B69}" srcOrd="23" destOrd="0" presId="urn:microsoft.com/office/officeart/2005/8/layout/list1"/>
    <dgm:cxn modelId="{94AD86CC-83F5-400F-A397-8A7D8EE20EE8}" type="presParOf" srcId="{7733E6A3-82EB-4BE8-A332-D16935C35644}" destId="{9396024A-C9ED-43A2-8BE1-E336637BB804}" srcOrd="24" destOrd="0" presId="urn:microsoft.com/office/officeart/2005/8/layout/list1"/>
    <dgm:cxn modelId="{0BAB76F2-967E-41B1-B455-E19D05F32B40}" type="presParOf" srcId="{9396024A-C9ED-43A2-8BE1-E336637BB804}" destId="{7E26222C-4F0F-4895-A586-10F21D0A2BEE}" srcOrd="0" destOrd="0" presId="urn:microsoft.com/office/officeart/2005/8/layout/list1"/>
    <dgm:cxn modelId="{5396DDB9-FF6A-4F89-B1D7-91F9A5B3B480}" type="presParOf" srcId="{9396024A-C9ED-43A2-8BE1-E336637BB804}" destId="{D9C961E3-557E-4A93-A452-D2B02986799B}" srcOrd="1" destOrd="0" presId="urn:microsoft.com/office/officeart/2005/8/layout/list1"/>
    <dgm:cxn modelId="{B72AC4B7-3EEB-43F7-A3C6-1D4B9B108A2E}" type="presParOf" srcId="{7733E6A3-82EB-4BE8-A332-D16935C35644}" destId="{C8D08B33-0FE4-4DF6-B4B9-AB353D230A33}" srcOrd="25" destOrd="0" presId="urn:microsoft.com/office/officeart/2005/8/layout/list1"/>
    <dgm:cxn modelId="{66AA2EAE-DDB0-44BC-8D22-01E163C4E5D9}" type="presParOf" srcId="{7733E6A3-82EB-4BE8-A332-D16935C35644}" destId="{F1CB8571-6297-41EA-983D-DB3482D8303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F90E8-A1EA-4586-928D-0A2057E1CF1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17FF9-84CB-4AA1-BBFD-68979FCDA9FF}">
      <dgm:prSet phldrT="[Text]" custT="1"/>
      <dgm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6B99BCA-809E-4DD8-9720-C996C7A9F8B2}" type="parTrans" cxnId="{101CE67B-E2B2-4A3D-A0DF-799E64986E46}">
      <dgm:prSet/>
      <dgm:spPr/>
      <dgm:t>
        <a:bodyPr/>
        <a:lstStyle/>
        <a:p>
          <a:endParaRPr lang="en-US"/>
        </a:p>
      </dgm:t>
    </dgm:pt>
    <dgm:pt modelId="{8CF5CB1E-B594-4492-81DF-BD90AD0D6918}" type="sibTrans" cxnId="{101CE67B-E2B2-4A3D-A0DF-799E64986E46}">
      <dgm:prSet/>
      <dgm:spPr>
        <a:xfrm rot="5400000">
          <a:off x="-148848" y="514599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5779212-6661-4725-AB42-F7048CC39118}">
      <dgm:prSet phldrT="[Text]" custT="1"/>
      <dgm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Collaboration/ KM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6F580CD6-77FB-49E7-AB68-F4756DCC3BC8}" type="parTrans" cxnId="{5F6E4A05-A398-46E1-93E6-2AB004134746}">
      <dgm:prSet/>
      <dgm:spPr/>
      <dgm:t>
        <a:bodyPr/>
        <a:lstStyle/>
        <a:p>
          <a:endParaRPr lang="en-US"/>
        </a:p>
      </dgm:t>
    </dgm:pt>
    <dgm:pt modelId="{2215B2C2-F53F-48D4-AAEB-E3661D91D79C}" type="sibTrans" cxnId="{5F6E4A05-A398-46E1-93E6-2AB004134746}">
      <dgm:prSet/>
      <dgm:spPr>
        <a:xfrm rot="5400000">
          <a:off x="-148848" y="1178805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49F1AF7-80F2-4D94-9C87-042462653019}">
      <dgm:prSet phldrT="[Text]" custT="1"/>
      <dgm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Checkout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FD7D8452-F8C4-444D-AF53-6B0291A0CCC0}" type="parTrans" cxnId="{3322B252-840F-41F1-8A0C-0D572C8B8350}">
      <dgm:prSet/>
      <dgm:spPr/>
      <dgm:t>
        <a:bodyPr/>
        <a:lstStyle/>
        <a:p>
          <a:endParaRPr lang="en-US"/>
        </a:p>
      </dgm:t>
    </dgm:pt>
    <dgm:pt modelId="{7C2CE862-3CB4-48E1-8966-FEEE24307D57}" type="sibTrans" cxnId="{3322B252-840F-41F1-8A0C-0D572C8B8350}">
      <dgm:prSet/>
      <dgm:spPr>
        <a:xfrm rot="5400000">
          <a:off x="-148848" y="2507216"/>
          <a:ext cx="658510" cy="79704"/>
        </a:xfrm>
        <a:prstGeom prst="rect">
          <a:avLst/>
        </a:prstGeom>
        <a:solidFill>
          <a:srgbClr val="33CC33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BA9C312-3FC6-492C-A4A5-D1F5D3C47968}">
      <dgm:prSet phldrT="[Text]" custT="1"/>
      <dgm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Construction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713E7FF-1CAD-4740-B3E0-EB45F4AAC7BE}" type="parTrans" cxnId="{35D90AA5-A97B-4370-B278-E9458FFB9BA6}">
      <dgm:prSet/>
      <dgm:spPr/>
      <dgm:t>
        <a:bodyPr/>
        <a:lstStyle/>
        <a:p>
          <a:endParaRPr lang="en-US"/>
        </a:p>
      </dgm:t>
    </dgm:pt>
    <dgm:pt modelId="{DFF57308-0DD1-475E-B2FA-E31BBB6A0860}" type="sibTrans" cxnId="{35D90AA5-A97B-4370-B278-E9458FFB9BA6}">
      <dgm:prSet/>
      <dgm:spPr>
        <a:xfrm>
          <a:off x="183254" y="2839319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930EB36-6FDA-44CB-ABCF-988A9BA436E3}">
      <dgm:prSet phldrT="[Text]" custT="1"/>
      <dgm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Unit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76573DD-7B52-434F-87C3-DD21C0CB5B23}" type="parTrans" cxnId="{7556444B-E586-4C76-B57A-7A3A3DE9645D}">
      <dgm:prSet/>
      <dgm:spPr/>
      <dgm:t>
        <a:bodyPr/>
        <a:lstStyle/>
        <a:p>
          <a:endParaRPr lang="en-US"/>
        </a:p>
      </dgm:t>
    </dgm:pt>
    <dgm:pt modelId="{F3DCA773-1244-4B9A-9ED9-C0FDC19BC45E}" type="sibTrans" cxnId="{7556444B-E586-4C76-B57A-7A3A3DE9645D}">
      <dgm:prSet/>
      <dgm:spPr>
        <a:xfrm rot="16200000">
          <a:off x="1029009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ADF668AF-3E12-4B37-BBC6-0A6519A77140}">
      <dgm:prSet phldrT="[Text]" custT="1"/>
      <dgm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Review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C484BE2-A604-4608-8FEA-5A49472B3C2C}" type="parTrans" cxnId="{B16DEB27-96D6-4358-A383-83FF61A1507A}">
      <dgm:prSet/>
      <dgm:spPr/>
      <dgm:t>
        <a:bodyPr/>
        <a:lstStyle/>
        <a:p>
          <a:endParaRPr lang="en-US"/>
        </a:p>
      </dgm:t>
    </dgm:pt>
    <dgm:pt modelId="{588DFA08-AA0A-4B91-9359-5C2C4488A330}" type="sibTrans" cxnId="{B16DEB27-96D6-4358-A383-83FF61A1507A}">
      <dgm:prSet/>
      <dgm:spPr>
        <a:xfrm rot="16200000">
          <a:off x="1029009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FE08DE-1395-40CA-9A0B-525CD6B5E831}">
      <dgm:prSet phldrT="[Text]" custT="1"/>
      <dgm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Conflict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5BEB020A-F5F5-4850-9980-5A4661CB3AD2}" type="parTrans" cxnId="{E4DB4185-9DF4-435B-8968-A0AAB99B9C73}">
      <dgm:prSet/>
      <dgm:spPr/>
      <dgm:t>
        <a:bodyPr/>
        <a:lstStyle/>
        <a:p>
          <a:endParaRPr lang="en-US"/>
        </a:p>
      </dgm:t>
    </dgm:pt>
    <dgm:pt modelId="{57271963-C7A4-4669-BFA6-3618812B92AB}" type="sibTrans" cxnId="{E4DB4185-9DF4-435B-8968-A0AAB99B9C73}">
      <dgm:prSet/>
      <dgm:spPr>
        <a:xfrm rot="16200000">
          <a:off x="1029009" y="1178805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38A1B5-90CF-463A-8275-7F3A4F3727AB}">
      <dgm:prSet phldrT="[Text]" custT="1"/>
      <dgm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Version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62E7C633-B086-48CB-B985-A62A961F08C3}" type="parTrans" cxnId="{32A49BFC-A3EA-4549-844A-F84528076B00}">
      <dgm:prSet/>
      <dgm:spPr/>
      <dgm:t>
        <a:bodyPr/>
        <a:lstStyle/>
        <a:p>
          <a:endParaRPr lang="en-US"/>
        </a:p>
      </dgm:t>
    </dgm:pt>
    <dgm:pt modelId="{83DCAC2A-0010-44F2-ABC6-53BAD1DF01BB}" type="sibTrans" cxnId="{32A49BFC-A3EA-4549-844A-F84528076B00}">
      <dgm:prSet/>
      <dgm:spPr>
        <a:xfrm rot="16200000">
          <a:off x="1029009" y="514599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F563FDF-68E0-4532-A238-F2B4F40D514C}">
      <dgm:prSet phldrT="[Text]" custT="1"/>
      <dgm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Build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07F5E03E-FE05-4817-9E56-E2A4F8CB0CAA}" type="parTrans" cxnId="{E036A73C-ACC6-48D5-B446-DD3B0833955B}">
      <dgm:prSet/>
      <dgm:spPr/>
      <dgm:t>
        <a:bodyPr/>
        <a:lstStyle/>
        <a:p>
          <a:endParaRPr lang="en-US"/>
        </a:p>
      </dgm:t>
    </dgm:pt>
    <dgm:pt modelId="{2E6F1F50-D4EB-4BC1-8C05-7F4BB60E1095}" type="sibTrans" cxnId="{E036A73C-ACC6-48D5-B446-DD3B0833955B}">
      <dgm:prSet/>
      <dgm:spPr>
        <a:xfrm>
          <a:off x="1361112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E968A82-C2C9-4708-8C57-1EDF4EDF7FAA}">
      <dgm:prSet phldrT="[Text]" custT="1"/>
      <dgm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Functional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DDD34AAC-5BA3-4936-9F7A-826950BBBFBE}" type="parTrans" cxnId="{8E2F635B-4747-43A5-9185-4AD3BA51060C}">
      <dgm:prSet/>
      <dgm:spPr/>
      <dgm:t>
        <a:bodyPr/>
        <a:lstStyle/>
        <a:p>
          <a:endParaRPr lang="en-US"/>
        </a:p>
      </dgm:t>
    </dgm:pt>
    <dgm:pt modelId="{1033E4E2-0E1D-4720-83E1-31115BA38D7F}" type="sibTrans" cxnId="{8E2F635B-4747-43A5-9185-4AD3BA51060C}">
      <dgm:prSet/>
      <dgm:spPr>
        <a:xfrm>
          <a:off x="2538970" y="2839319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26F406E-6F8A-49A3-979C-4B0D96D833E5}">
      <dgm:prSet phldrT="[Text]" custT="1"/>
      <dgm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Deployment – QA/SIT/UAT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4478F16-E7D2-4394-AF82-5A2B6E0FA2DF}" type="parTrans" cxnId="{7D213385-4BB4-41F8-A2CD-6FBCDD16C446}">
      <dgm:prSet/>
      <dgm:spPr/>
      <dgm:t>
        <a:bodyPr/>
        <a:lstStyle/>
        <a:p>
          <a:endParaRPr lang="en-US"/>
        </a:p>
      </dgm:t>
    </dgm:pt>
    <dgm:pt modelId="{958EC8D5-2E09-4E39-8BCC-89A628BFA8D6}" type="sibTrans" cxnId="{7D213385-4BB4-41F8-A2CD-6FBCDD16C446}">
      <dgm:prSet/>
      <dgm:spPr>
        <a:xfrm rot="5400000">
          <a:off x="2206868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341D280-779C-4D0C-A39C-F0051812E018}">
      <dgm:prSet phldrT="[Text]" custT="1"/>
      <dgm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Package and Artifact Mngt.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F4752A0A-B395-446A-A9AB-3D77A4ED6267}" type="parTrans" cxnId="{0D19982F-0F85-4A97-BCFA-6E65A7C00129}">
      <dgm:prSet/>
      <dgm:spPr/>
      <dgm:t>
        <a:bodyPr/>
        <a:lstStyle/>
        <a:p>
          <a:endParaRPr lang="en-US"/>
        </a:p>
      </dgm:t>
    </dgm:pt>
    <dgm:pt modelId="{E446F138-EBED-4CF1-9103-188FE94E650D}" type="sibTrans" cxnId="{0D19982F-0F85-4A97-BCFA-6E65A7C00129}">
      <dgm:prSet/>
      <dgm:spPr>
        <a:xfrm rot="5400000">
          <a:off x="2206868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39473F6-9DFA-4CBB-B80C-93A081707E6A}">
      <dgm:prSet phldrT="[Text]" custT="1"/>
      <dgm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Tag Release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43FB8A35-13BC-4F57-8130-ED887FC3598E}" type="parTrans" cxnId="{0353A571-4EAC-4846-A2D7-C7D32E188DFB}">
      <dgm:prSet/>
      <dgm:spPr/>
      <dgm:t>
        <a:bodyPr/>
        <a:lstStyle/>
        <a:p>
          <a:endParaRPr lang="en-US"/>
        </a:p>
      </dgm:t>
    </dgm:pt>
    <dgm:pt modelId="{CB3E1638-FD94-40EE-8343-708E939E8EA2}" type="sibTrans" cxnId="{0353A571-4EAC-4846-A2D7-C7D32E188DFB}">
      <dgm:prSet/>
      <dgm:spPr>
        <a:xfrm rot="5400000">
          <a:off x="2206868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A340EBB-0CD1-4298-95DA-27F72796D99F}">
      <dgm:prSet phldrT="[Text]" custT="1"/>
      <dgm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75000"/>
          </a:srgb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Static/Dynamic Code Analysis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363361E4-A48B-4E35-A16F-3EA81F494ADD}" type="parTrans" cxnId="{F960A199-D1F8-4E7B-96E2-49F2A8F69B55}">
      <dgm:prSet/>
      <dgm:spPr/>
      <dgm:t>
        <a:bodyPr/>
        <a:lstStyle/>
        <a:p>
          <a:endParaRPr lang="en-US"/>
        </a:p>
      </dgm:t>
    </dgm:pt>
    <dgm:pt modelId="{9605F4AE-7274-4589-894C-1B1A3A565BF5}" type="sibTrans" cxnId="{F960A199-D1F8-4E7B-96E2-49F2A8F69B55}">
      <dgm:prSet/>
      <dgm:spPr>
        <a:xfrm rot="5400000">
          <a:off x="2206868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4D86363D-FCDF-405A-A7D2-DF82B39338D2}">
      <dgm:prSet phldrT="[Text]" custT="1"/>
      <dgm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Integration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319D7107-C98F-4A2E-8239-05A3900CF85D}" type="parTrans" cxnId="{21D8CC83-DBDA-4724-A583-9B46B319AACE}">
      <dgm:prSet/>
      <dgm:spPr/>
      <dgm:t>
        <a:bodyPr/>
        <a:lstStyle/>
        <a:p>
          <a:endParaRPr lang="en-US"/>
        </a:p>
      </dgm:t>
    </dgm:pt>
    <dgm:pt modelId="{ECAFCB15-B4D1-453D-90E4-AA983B48832A}" type="sibTrans" cxnId="{21D8CC83-DBDA-4724-A583-9B46B319AACE}">
      <dgm:prSet/>
      <dgm:spPr>
        <a:xfrm rot="16200000">
          <a:off x="3384726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DD5A6BA-862F-4A08-93A2-7D63C651E05C}">
      <dgm:prSet phldrT="[Text]" custT="1"/>
      <dgm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50000"/>
          </a:srgb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Security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2F63AA87-74B1-49C8-9AE0-9B4065810AD2}" type="parTrans" cxnId="{10C10951-F977-4EFC-8ECD-13875A766D4B}">
      <dgm:prSet/>
      <dgm:spPr/>
      <dgm:t>
        <a:bodyPr/>
        <a:lstStyle/>
        <a:p>
          <a:endParaRPr lang="en-US"/>
        </a:p>
      </dgm:t>
    </dgm:pt>
    <dgm:pt modelId="{30E84380-30DC-4FA7-8248-189A4FD5B85B}" type="sibTrans" cxnId="{10C10951-F977-4EFC-8ECD-13875A766D4B}">
      <dgm:prSet/>
      <dgm:spPr>
        <a:xfrm rot="16200000">
          <a:off x="3384726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23BB066-8472-44EB-B86D-AA6CC44B4FC0}">
      <dgm:prSet phldrT="[Text]" custT="1"/>
      <dgm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Performance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BE4DD27B-62D9-435E-A8B1-FD632B88B8F0}" type="parTrans" cxnId="{C9AFB386-382E-4180-B7E7-CF4884CB8E5F}">
      <dgm:prSet/>
      <dgm:spPr/>
      <dgm:t>
        <a:bodyPr/>
        <a:lstStyle/>
        <a:p>
          <a:endParaRPr lang="en-US"/>
        </a:p>
      </dgm:t>
    </dgm:pt>
    <dgm:pt modelId="{CB760776-D8BE-4281-B64D-797A4660DBCA}" type="sibTrans" cxnId="{C9AFB386-382E-4180-B7E7-CF4884CB8E5F}">
      <dgm:prSet/>
      <dgm:spPr>
        <a:xfrm rot="16200000">
          <a:off x="3384726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9DEF6C6-E8FB-4ECE-ACD4-2E49036603D1}">
      <dgm:prSet phldrT="[Text]" custT="1"/>
      <dgm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User Acceptance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9B69F6C1-27C2-480B-B0BE-3D826ADE007D}" type="parTrans" cxnId="{795763E9-4225-4BC6-B9EC-AB6874E2B24C}">
      <dgm:prSet/>
      <dgm:spPr/>
      <dgm:t>
        <a:bodyPr/>
        <a:lstStyle/>
        <a:p>
          <a:endParaRPr lang="en-US"/>
        </a:p>
      </dgm:t>
    </dgm:pt>
    <dgm:pt modelId="{38CC07E6-E536-40AC-A8C1-C3B8006F5027}" type="sibTrans" cxnId="{795763E9-4225-4BC6-B9EC-AB6874E2B24C}">
      <dgm:prSet/>
      <dgm:spPr>
        <a:xfrm rot="16200000">
          <a:off x="3384726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0791259-9104-4F93-B8AD-DAEF5DF1EA80}">
      <dgm:prSet phldrT="[Text]" custT="1"/>
      <dgm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Service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1117126B-BFDF-432E-BA44-B7FDC3D8F145}" type="parTrans" cxnId="{245674ED-6B22-4C31-97D7-0FB63B7EB25C}">
      <dgm:prSet/>
      <dgm:spPr/>
      <dgm:t>
        <a:bodyPr/>
        <a:lstStyle/>
        <a:p>
          <a:endParaRPr lang="en-US"/>
        </a:p>
      </dgm:t>
    </dgm:pt>
    <dgm:pt modelId="{32BFCE23-CACB-4BAC-9396-91B12F6DFBA7}" type="sibTrans" cxnId="{245674ED-6B22-4C31-97D7-0FB63B7EB25C}">
      <dgm:prSet/>
      <dgm:spPr>
        <a:xfrm>
          <a:off x="3716829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F83289A8-9306-490E-B0CC-4C4053ADF858}">
      <dgm:prSet phldrT="[Text]" custT="1"/>
      <dgm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</a:t>
          </a:r>
          <a:r>
            <a:rPr lang="en-US" sz="9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 to </a:t>
          </a:r>
        </a:p>
        <a:p>
          <a:r>
            <a:rPr lang="en-US" sz="9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Production 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0D525162-730F-47CA-A7E4-BD772A86EEE9}" type="parTrans" cxnId="{52A8CA28-B741-4D34-9589-6E498E64E742}">
      <dgm:prSet/>
      <dgm:spPr/>
      <dgm:t>
        <a:bodyPr/>
        <a:lstStyle/>
        <a:p>
          <a:endParaRPr lang="en-US"/>
        </a:p>
      </dgm:t>
    </dgm:pt>
    <dgm:pt modelId="{F6C80EDB-E3A4-45B5-B30F-984A993975C6}" type="sibTrans" cxnId="{52A8CA28-B741-4D34-9589-6E498E64E742}">
      <dgm:prSet/>
      <dgm:spPr>
        <a:xfrm rot="5400000">
          <a:off x="4562584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55A334A-32D7-4815-BEAC-C5617F56BF7E}">
      <dgm:prSet phldrT="[Text]" custT="1"/>
      <dgm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Monitoring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195971A1-7E37-4C83-A020-1379109DAEB1}" type="parTrans" cxnId="{402E7BE7-09FD-4117-8A11-E14DAF96F16D}">
      <dgm:prSet/>
      <dgm:spPr/>
      <dgm:t>
        <a:bodyPr/>
        <a:lstStyle/>
        <a:p>
          <a:endParaRPr lang="en-US"/>
        </a:p>
      </dgm:t>
    </dgm:pt>
    <dgm:pt modelId="{7FF30CD9-FB12-4C43-A294-99F48E60C536}" type="sibTrans" cxnId="{402E7BE7-09FD-4117-8A11-E14DAF96F16D}">
      <dgm:prSet/>
      <dgm:spPr/>
      <dgm:t>
        <a:bodyPr/>
        <a:lstStyle/>
        <a:p>
          <a:endParaRPr lang="en-US"/>
        </a:p>
      </dgm:t>
    </dgm:pt>
    <dgm:pt modelId="{CC219B65-9C10-4B15-9620-A0F17B12EAEF}">
      <dgm:prSet phldrT="[Text]" custT="1"/>
      <dgm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Requirement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6E99459-E0B4-41A3-9891-91D01B67ADC5}" type="parTrans" cxnId="{3EC5E5B6-5FD2-4834-90D3-D2C1FB6FA5C1}">
      <dgm:prSet/>
      <dgm:spPr/>
      <dgm:t>
        <a:bodyPr/>
        <a:lstStyle/>
        <a:p>
          <a:endParaRPr lang="en-US"/>
        </a:p>
      </dgm:t>
    </dgm:pt>
    <dgm:pt modelId="{FDA29CFD-5F1F-43BC-A078-6D753895F6EC}" type="sibTrans" cxnId="{3EC5E5B6-5FD2-4834-90D3-D2C1FB6FA5C1}">
      <dgm:prSet/>
      <dgm:spPr>
        <a:xfrm rot="5400000">
          <a:off x="-148848" y="1843011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43C8D023-4A08-46DB-AFBD-6200159D864A}" type="pres">
      <dgm:prSet presAssocID="{80AF90E8-A1EA-4586-928D-0A2057E1CF1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CF6DC72-9EB1-4CE1-8062-055148110538}" type="pres">
      <dgm:prSet presAssocID="{E9F17FF9-84CB-4AA1-BBFD-68979FCDA9FF}" presName="compNode" presStyleCnt="0"/>
      <dgm:spPr/>
    </dgm:pt>
    <dgm:pt modelId="{AD9E0B91-5ADB-4817-A7F5-254540FCE215}" type="pres">
      <dgm:prSet presAssocID="{E9F17FF9-84CB-4AA1-BBFD-68979FCDA9FF}" presName="dummyConnPt" presStyleCnt="0"/>
      <dgm:spPr/>
    </dgm:pt>
    <dgm:pt modelId="{D8032C8F-07F8-49E7-971C-FCC8CFA0A309}" type="pres">
      <dgm:prSet presAssocID="{E9F17FF9-84CB-4AA1-BBFD-68979FCDA9FF}" presName="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1769E-B168-4CD8-BE69-23AD7E310373}" type="pres">
      <dgm:prSet presAssocID="{8CF5CB1E-B594-4492-81DF-BD90AD0D6918}" presName="sibTrans" presStyleLbl="bgSibTrans2D1" presStyleIdx="0" presStyleCnt="21"/>
      <dgm:spPr/>
      <dgm:t>
        <a:bodyPr/>
        <a:lstStyle/>
        <a:p>
          <a:endParaRPr lang="en-US"/>
        </a:p>
      </dgm:t>
    </dgm:pt>
    <dgm:pt modelId="{E793C0DA-AA69-48FD-9E70-F056E6010C5E}" type="pres">
      <dgm:prSet presAssocID="{85779212-6661-4725-AB42-F7048CC39118}" presName="compNode" presStyleCnt="0"/>
      <dgm:spPr/>
    </dgm:pt>
    <dgm:pt modelId="{B6FE7EB7-DA67-4353-9A8C-616C8E809188}" type="pres">
      <dgm:prSet presAssocID="{85779212-6661-4725-AB42-F7048CC39118}" presName="dummyConnPt" presStyleCnt="0"/>
      <dgm:spPr/>
    </dgm:pt>
    <dgm:pt modelId="{D3A94AF2-A702-4098-BBF8-E78BBA5F1D6D}" type="pres">
      <dgm:prSet presAssocID="{85779212-6661-4725-AB42-F7048CC39118}" presName="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ED88-6481-4D07-9F24-87B0AE319D5F}" type="pres">
      <dgm:prSet presAssocID="{2215B2C2-F53F-48D4-AAEB-E3661D91D79C}" presName="sibTrans" presStyleLbl="bgSibTrans2D1" presStyleIdx="1" presStyleCnt="21"/>
      <dgm:spPr/>
      <dgm:t>
        <a:bodyPr/>
        <a:lstStyle/>
        <a:p>
          <a:endParaRPr lang="en-US"/>
        </a:p>
      </dgm:t>
    </dgm:pt>
    <dgm:pt modelId="{72ADED6A-C79C-460A-B9BC-0E47F81582D7}" type="pres">
      <dgm:prSet presAssocID="{CC219B65-9C10-4B15-9620-A0F17B12EAEF}" presName="compNode" presStyleCnt="0"/>
      <dgm:spPr/>
    </dgm:pt>
    <dgm:pt modelId="{4C5AD02E-C3B9-49AC-A50B-79696A885476}" type="pres">
      <dgm:prSet presAssocID="{CC219B65-9C10-4B15-9620-A0F17B12EAEF}" presName="dummyConnPt" presStyleCnt="0"/>
      <dgm:spPr/>
    </dgm:pt>
    <dgm:pt modelId="{A7934C21-ADF7-422F-B47B-B5A5A9ACA79D}" type="pres">
      <dgm:prSet presAssocID="{CC219B65-9C10-4B15-9620-A0F17B12EAEF}" presName="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7BDAE-DCE6-47E5-8E9C-B8C08ABA3F38}" type="pres">
      <dgm:prSet presAssocID="{FDA29CFD-5F1F-43BC-A078-6D753895F6EC}" presName="sibTrans" presStyleLbl="bgSibTrans2D1" presStyleIdx="2" presStyleCnt="21"/>
      <dgm:spPr/>
      <dgm:t>
        <a:bodyPr/>
        <a:lstStyle/>
        <a:p>
          <a:endParaRPr lang="en-US"/>
        </a:p>
      </dgm:t>
    </dgm:pt>
    <dgm:pt modelId="{6C5397E5-F3BE-4F32-B8C6-7C663A7DA65C}" type="pres">
      <dgm:prSet presAssocID="{849F1AF7-80F2-4D94-9C87-042462653019}" presName="compNode" presStyleCnt="0"/>
      <dgm:spPr/>
    </dgm:pt>
    <dgm:pt modelId="{87C329B3-7004-4E96-9B2D-E12FBD2E3381}" type="pres">
      <dgm:prSet presAssocID="{849F1AF7-80F2-4D94-9C87-042462653019}" presName="dummyConnPt" presStyleCnt="0"/>
      <dgm:spPr/>
    </dgm:pt>
    <dgm:pt modelId="{25792AB4-3AFD-4F68-897D-F8B7E034032A}" type="pres">
      <dgm:prSet presAssocID="{849F1AF7-80F2-4D94-9C87-042462653019}" presName="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8DAC-FD33-47B2-AF30-E334B817887F}" type="pres">
      <dgm:prSet presAssocID="{7C2CE862-3CB4-48E1-8966-FEEE24307D57}" presName="sibTrans" presStyleLbl="bgSibTrans2D1" presStyleIdx="3" presStyleCnt="21"/>
      <dgm:spPr/>
      <dgm:t>
        <a:bodyPr/>
        <a:lstStyle/>
        <a:p>
          <a:endParaRPr lang="en-US"/>
        </a:p>
      </dgm:t>
    </dgm:pt>
    <dgm:pt modelId="{6122CEF0-EDE3-4782-957B-1C2FA1576804}" type="pres">
      <dgm:prSet presAssocID="{1BA9C312-3FC6-492C-A4A5-D1F5D3C47968}" presName="compNode" presStyleCnt="0"/>
      <dgm:spPr/>
    </dgm:pt>
    <dgm:pt modelId="{C8C5E3A7-3FBD-4B24-BDDB-61B9A92D124D}" type="pres">
      <dgm:prSet presAssocID="{1BA9C312-3FC6-492C-A4A5-D1F5D3C47968}" presName="dummyConnPt" presStyleCnt="0"/>
      <dgm:spPr/>
    </dgm:pt>
    <dgm:pt modelId="{4E9A9EE7-92C5-4699-8669-56116A772C24}" type="pres">
      <dgm:prSet presAssocID="{1BA9C312-3FC6-492C-A4A5-D1F5D3C47968}" presName="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A3C2-2F47-4EC7-9192-FF87140744A2}" type="pres">
      <dgm:prSet presAssocID="{DFF57308-0DD1-475E-B2FA-E31BBB6A0860}" presName="sibTrans" presStyleLbl="bgSibTrans2D1" presStyleIdx="4" presStyleCnt="21"/>
      <dgm:spPr/>
      <dgm:t>
        <a:bodyPr/>
        <a:lstStyle/>
        <a:p>
          <a:endParaRPr lang="en-US"/>
        </a:p>
      </dgm:t>
    </dgm:pt>
    <dgm:pt modelId="{391FC91B-3709-4F26-A4A5-BD05E57ACFA2}" type="pres">
      <dgm:prSet presAssocID="{3930EB36-6FDA-44CB-ABCF-988A9BA436E3}" presName="compNode" presStyleCnt="0"/>
      <dgm:spPr/>
    </dgm:pt>
    <dgm:pt modelId="{C3F51335-5D30-4D81-A83F-639D9F307E07}" type="pres">
      <dgm:prSet presAssocID="{3930EB36-6FDA-44CB-ABCF-988A9BA436E3}" presName="dummyConnPt" presStyleCnt="0"/>
      <dgm:spPr/>
    </dgm:pt>
    <dgm:pt modelId="{4857B1DA-2507-499A-A5D5-C0764C8CAA3E}" type="pres">
      <dgm:prSet presAssocID="{3930EB36-6FDA-44CB-ABCF-988A9BA436E3}" presName="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3A27E-2060-4282-930E-AB4FCEE55EDC}" type="pres">
      <dgm:prSet presAssocID="{F3DCA773-1244-4B9A-9ED9-C0FDC19BC45E}" presName="sibTrans" presStyleLbl="bgSibTrans2D1" presStyleIdx="5" presStyleCnt="21"/>
      <dgm:spPr/>
      <dgm:t>
        <a:bodyPr/>
        <a:lstStyle/>
        <a:p>
          <a:endParaRPr lang="en-US"/>
        </a:p>
      </dgm:t>
    </dgm:pt>
    <dgm:pt modelId="{6A222A9C-1BE9-4CFF-BF72-D69C0110133F}" type="pres">
      <dgm:prSet presAssocID="{ADF668AF-3E12-4B37-BBC6-0A6519A77140}" presName="compNode" presStyleCnt="0"/>
      <dgm:spPr/>
    </dgm:pt>
    <dgm:pt modelId="{9DCA24C9-AC31-443A-B417-F995E4531B81}" type="pres">
      <dgm:prSet presAssocID="{ADF668AF-3E12-4B37-BBC6-0A6519A77140}" presName="dummyConnPt" presStyleCnt="0"/>
      <dgm:spPr/>
    </dgm:pt>
    <dgm:pt modelId="{E035CB83-BBB4-4446-A112-13AF53CB77D8}" type="pres">
      <dgm:prSet presAssocID="{ADF668AF-3E12-4B37-BBC6-0A6519A77140}" presName="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0B3E9-C976-4814-8F94-C0C4A230ADBF}" type="pres">
      <dgm:prSet presAssocID="{588DFA08-AA0A-4B91-9359-5C2C4488A330}" presName="sibTrans" presStyleLbl="bgSibTrans2D1" presStyleIdx="6" presStyleCnt="21"/>
      <dgm:spPr/>
      <dgm:t>
        <a:bodyPr/>
        <a:lstStyle/>
        <a:p>
          <a:endParaRPr lang="en-US"/>
        </a:p>
      </dgm:t>
    </dgm:pt>
    <dgm:pt modelId="{A97FF797-8A3F-4914-893E-02097BE29E8A}" type="pres">
      <dgm:prSet presAssocID="{37FE08DE-1395-40CA-9A0B-525CD6B5E831}" presName="compNode" presStyleCnt="0"/>
      <dgm:spPr/>
    </dgm:pt>
    <dgm:pt modelId="{5A65044A-DFA8-4F7D-A6E0-956032BCAD27}" type="pres">
      <dgm:prSet presAssocID="{37FE08DE-1395-40CA-9A0B-525CD6B5E831}" presName="dummyConnPt" presStyleCnt="0"/>
      <dgm:spPr/>
    </dgm:pt>
    <dgm:pt modelId="{D9FD8211-2BCA-47BB-831A-240575A82F59}" type="pres">
      <dgm:prSet presAssocID="{37FE08DE-1395-40CA-9A0B-525CD6B5E831}" presName="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24F8-46FB-49EA-846C-1146B6011A6D}" type="pres">
      <dgm:prSet presAssocID="{57271963-C7A4-4669-BFA6-3618812B92AB}" presName="sibTrans" presStyleLbl="bgSibTrans2D1" presStyleIdx="7" presStyleCnt="21"/>
      <dgm:spPr/>
      <dgm:t>
        <a:bodyPr/>
        <a:lstStyle/>
        <a:p>
          <a:endParaRPr lang="en-US"/>
        </a:p>
      </dgm:t>
    </dgm:pt>
    <dgm:pt modelId="{A2E1DB04-E89C-43B1-B7EE-58212005BA3D}" type="pres">
      <dgm:prSet presAssocID="{3738A1B5-90CF-463A-8275-7F3A4F3727AB}" presName="compNode" presStyleCnt="0"/>
      <dgm:spPr/>
    </dgm:pt>
    <dgm:pt modelId="{C51202BA-B9DC-45F2-AD89-03FEC7060355}" type="pres">
      <dgm:prSet presAssocID="{3738A1B5-90CF-463A-8275-7F3A4F3727AB}" presName="dummyConnPt" presStyleCnt="0"/>
      <dgm:spPr/>
    </dgm:pt>
    <dgm:pt modelId="{5EA1F8C6-C86C-4503-BC0D-7BD03573E398}" type="pres">
      <dgm:prSet presAssocID="{3738A1B5-90CF-463A-8275-7F3A4F3727AB}" presName="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01E23-47AA-4256-A218-A825457954F3}" type="pres">
      <dgm:prSet presAssocID="{83DCAC2A-0010-44F2-ABC6-53BAD1DF01BB}" presName="sibTrans" presStyleLbl="bgSibTrans2D1" presStyleIdx="8" presStyleCnt="21"/>
      <dgm:spPr/>
      <dgm:t>
        <a:bodyPr/>
        <a:lstStyle/>
        <a:p>
          <a:endParaRPr lang="en-US"/>
        </a:p>
      </dgm:t>
    </dgm:pt>
    <dgm:pt modelId="{C23A43D7-A0F1-4C9A-B826-4C0CBDCEC267}" type="pres">
      <dgm:prSet presAssocID="{5F563FDF-68E0-4532-A238-F2B4F40D514C}" presName="compNode" presStyleCnt="0"/>
      <dgm:spPr/>
    </dgm:pt>
    <dgm:pt modelId="{8846A12C-1553-4F83-8C62-8EBCEA55074C}" type="pres">
      <dgm:prSet presAssocID="{5F563FDF-68E0-4532-A238-F2B4F40D514C}" presName="dummyConnPt" presStyleCnt="0"/>
      <dgm:spPr/>
    </dgm:pt>
    <dgm:pt modelId="{1B50BFC0-B4D6-4BC3-B5E4-CF59BDFABE2A}" type="pres">
      <dgm:prSet presAssocID="{5F563FDF-68E0-4532-A238-F2B4F40D514C}" presName="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DD09D-26A9-46AC-84EB-C215991B44BB}" type="pres">
      <dgm:prSet presAssocID="{2E6F1F50-D4EB-4BC1-8C05-7F4BB60E1095}" presName="sibTrans" presStyleLbl="bgSibTrans2D1" presStyleIdx="9" presStyleCnt="21"/>
      <dgm:spPr/>
      <dgm:t>
        <a:bodyPr/>
        <a:lstStyle/>
        <a:p>
          <a:endParaRPr lang="en-US"/>
        </a:p>
      </dgm:t>
    </dgm:pt>
    <dgm:pt modelId="{71078D0E-936B-46A5-9160-4F8666DDCB8F}" type="pres">
      <dgm:prSet presAssocID="{5A340EBB-0CD1-4298-95DA-27F72796D99F}" presName="compNode" presStyleCnt="0"/>
      <dgm:spPr/>
    </dgm:pt>
    <dgm:pt modelId="{21680056-C4D9-4771-912A-68D1D1FD5A4E}" type="pres">
      <dgm:prSet presAssocID="{5A340EBB-0CD1-4298-95DA-27F72796D99F}" presName="dummyConnPt" presStyleCnt="0"/>
      <dgm:spPr/>
    </dgm:pt>
    <dgm:pt modelId="{A68F451B-07D1-4CC8-8C09-0A6CFF49BCE8}" type="pres">
      <dgm:prSet presAssocID="{5A340EBB-0CD1-4298-95DA-27F72796D99F}" presName="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B6901-BA8E-4105-96F4-42FA568E72BE}" type="pres">
      <dgm:prSet presAssocID="{9605F4AE-7274-4589-894C-1B1A3A565BF5}" presName="sibTrans" presStyleLbl="bgSibTrans2D1" presStyleIdx="10" presStyleCnt="21"/>
      <dgm:spPr/>
      <dgm:t>
        <a:bodyPr/>
        <a:lstStyle/>
        <a:p>
          <a:endParaRPr lang="en-US"/>
        </a:p>
      </dgm:t>
    </dgm:pt>
    <dgm:pt modelId="{E1A51B93-D496-444F-A156-CAF74E809076}" type="pres">
      <dgm:prSet presAssocID="{239473F6-9DFA-4CBB-B80C-93A081707E6A}" presName="compNode" presStyleCnt="0"/>
      <dgm:spPr/>
    </dgm:pt>
    <dgm:pt modelId="{D95F7B6E-C843-4412-AD1C-14CA2FC5923C}" type="pres">
      <dgm:prSet presAssocID="{239473F6-9DFA-4CBB-B80C-93A081707E6A}" presName="dummyConnPt" presStyleCnt="0"/>
      <dgm:spPr/>
    </dgm:pt>
    <dgm:pt modelId="{1B96307D-B72E-46CA-99C3-DF4964887F61}" type="pres">
      <dgm:prSet presAssocID="{239473F6-9DFA-4CBB-B80C-93A081707E6A}" presName="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6EEF3-BDD2-46B0-9775-DB0AD7122BCA}" type="pres">
      <dgm:prSet presAssocID="{CB3E1638-FD94-40EE-8343-708E939E8EA2}" presName="sibTrans" presStyleLbl="bgSibTrans2D1" presStyleIdx="11" presStyleCnt="21"/>
      <dgm:spPr/>
      <dgm:t>
        <a:bodyPr/>
        <a:lstStyle/>
        <a:p>
          <a:endParaRPr lang="en-US"/>
        </a:p>
      </dgm:t>
    </dgm:pt>
    <dgm:pt modelId="{6FBB79D9-3544-408E-8CD8-6C318341500A}" type="pres">
      <dgm:prSet presAssocID="{3341D280-779C-4D0C-A39C-F0051812E018}" presName="compNode" presStyleCnt="0"/>
      <dgm:spPr/>
    </dgm:pt>
    <dgm:pt modelId="{533E4288-8719-46AC-A924-EF3C8C5C8D40}" type="pres">
      <dgm:prSet presAssocID="{3341D280-779C-4D0C-A39C-F0051812E018}" presName="dummyConnPt" presStyleCnt="0"/>
      <dgm:spPr/>
    </dgm:pt>
    <dgm:pt modelId="{B428A3B2-862D-4B94-BDCF-12B1A0C11E4D}" type="pres">
      <dgm:prSet presAssocID="{3341D280-779C-4D0C-A39C-F0051812E018}" presName="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2ECE-CFEF-4937-9FA9-7386B67A1865}" type="pres">
      <dgm:prSet presAssocID="{E446F138-EBED-4CF1-9103-188FE94E650D}" presName="sibTrans" presStyleLbl="bgSibTrans2D1" presStyleIdx="12" presStyleCnt="21"/>
      <dgm:spPr/>
      <dgm:t>
        <a:bodyPr/>
        <a:lstStyle/>
        <a:p>
          <a:endParaRPr lang="en-US"/>
        </a:p>
      </dgm:t>
    </dgm:pt>
    <dgm:pt modelId="{14F0E3BB-2CCD-448D-963D-3688A898D237}" type="pres">
      <dgm:prSet presAssocID="{126F406E-6F8A-49A3-979C-4B0D96D833E5}" presName="compNode" presStyleCnt="0"/>
      <dgm:spPr/>
    </dgm:pt>
    <dgm:pt modelId="{446B60AE-F23C-4035-881C-0AFE6A5756DC}" type="pres">
      <dgm:prSet presAssocID="{126F406E-6F8A-49A3-979C-4B0D96D833E5}" presName="dummyConnPt" presStyleCnt="0"/>
      <dgm:spPr/>
    </dgm:pt>
    <dgm:pt modelId="{D46D306B-4D14-46FF-9643-9239C46D8CAC}" type="pres">
      <dgm:prSet presAssocID="{126F406E-6F8A-49A3-979C-4B0D96D833E5}" presName="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F546F-1FDC-4E18-95BF-FE0101C6AA07}" type="pres">
      <dgm:prSet presAssocID="{958EC8D5-2E09-4E39-8BCC-89A628BFA8D6}" presName="sibTrans" presStyleLbl="bgSibTrans2D1" presStyleIdx="13" presStyleCnt="21"/>
      <dgm:spPr/>
      <dgm:t>
        <a:bodyPr/>
        <a:lstStyle/>
        <a:p>
          <a:endParaRPr lang="en-US"/>
        </a:p>
      </dgm:t>
    </dgm:pt>
    <dgm:pt modelId="{BD498463-E07A-435B-B5E6-4BAAA18A372E}" type="pres">
      <dgm:prSet presAssocID="{9E968A82-C2C9-4708-8C57-1EDF4EDF7FAA}" presName="compNode" presStyleCnt="0"/>
      <dgm:spPr/>
    </dgm:pt>
    <dgm:pt modelId="{355AAA7F-3BF3-4C38-BD80-872636B0FC73}" type="pres">
      <dgm:prSet presAssocID="{9E968A82-C2C9-4708-8C57-1EDF4EDF7FAA}" presName="dummyConnPt" presStyleCnt="0"/>
      <dgm:spPr/>
    </dgm:pt>
    <dgm:pt modelId="{865CC9CB-4D1A-4BBD-89CB-C6A0A3D909BD}" type="pres">
      <dgm:prSet presAssocID="{9E968A82-C2C9-4708-8C57-1EDF4EDF7FAA}" presName="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78B63-9DA7-4EB2-B893-CB8B1DDC5504}" type="pres">
      <dgm:prSet presAssocID="{1033E4E2-0E1D-4720-83E1-31115BA38D7F}" presName="sibTrans" presStyleLbl="bgSibTrans2D1" presStyleIdx="14" presStyleCnt="21"/>
      <dgm:spPr/>
      <dgm:t>
        <a:bodyPr/>
        <a:lstStyle/>
        <a:p>
          <a:endParaRPr lang="en-US"/>
        </a:p>
      </dgm:t>
    </dgm:pt>
    <dgm:pt modelId="{0743C31E-A2CB-493A-A8DF-8F51DA863E01}" type="pres">
      <dgm:prSet presAssocID="{4D86363D-FCDF-405A-A7D2-DF82B39338D2}" presName="compNode" presStyleCnt="0"/>
      <dgm:spPr/>
    </dgm:pt>
    <dgm:pt modelId="{045FEA87-D9C2-4D10-843C-930A5F98A373}" type="pres">
      <dgm:prSet presAssocID="{4D86363D-FCDF-405A-A7D2-DF82B39338D2}" presName="dummyConnPt" presStyleCnt="0"/>
      <dgm:spPr/>
    </dgm:pt>
    <dgm:pt modelId="{032526AA-CA4F-47A6-8833-CC4E299DB417}" type="pres">
      <dgm:prSet presAssocID="{4D86363D-FCDF-405A-A7D2-DF82B39338D2}" presName="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D534-E41D-4E66-9ABC-EB6CCB037EBF}" type="pres">
      <dgm:prSet presAssocID="{ECAFCB15-B4D1-453D-90E4-AA983B48832A}" presName="sibTrans" presStyleLbl="bgSibTrans2D1" presStyleIdx="15" presStyleCnt="21"/>
      <dgm:spPr/>
      <dgm:t>
        <a:bodyPr/>
        <a:lstStyle/>
        <a:p>
          <a:endParaRPr lang="en-US"/>
        </a:p>
      </dgm:t>
    </dgm:pt>
    <dgm:pt modelId="{CCC07B11-DE30-4D37-9E33-7B3F122D2E49}" type="pres">
      <dgm:prSet presAssocID="{9DD5A6BA-862F-4A08-93A2-7D63C651E05C}" presName="compNode" presStyleCnt="0"/>
      <dgm:spPr/>
    </dgm:pt>
    <dgm:pt modelId="{B1C23F8D-A0D2-465F-8A49-2D9214C7064B}" type="pres">
      <dgm:prSet presAssocID="{9DD5A6BA-862F-4A08-93A2-7D63C651E05C}" presName="dummyConnPt" presStyleCnt="0"/>
      <dgm:spPr/>
    </dgm:pt>
    <dgm:pt modelId="{E85740BD-7D7E-4766-A8DC-1A35B1C1FEC9}" type="pres">
      <dgm:prSet presAssocID="{9DD5A6BA-862F-4A08-93A2-7D63C651E05C}" presName="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00D1F-943B-48DA-A8FD-AC043957EA6D}" type="pres">
      <dgm:prSet presAssocID="{30E84380-30DC-4FA7-8248-189A4FD5B85B}" presName="sibTrans" presStyleLbl="bgSibTrans2D1" presStyleIdx="16" presStyleCnt="21"/>
      <dgm:spPr/>
      <dgm:t>
        <a:bodyPr/>
        <a:lstStyle/>
        <a:p>
          <a:endParaRPr lang="en-US"/>
        </a:p>
      </dgm:t>
    </dgm:pt>
    <dgm:pt modelId="{DE01F387-6F26-481B-893B-A7B2038622EE}" type="pres">
      <dgm:prSet presAssocID="{B23BB066-8472-44EB-B86D-AA6CC44B4FC0}" presName="compNode" presStyleCnt="0"/>
      <dgm:spPr/>
    </dgm:pt>
    <dgm:pt modelId="{486799BC-36A2-4D59-815C-A49F4DD3A69C}" type="pres">
      <dgm:prSet presAssocID="{B23BB066-8472-44EB-B86D-AA6CC44B4FC0}" presName="dummyConnPt" presStyleCnt="0"/>
      <dgm:spPr/>
    </dgm:pt>
    <dgm:pt modelId="{37C0B14A-2A81-4DA6-A4DE-8B0C0FD97FC1}" type="pres">
      <dgm:prSet presAssocID="{B23BB066-8472-44EB-B86D-AA6CC44B4FC0}" presName="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00C4B-A7DA-42E9-8FF6-0516DAF3992D}" type="pres">
      <dgm:prSet presAssocID="{CB760776-D8BE-4281-B64D-797A4660DBCA}" presName="sibTrans" presStyleLbl="bgSibTrans2D1" presStyleIdx="17" presStyleCnt="21"/>
      <dgm:spPr/>
      <dgm:t>
        <a:bodyPr/>
        <a:lstStyle/>
        <a:p>
          <a:endParaRPr lang="en-US"/>
        </a:p>
      </dgm:t>
    </dgm:pt>
    <dgm:pt modelId="{E43C59BA-DBEA-4CF3-88EB-510F1480E057}" type="pres">
      <dgm:prSet presAssocID="{39DEF6C6-E8FB-4ECE-ACD4-2E49036603D1}" presName="compNode" presStyleCnt="0"/>
      <dgm:spPr/>
    </dgm:pt>
    <dgm:pt modelId="{CB540A9B-E176-4615-BEA3-3F0C4A4D176D}" type="pres">
      <dgm:prSet presAssocID="{39DEF6C6-E8FB-4ECE-ACD4-2E49036603D1}" presName="dummyConnPt" presStyleCnt="0"/>
      <dgm:spPr/>
    </dgm:pt>
    <dgm:pt modelId="{944E00CC-E210-4FBC-BC90-6DD58207E1A0}" type="pres">
      <dgm:prSet presAssocID="{39DEF6C6-E8FB-4ECE-ACD4-2E49036603D1}" presName="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5EF4-11CA-4AF0-9D05-0890477F605B}" type="pres">
      <dgm:prSet presAssocID="{38CC07E6-E536-40AC-A8C1-C3B8006F5027}" presName="sibTrans" presStyleLbl="bgSibTrans2D1" presStyleIdx="18" presStyleCnt="21"/>
      <dgm:spPr/>
      <dgm:t>
        <a:bodyPr/>
        <a:lstStyle/>
        <a:p>
          <a:endParaRPr lang="en-US"/>
        </a:p>
      </dgm:t>
    </dgm:pt>
    <dgm:pt modelId="{CC1DC260-BE15-4F47-87F2-8C3EEC978AF9}" type="pres">
      <dgm:prSet presAssocID="{B0791259-9104-4F93-B8AD-DAEF5DF1EA80}" presName="compNode" presStyleCnt="0"/>
      <dgm:spPr/>
    </dgm:pt>
    <dgm:pt modelId="{47ED8017-C136-45AF-AB20-EBF3191025AD}" type="pres">
      <dgm:prSet presAssocID="{B0791259-9104-4F93-B8AD-DAEF5DF1EA80}" presName="dummyConnPt" presStyleCnt="0"/>
      <dgm:spPr/>
    </dgm:pt>
    <dgm:pt modelId="{AB49DBB2-8BF6-48D2-AD6B-E4C56A5DA215}" type="pres">
      <dgm:prSet presAssocID="{B0791259-9104-4F93-B8AD-DAEF5DF1EA80}" presName="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D5ED-C456-404E-A0C1-9FCD061445C8}" type="pres">
      <dgm:prSet presAssocID="{32BFCE23-CACB-4BAC-9396-91B12F6DFBA7}" presName="sibTrans" presStyleLbl="bgSibTrans2D1" presStyleIdx="19" presStyleCnt="21"/>
      <dgm:spPr/>
      <dgm:t>
        <a:bodyPr/>
        <a:lstStyle/>
        <a:p>
          <a:endParaRPr lang="en-US"/>
        </a:p>
      </dgm:t>
    </dgm:pt>
    <dgm:pt modelId="{841806DD-7523-4B3F-AB4C-B3A82D8547BD}" type="pres">
      <dgm:prSet presAssocID="{F83289A8-9306-490E-B0CC-4C4053ADF858}" presName="compNode" presStyleCnt="0"/>
      <dgm:spPr/>
    </dgm:pt>
    <dgm:pt modelId="{36102350-1BEA-4C65-837B-1A66EC1B7B5D}" type="pres">
      <dgm:prSet presAssocID="{F83289A8-9306-490E-B0CC-4C4053ADF858}" presName="dummyConnPt" presStyleCnt="0"/>
      <dgm:spPr/>
    </dgm:pt>
    <dgm:pt modelId="{C50EEFDE-E4D4-43BF-B3E0-15EBCF9D5439}" type="pres">
      <dgm:prSet presAssocID="{F83289A8-9306-490E-B0CC-4C4053ADF858}" presName="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1A49-6E8A-4765-BDC6-DF366118A9DB}" type="pres">
      <dgm:prSet presAssocID="{F6C80EDB-E3A4-45B5-B30F-984A993975C6}" presName="sibTrans" presStyleLbl="bgSibTrans2D1" presStyleIdx="20" presStyleCnt="21"/>
      <dgm:spPr/>
      <dgm:t>
        <a:bodyPr/>
        <a:lstStyle/>
        <a:p>
          <a:endParaRPr lang="en-US"/>
        </a:p>
      </dgm:t>
    </dgm:pt>
    <dgm:pt modelId="{A22ECE52-F2AE-43AB-9100-6F167B8A373B}" type="pres">
      <dgm:prSet presAssocID="{B55A334A-32D7-4815-BEAC-C5617F56BF7E}" presName="compNode" presStyleCnt="0"/>
      <dgm:spPr/>
    </dgm:pt>
    <dgm:pt modelId="{11463E47-5635-4402-9E35-D2128D49955F}" type="pres">
      <dgm:prSet presAssocID="{B55A334A-32D7-4815-BEAC-C5617F56BF7E}" presName="dummyConnPt" presStyleCnt="0"/>
      <dgm:spPr/>
    </dgm:pt>
    <dgm:pt modelId="{2847F226-AA4E-451E-8FA8-84F2FF69A214}" type="pres">
      <dgm:prSet presAssocID="{B55A334A-32D7-4815-BEAC-C5617F56BF7E}" presName="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20A96-B793-4032-8340-239D44D50414}" type="presOf" srcId="{ECAFCB15-B4D1-453D-90E4-AA983B48832A}" destId="{9B25D534-E41D-4E66-9ABC-EB6CCB037EBF}" srcOrd="0" destOrd="0" presId="urn:microsoft.com/office/officeart/2005/8/layout/bProcess4"/>
    <dgm:cxn modelId="{379FE0F6-EE65-4E95-A528-70A2C32772B3}" type="presOf" srcId="{CC219B65-9C10-4B15-9620-A0F17B12EAEF}" destId="{A7934C21-ADF7-422F-B47B-B5A5A9ACA79D}" srcOrd="0" destOrd="0" presId="urn:microsoft.com/office/officeart/2005/8/layout/bProcess4"/>
    <dgm:cxn modelId="{2A635C05-857B-4CEB-9D4A-5D905462A0B9}" type="presOf" srcId="{3341D280-779C-4D0C-A39C-F0051812E018}" destId="{B428A3B2-862D-4B94-BDCF-12B1A0C11E4D}" srcOrd="0" destOrd="0" presId="urn:microsoft.com/office/officeart/2005/8/layout/bProcess4"/>
    <dgm:cxn modelId="{911D0D1D-EB94-43AE-8668-1A6DA97726CD}" type="presOf" srcId="{30E84380-30DC-4FA7-8248-189A4FD5B85B}" destId="{89D00D1F-943B-48DA-A8FD-AC043957EA6D}" srcOrd="0" destOrd="0" presId="urn:microsoft.com/office/officeart/2005/8/layout/bProcess4"/>
    <dgm:cxn modelId="{101CE67B-E2B2-4A3D-A0DF-799E64986E46}" srcId="{80AF90E8-A1EA-4586-928D-0A2057E1CF18}" destId="{E9F17FF9-84CB-4AA1-BBFD-68979FCDA9FF}" srcOrd="0" destOrd="0" parTransId="{C6B99BCA-809E-4DD8-9720-C996C7A9F8B2}" sibTransId="{8CF5CB1E-B594-4492-81DF-BD90AD0D6918}"/>
    <dgm:cxn modelId="{0353A571-4EAC-4846-A2D7-C7D32E188DFB}" srcId="{80AF90E8-A1EA-4586-928D-0A2057E1CF18}" destId="{239473F6-9DFA-4CBB-B80C-93A081707E6A}" srcOrd="11" destOrd="0" parTransId="{43FB8A35-13BC-4F57-8130-ED887FC3598E}" sibTransId="{CB3E1638-FD94-40EE-8343-708E939E8EA2}"/>
    <dgm:cxn modelId="{46BA7C96-FCDC-4377-89B9-01D8C8CD76C6}" type="presOf" srcId="{9E968A82-C2C9-4708-8C57-1EDF4EDF7FAA}" destId="{865CC9CB-4D1A-4BBD-89CB-C6A0A3D909BD}" srcOrd="0" destOrd="0" presId="urn:microsoft.com/office/officeart/2005/8/layout/bProcess4"/>
    <dgm:cxn modelId="{35390E6D-00C7-4023-9135-4CDEF126D18A}" type="presOf" srcId="{126F406E-6F8A-49A3-979C-4B0D96D833E5}" destId="{D46D306B-4D14-46FF-9643-9239C46D8CAC}" srcOrd="0" destOrd="0" presId="urn:microsoft.com/office/officeart/2005/8/layout/bProcess4"/>
    <dgm:cxn modelId="{10C10951-F977-4EFC-8ECD-13875A766D4B}" srcId="{80AF90E8-A1EA-4586-928D-0A2057E1CF18}" destId="{9DD5A6BA-862F-4A08-93A2-7D63C651E05C}" srcOrd="16" destOrd="0" parTransId="{2F63AA87-74B1-49C8-9AE0-9B4065810AD2}" sibTransId="{30E84380-30DC-4FA7-8248-189A4FD5B85B}"/>
    <dgm:cxn modelId="{32A49BFC-A3EA-4549-844A-F84528076B00}" srcId="{80AF90E8-A1EA-4586-928D-0A2057E1CF18}" destId="{3738A1B5-90CF-463A-8275-7F3A4F3727AB}" srcOrd="8" destOrd="0" parTransId="{62E7C633-B086-48CB-B985-A62A961F08C3}" sibTransId="{83DCAC2A-0010-44F2-ABC6-53BAD1DF01BB}"/>
    <dgm:cxn modelId="{0D19982F-0F85-4A97-BCFA-6E65A7C00129}" srcId="{80AF90E8-A1EA-4586-928D-0A2057E1CF18}" destId="{3341D280-779C-4D0C-A39C-F0051812E018}" srcOrd="12" destOrd="0" parTransId="{F4752A0A-B395-446A-A9AB-3D77A4ED6267}" sibTransId="{E446F138-EBED-4CF1-9103-188FE94E650D}"/>
    <dgm:cxn modelId="{E036A73C-ACC6-48D5-B446-DD3B0833955B}" srcId="{80AF90E8-A1EA-4586-928D-0A2057E1CF18}" destId="{5F563FDF-68E0-4532-A238-F2B4F40D514C}" srcOrd="9" destOrd="0" parTransId="{07F5E03E-FE05-4817-9E56-E2A4F8CB0CAA}" sibTransId="{2E6F1F50-D4EB-4BC1-8C05-7F4BB60E1095}"/>
    <dgm:cxn modelId="{E2C2B985-EDB9-4A45-98E1-1FAF12406E90}" type="presOf" srcId="{E9F17FF9-84CB-4AA1-BBFD-68979FCDA9FF}" destId="{D8032C8F-07F8-49E7-971C-FCC8CFA0A309}" srcOrd="0" destOrd="0" presId="urn:microsoft.com/office/officeart/2005/8/layout/bProcess4"/>
    <dgm:cxn modelId="{226E6765-EA38-4D30-B04E-E2D5A4E9E5AE}" type="presOf" srcId="{B0791259-9104-4F93-B8AD-DAEF5DF1EA80}" destId="{AB49DBB2-8BF6-48D2-AD6B-E4C56A5DA215}" srcOrd="0" destOrd="0" presId="urn:microsoft.com/office/officeart/2005/8/layout/bProcess4"/>
    <dgm:cxn modelId="{3322B252-840F-41F1-8A0C-0D572C8B8350}" srcId="{80AF90E8-A1EA-4586-928D-0A2057E1CF18}" destId="{849F1AF7-80F2-4D94-9C87-042462653019}" srcOrd="3" destOrd="0" parTransId="{FD7D8452-F8C4-444D-AF53-6B0291A0CCC0}" sibTransId="{7C2CE862-3CB4-48E1-8966-FEEE24307D57}"/>
    <dgm:cxn modelId="{C9AFB386-382E-4180-B7E7-CF4884CB8E5F}" srcId="{80AF90E8-A1EA-4586-928D-0A2057E1CF18}" destId="{B23BB066-8472-44EB-B86D-AA6CC44B4FC0}" srcOrd="17" destOrd="0" parTransId="{BE4DD27B-62D9-435E-A8B1-FD632B88B8F0}" sibTransId="{CB760776-D8BE-4281-B64D-797A4660DBCA}"/>
    <dgm:cxn modelId="{8618C96C-0910-4962-AFA6-1430A7F01435}" type="presOf" srcId="{7C2CE862-3CB4-48E1-8966-FEEE24307D57}" destId="{D5FA8DAC-FD33-47B2-AF30-E334B817887F}" srcOrd="0" destOrd="0" presId="urn:microsoft.com/office/officeart/2005/8/layout/bProcess4"/>
    <dgm:cxn modelId="{5C884BB1-9880-4FE0-A59D-DC5695E78377}" type="presOf" srcId="{83DCAC2A-0010-44F2-ABC6-53BAD1DF01BB}" destId="{26601E23-47AA-4256-A218-A825457954F3}" srcOrd="0" destOrd="0" presId="urn:microsoft.com/office/officeart/2005/8/layout/bProcess4"/>
    <dgm:cxn modelId="{35D90AA5-A97B-4370-B278-E9458FFB9BA6}" srcId="{80AF90E8-A1EA-4586-928D-0A2057E1CF18}" destId="{1BA9C312-3FC6-492C-A4A5-D1F5D3C47968}" srcOrd="4" destOrd="0" parTransId="{A713E7FF-1CAD-4740-B3E0-EB45F4AAC7BE}" sibTransId="{DFF57308-0DD1-475E-B2FA-E31BBB6A0860}"/>
    <dgm:cxn modelId="{91BA9C8C-F724-4120-8576-66DBEA691AEB}" type="presOf" srcId="{2215B2C2-F53F-48D4-AAEB-E3661D91D79C}" destId="{1C87ED88-6481-4D07-9F24-87B0AE319D5F}" srcOrd="0" destOrd="0" presId="urn:microsoft.com/office/officeart/2005/8/layout/bProcess4"/>
    <dgm:cxn modelId="{FA56C442-2590-487F-9A2A-BDEC2B6E28A2}" type="presOf" srcId="{5A340EBB-0CD1-4298-95DA-27F72796D99F}" destId="{A68F451B-07D1-4CC8-8C09-0A6CFF49BCE8}" srcOrd="0" destOrd="0" presId="urn:microsoft.com/office/officeart/2005/8/layout/bProcess4"/>
    <dgm:cxn modelId="{F811CB07-4282-4A83-A358-FA8ACE870F0B}" type="presOf" srcId="{5F563FDF-68E0-4532-A238-F2B4F40D514C}" destId="{1B50BFC0-B4D6-4BC3-B5E4-CF59BDFABE2A}" srcOrd="0" destOrd="0" presId="urn:microsoft.com/office/officeart/2005/8/layout/bProcess4"/>
    <dgm:cxn modelId="{A4B48E44-3E84-4651-9314-ABCC65480C16}" type="presOf" srcId="{588DFA08-AA0A-4B91-9359-5C2C4488A330}" destId="{B630B3E9-C976-4814-8F94-C0C4A230ADBF}" srcOrd="0" destOrd="0" presId="urn:microsoft.com/office/officeart/2005/8/layout/bProcess4"/>
    <dgm:cxn modelId="{B0696F55-6786-4EDC-886F-104AF1085BAD}" type="presOf" srcId="{E446F138-EBED-4CF1-9103-188FE94E650D}" destId="{F6FC2ECE-CFEF-4937-9FA9-7386B67A1865}" srcOrd="0" destOrd="0" presId="urn:microsoft.com/office/officeart/2005/8/layout/bProcess4"/>
    <dgm:cxn modelId="{8EB99836-5A09-4A80-9212-A68EFBBCDDFB}" type="presOf" srcId="{3930EB36-6FDA-44CB-ABCF-988A9BA436E3}" destId="{4857B1DA-2507-499A-A5D5-C0764C8CAA3E}" srcOrd="0" destOrd="0" presId="urn:microsoft.com/office/officeart/2005/8/layout/bProcess4"/>
    <dgm:cxn modelId="{F960A199-D1F8-4E7B-96E2-49F2A8F69B55}" srcId="{80AF90E8-A1EA-4586-928D-0A2057E1CF18}" destId="{5A340EBB-0CD1-4298-95DA-27F72796D99F}" srcOrd="10" destOrd="0" parTransId="{363361E4-A48B-4E35-A16F-3EA81F494ADD}" sibTransId="{9605F4AE-7274-4589-894C-1B1A3A565BF5}"/>
    <dgm:cxn modelId="{BE1C2240-8FD5-4089-8EBB-94495036316F}" type="presOf" srcId="{F3DCA773-1244-4B9A-9ED9-C0FDC19BC45E}" destId="{49E3A27E-2060-4282-930E-AB4FCEE55EDC}" srcOrd="0" destOrd="0" presId="urn:microsoft.com/office/officeart/2005/8/layout/bProcess4"/>
    <dgm:cxn modelId="{2D922E3F-DA06-474E-808F-E2B7DC6A6F86}" type="presOf" srcId="{FDA29CFD-5F1F-43BC-A078-6D753895F6EC}" destId="{57E7BDAE-DCE6-47E5-8E9C-B8C08ABA3F38}" srcOrd="0" destOrd="0" presId="urn:microsoft.com/office/officeart/2005/8/layout/bProcess4"/>
    <dgm:cxn modelId="{5F6E4A05-A398-46E1-93E6-2AB004134746}" srcId="{80AF90E8-A1EA-4586-928D-0A2057E1CF18}" destId="{85779212-6661-4725-AB42-F7048CC39118}" srcOrd="1" destOrd="0" parTransId="{6F580CD6-77FB-49E7-AB68-F4756DCC3BC8}" sibTransId="{2215B2C2-F53F-48D4-AAEB-E3661D91D79C}"/>
    <dgm:cxn modelId="{B16DEB27-96D6-4358-A383-83FF61A1507A}" srcId="{80AF90E8-A1EA-4586-928D-0A2057E1CF18}" destId="{ADF668AF-3E12-4B37-BBC6-0A6519A77140}" srcOrd="6" destOrd="0" parTransId="{CC484BE2-A604-4608-8FEA-5A49472B3C2C}" sibTransId="{588DFA08-AA0A-4B91-9359-5C2C4488A330}"/>
    <dgm:cxn modelId="{88493D4F-5C5B-4235-AA6E-41459DFAA19F}" type="presOf" srcId="{F83289A8-9306-490E-B0CC-4C4053ADF858}" destId="{C50EEFDE-E4D4-43BF-B3E0-15EBCF9D5439}" srcOrd="0" destOrd="0" presId="urn:microsoft.com/office/officeart/2005/8/layout/bProcess4"/>
    <dgm:cxn modelId="{8AC2D1BA-D495-4D6E-8BC2-5375340C4836}" type="presOf" srcId="{1BA9C312-3FC6-492C-A4A5-D1F5D3C47968}" destId="{4E9A9EE7-92C5-4699-8669-56116A772C24}" srcOrd="0" destOrd="0" presId="urn:microsoft.com/office/officeart/2005/8/layout/bProcess4"/>
    <dgm:cxn modelId="{F3C4E190-1976-4293-BC20-2B4C7DDA985B}" type="presOf" srcId="{F6C80EDB-E3A4-45B5-B30F-984A993975C6}" destId="{FC461A49-6E8A-4765-BDC6-DF366118A9DB}" srcOrd="0" destOrd="0" presId="urn:microsoft.com/office/officeart/2005/8/layout/bProcess4"/>
    <dgm:cxn modelId="{FB81E22B-791B-49C1-B1CC-9EB700059E0B}" type="presOf" srcId="{8CF5CB1E-B594-4492-81DF-BD90AD0D6918}" destId="{E9E1769E-B168-4CD8-BE69-23AD7E310373}" srcOrd="0" destOrd="0" presId="urn:microsoft.com/office/officeart/2005/8/layout/bProcess4"/>
    <dgm:cxn modelId="{E4DB4185-9DF4-435B-8968-A0AAB99B9C73}" srcId="{80AF90E8-A1EA-4586-928D-0A2057E1CF18}" destId="{37FE08DE-1395-40CA-9A0B-525CD6B5E831}" srcOrd="7" destOrd="0" parTransId="{5BEB020A-F5F5-4850-9980-5A4661CB3AD2}" sibTransId="{57271963-C7A4-4669-BFA6-3618812B92AB}"/>
    <dgm:cxn modelId="{F245E1CF-D233-400D-9235-746B9D58A635}" type="presOf" srcId="{ADF668AF-3E12-4B37-BBC6-0A6519A77140}" destId="{E035CB83-BBB4-4446-A112-13AF53CB77D8}" srcOrd="0" destOrd="0" presId="urn:microsoft.com/office/officeart/2005/8/layout/bProcess4"/>
    <dgm:cxn modelId="{7556444B-E586-4C76-B57A-7A3A3DE9645D}" srcId="{80AF90E8-A1EA-4586-928D-0A2057E1CF18}" destId="{3930EB36-6FDA-44CB-ABCF-988A9BA436E3}" srcOrd="5" destOrd="0" parTransId="{A76573DD-7B52-434F-87C3-DD21C0CB5B23}" sibTransId="{F3DCA773-1244-4B9A-9ED9-C0FDC19BC45E}"/>
    <dgm:cxn modelId="{E1752E63-61F7-4652-939A-C6888C5B4F9B}" type="presOf" srcId="{1033E4E2-0E1D-4720-83E1-31115BA38D7F}" destId="{71178B63-9DA7-4EB2-B893-CB8B1DDC5504}" srcOrd="0" destOrd="0" presId="urn:microsoft.com/office/officeart/2005/8/layout/bProcess4"/>
    <dgm:cxn modelId="{73B3AA26-DC69-41FD-B96D-522E6204B583}" type="presOf" srcId="{4D86363D-FCDF-405A-A7D2-DF82B39338D2}" destId="{032526AA-CA4F-47A6-8833-CC4E299DB417}" srcOrd="0" destOrd="0" presId="urn:microsoft.com/office/officeart/2005/8/layout/bProcess4"/>
    <dgm:cxn modelId="{98B084E2-A518-49DC-81E3-D457DDC882A9}" type="presOf" srcId="{B55A334A-32D7-4815-BEAC-C5617F56BF7E}" destId="{2847F226-AA4E-451E-8FA8-84F2FF69A214}" srcOrd="0" destOrd="0" presId="urn:microsoft.com/office/officeart/2005/8/layout/bProcess4"/>
    <dgm:cxn modelId="{3BEE3AD0-4CAB-4304-9C09-5DA7573F2C56}" type="presOf" srcId="{B23BB066-8472-44EB-B86D-AA6CC44B4FC0}" destId="{37C0B14A-2A81-4DA6-A4DE-8B0C0FD97FC1}" srcOrd="0" destOrd="0" presId="urn:microsoft.com/office/officeart/2005/8/layout/bProcess4"/>
    <dgm:cxn modelId="{72EBE6C8-89AA-4C9F-AF6D-3E7ACA7E09BD}" type="presOf" srcId="{CB3E1638-FD94-40EE-8343-708E939E8EA2}" destId="{6C96EEF3-BDD2-46B0-9775-DB0AD7122BCA}" srcOrd="0" destOrd="0" presId="urn:microsoft.com/office/officeart/2005/8/layout/bProcess4"/>
    <dgm:cxn modelId="{7D213385-4BB4-41F8-A2CD-6FBCDD16C446}" srcId="{80AF90E8-A1EA-4586-928D-0A2057E1CF18}" destId="{126F406E-6F8A-49A3-979C-4B0D96D833E5}" srcOrd="13" destOrd="0" parTransId="{C4478F16-E7D2-4394-AF82-5A2B6E0FA2DF}" sibTransId="{958EC8D5-2E09-4E39-8BCC-89A628BFA8D6}"/>
    <dgm:cxn modelId="{3EB6EB7A-E43B-4EB4-A520-BA156A2673F7}" type="presOf" srcId="{80AF90E8-A1EA-4586-928D-0A2057E1CF18}" destId="{43C8D023-4A08-46DB-AFBD-6200159D864A}" srcOrd="0" destOrd="0" presId="urn:microsoft.com/office/officeart/2005/8/layout/bProcess4"/>
    <dgm:cxn modelId="{B1B70087-CBE9-4168-8B9F-1EACAFDF4AAD}" type="presOf" srcId="{39DEF6C6-E8FB-4ECE-ACD4-2E49036603D1}" destId="{944E00CC-E210-4FBC-BC90-6DD58207E1A0}" srcOrd="0" destOrd="0" presId="urn:microsoft.com/office/officeart/2005/8/layout/bProcess4"/>
    <dgm:cxn modelId="{5A918AFF-4DF5-43BE-92C5-7981F98BA7DE}" type="presOf" srcId="{958EC8D5-2E09-4E39-8BCC-89A628BFA8D6}" destId="{336F546F-1FDC-4E18-95BF-FE0101C6AA07}" srcOrd="0" destOrd="0" presId="urn:microsoft.com/office/officeart/2005/8/layout/bProcess4"/>
    <dgm:cxn modelId="{21D8CC83-DBDA-4724-A583-9B46B319AACE}" srcId="{80AF90E8-A1EA-4586-928D-0A2057E1CF18}" destId="{4D86363D-FCDF-405A-A7D2-DF82B39338D2}" srcOrd="15" destOrd="0" parTransId="{319D7107-C98F-4A2E-8239-05A3900CF85D}" sibTransId="{ECAFCB15-B4D1-453D-90E4-AA983B48832A}"/>
    <dgm:cxn modelId="{30FA14B0-855F-472A-B66C-D8B9F93A0C1E}" type="presOf" srcId="{85779212-6661-4725-AB42-F7048CC39118}" destId="{D3A94AF2-A702-4098-BBF8-E78BBA5F1D6D}" srcOrd="0" destOrd="0" presId="urn:microsoft.com/office/officeart/2005/8/layout/bProcess4"/>
    <dgm:cxn modelId="{245674ED-6B22-4C31-97D7-0FB63B7EB25C}" srcId="{80AF90E8-A1EA-4586-928D-0A2057E1CF18}" destId="{B0791259-9104-4F93-B8AD-DAEF5DF1EA80}" srcOrd="19" destOrd="0" parTransId="{1117126B-BFDF-432E-BA44-B7FDC3D8F145}" sibTransId="{32BFCE23-CACB-4BAC-9396-91B12F6DFBA7}"/>
    <dgm:cxn modelId="{C52AF203-352C-49AD-806A-97DC0AA9D717}" type="presOf" srcId="{849F1AF7-80F2-4D94-9C87-042462653019}" destId="{25792AB4-3AFD-4F68-897D-F8B7E034032A}" srcOrd="0" destOrd="0" presId="urn:microsoft.com/office/officeart/2005/8/layout/bProcess4"/>
    <dgm:cxn modelId="{A75808A6-C8E5-4B3C-A8B2-1F1BA37CA718}" type="presOf" srcId="{CB760776-D8BE-4281-B64D-797A4660DBCA}" destId="{A1C00C4B-A7DA-42E9-8FF6-0516DAF3992D}" srcOrd="0" destOrd="0" presId="urn:microsoft.com/office/officeart/2005/8/layout/bProcess4"/>
    <dgm:cxn modelId="{2E8D60BF-E593-4EF7-AA41-915DB7F86B7C}" type="presOf" srcId="{239473F6-9DFA-4CBB-B80C-93A081707E6A}" destId="{1B96307D-B72E-46CA-99C3-DF4964887F61}" srcOrd="0" destOrd="0" presId="urn:microsoft.com/office/officeart/2005/8/layout/bProcess4"/>
    <dgm:cxn modelId="{8660C810-2EB2-4A6D-969E-194E72A34116}" type="presOf" srcId="{57271963-C7A4-4669-BFA6-3618812B92AB}" destId="{102024F8-46FB-49EA-846C-1146B6011A6D}" srcOrd="0" destOrd="0" presId="urn:microsoft.com/office/officeart/2005/8/layout/bProcess4"/>
    <dgm:cxn modelId="{2580BCDC-2222-483F-B2F1-8DB758BDA076}" type="presOf" srcId="{2E6F1F50-D4EB-4BC1-8C05-7F4BB60E1095}" destId="{3C2DD09D-26A9-46AC-84EB-C215991B44BB}" srcOrd="0" destOrd="0" presId="urn:microsoft.com/office/officeart/2005/8/layout/bProcess4"/>
    <dgm:cxn modelId="{795763E9-4225-4BC6-B9EC-AB6874E2B24C}" srcId="{80AF90E8-A1EA-4586-928D-0A2057E1CF18}" destId="{39DEF6C6-E8FB-4ECE-ACD4-2E49036603D1}" srcOrd="18" destOrd="0" parTransId="{9B69F6C1-27C2-480B-B0BE-3D826ADE007D}" sibTransId="{38CC07E6-E536-40AC-A8C1-C3B8006F5027}"/>
    <dgm:cxn modelId="{52A8CA28-B741-4D34-9589-6E498E64E742}" srcId="{80AF90E8-A1EA-4586-928D-0A2057E1CF18}" destId="{F83289A8-9306-490E-B0CC-4C4053ADF858}" srcOrd="20" destOrd="0" parTransId="{0D525162-730F-47CA-A7E4-BD772A86EEE9}" sibTransId="{F6C80EDB-E3A4-45B5-B30F-984A993975C6}"/>
    <dgm:cxn modelId="{8E2F635B-4747-43A5-9185-4AD3BA51060C}" srcId="{80AF90E8-A1EA-4586-928D-0A2057E1CF18}" destId="{9E968A82-C2C9-4708-8C57-1EDF4EDF7FAA}" srcOrd="14" destOrd="0" parTransId="{DDD34AAC-5BA3-4936-9F7A-826950BBBFBE}" sibTransId="{1033E4E2-0E1D-4720-83E1-31115BA38D7F}"/>
    <dgm:cxn modelId="{402E7BE7-09FD-4117-8A11-E14DAF96F16D}" srcId="{80AF90E8-A1EA-4586-928D-0A2057E1CF18}" destId="{B55A334A-32D7-4815-BEAC-C5617F56BF7E}" srcOrd="21" destOrd="0" parTransId="{195971A1-7E37-4C83-A020-1379109DAEB1}" sibTransId="{7FF30CD9-FB12-4C43-A294-99F48E60C536}"/>
    <dgm:cxn modelId="{C1792F61-9991-44B3-9EF1-F9A9267E395E}" type="presOf" srcId="{DFF57308-0DD1-475E-B2FA-E31BBB6A0860}" destId="{F524A3C2-2F47-4EC7-9192-FF87140744A2}" srcOrd="0" destOrd="0" presId="urn:microsoft.com/office/officeart/2005/8/layout/bProcess4"/>
    <dgm:cxn modelId="{F27AF0C7-1688-49DD-8F20-B9A230DA5711}" type="presOf" srcId="{9605F4AE-7274-4589-894C-1B1A3A565BF5}" destId="{EE1B6901-BA8E-4105-96F4-42FA568E72BE}" srcOrd="0" destOrd="0" presId="urn:microsoft.com/office/officeart/2005/8/layout/bProcess4"/>
    <dgm:cxn modelId="{9ED35F90-2C75-4B97-8F3E-B94CEF9CB228}" type="presOf" srcId="{9DD5A6BA-862F-4A08-93A2-7D63C651E05C}" destId="{E85740BD-7D7E-4766-A8DC-1A35B1C1FEC9}" srcOrd="0" destOrd="0" presId="urn:microsoft.com/office/officeart/2005/8/layout/bProcess4"/>
    <dgm:cxn modelId="{80BD2429-6C49-4A6B-92D1-C3543B03A210}" type="presOf" srcId="{38CC07E6-E536-40AC-A8C1-C3B8006F5027}" destId="{BB525EF4-11CA-4AF0-9D05-0890477F605B}" srcOrd="0" destOrd="0" presId="urn:microsoft.com/office/officeart/2005/8/layout/bProcess4"/>
    <dgm:cxn modelId="{3EC5E5B6-5FD2-4834-90D3-D2C1FB6FA5C1}" srcId="{80AF90E8-A1EA-4586-928D-0A2057E1CF18}" destId="{CC219B65-9C10-4B15-9620-A0F17B12EAEF}" srcOrd="2" destOrd="0" parTransId="{A6E99459-E0B4-41A3-9891-91D01B67ADC5}" sibTransId="{FDA29CFD-5F1F-43BC-A078-6D753895F6EC}"/>
    <dgm:cxn modelId="{237FCFD8-A37A-4E8F-A9FA-0A5384F43910}" type="presOf" srcId="{32BFCE23-CACB-4BAC-9396-91B12F6DFBA7}" destId="{8AEDD5ED-C456-404E-A0C1-9FCD061445C8}" srcOrd="0" destOrd="0" presId="urn:microsoft.com/office/officeart/2005/8/layout/bProcess4"/>
    <dgm:cxn modelId="{594F0B68-CC1F-4E0B-8A8B-6DA9CC7E3826}" type="presOf" srcId="{3738A1B5-90CF-463A-8275-7F3A4F3727AB}" destId="{5EA1F8C6-C86C-4503-BC0D-7BD03573E398}" srcOrd="0" destOrd="0" presId="urn:microsoft.com/office/officeart/2005/8/layout/bProcess4"/>
    <dgm:cxn modelId="{0E1AF4FD-C198-4869-99B4-AFD5C663490F}" type="presOf" srcId="{37FE08DE-1395-40CA-9A0B-525CD6B5E831}" destId="{D9FD8211-2BCA-47BB-831A-240575A82F59}" srcOrd="0" destOrd="0" presId="urn:microsoft.com/office/officeart/2005/8/layout/bProcess4"/>
    <dgm:cxn modelId="{E618EC1B-2A5C-46B4-AB9A-9A9C3842AC22}" type="presParOf" srcId="{43C8D023-4A08-46DB-AFBD-6200159D864A}" destId="{7CF6DC72-9EB1-4CE1-8062-055148110538}" srcOrd="0" destOrd="0" presId="urn:microsoft.com/office/officeart/2005/8/layout/bProcess4"/>
    <dgm:cxn modelId="{73995D12-3DD3-4552-8F6B-6AC4286841E5}" type="presParOf" srcId="{7CF6DC72-9EB1-4CE1-8062-055148110538}" destId="{AD9E0B91-5ADB-4817-A7F5-254540FCE215}" srcOrd="0" destOrd="0" presId="urn:microsoft.com/office/officeart/2005/8/layout/bProcess4"/>
    <dgm:cxn modelId="{F356C193-FED9-4FD5-91CA-96D4120A830E}" type="presParOf" srcId="{7CF6DC72-9EB1-4CE1-8062-055148110538}" destId="{D8032C8F-07F8-49E7-971C-FCC8CFA0A309}" srcOrd="1" destOrd="0" presId="urn:microsoft.com/office/officeart/2005/8/layout/bProcess4"/>
    <dgm:cxn modelId="{A5F012E9-DE8E-4C54-9509-50C732DD0D33}" type="presParOf" srcId="{43C8D023-4A08-46DB-AFBD-6200159D864A}" destId="{E9E1769E-B168-4CD8-BE69-23AD7E310373}" srcOrd="1" destOrd="0" presId="urn:microsoft.com/office/officeart/2005/8/layout/bProcess4"/>
    <dgm:cxn modelId="{85EDB5A0-E223-47B6-9459-E2688D655581}" type="presParOf" srcId="{43C8D023-4A08-46DB-AFBD-6200159D864A}" destId="{E793C0DA-AA69-48FD-9E70-F056E6010C5E}" srcOrd="2" destOrd="0" presId="urn:microsoft.com/office/officeart/2005/8/layout/bProcess4"/>
    <dgm:cxn modelId="{2C77C612-572E-4A4E-9E42-462A23279953}" type="presParOf" srcId="{E793C0DA-AA69-48FD-9E70-F056E6010C5E}" destId="{B6FE7EB7-DA67-4353-9A8C-616C8E809188}" srcOrd="0" destOrd="0" presId="urn:microsoft.com/office/officeart/2005/8/layout/bProcess4"/>
    <dgm:cxn modelId="{10030735-D05A-4739-89CF-DA35059B897E}" type="presParOf" srcId="{E793C0DA-AA69-48FD-9E70-F056E6010C5E}" destId="{D3A94AF2-A702-4098-BBF8-E78BBA5F1D6D}" srcOrd="1" destOrd="0" presId="urn:microsoft.com/office/officeart/2005/8/layout/bProcess4"/>
    <dgm:cxn modelId="{E4A56420-CA22-45F5-83D2-21DD2F038A69}" type="presParOf" srcId="{43C8D023-4A08-46DB-AFBD-6200159D864A}" destId="{1C87ED88-6481-4D07-9F24-87B0AE319D5F}" srcOrd="3" destOrd="0" presId="urn:microsoft.com/office/officeart/2005/8/layout/bProcess4"/>
    <dgm:cxn modelId="{2C91EA77-205B-45DA-8039-C0778ECA24CD}" type="presParOf" srcId="{43C8D023-4A08-46DB-AFBD-6200159D864A}" destId="{72ADED6A-C79C-460A-B9BC-0E47F81582D7}" srcOrd="4" destOrd="0" presId="urn:microsoft.com/office/officeart/2005/8/layout/bProcess4"/>
    <dgm:cxn modelId="{D1B03601-D4C4-448C-9719-A42A496FA05A}" type="presParOf" srcId="{72ADED6A-C79C-460A-B9BC-0E47F81582D7}" destId="{4C5AD02E-C3B9-49AC-A50B-79696A885476}" srcOrd="0" destOrd="0" presId="urn:microsoft.com/office/officeart/2005/8/layout/bProcess4"/>
    <dgm:cxn modelId="{14D57E7E-D5B3-4836-A783-6355AAE91ED7}" type="presParOf" srcId="{72ADED6A-C79C-460A-B9BC-0E47F81582D7}" destId="{A7934C21-ADF7-422F-B47B-B5A5A9ACA79D}" srcOrd="1" destOrd="0" presId="urn:microsoft.com/office/officeart/2005/8/layout/bProcess4"/>
    <dgm:cxn modelId="{5D9351F7-1B17-4F1B-8B9B-927E1E74F675}" type="presParOf" srcId="{43C8D023-4A08-46DB-AFBD-6200159D864A}" destId="{57E7BDAE-DCE6-47E5-8E9C-B8C08ABA3F38}" srcOrd="5" destOrd="0" presId="urn:microsoft.com/office/officeart/2005/8/layout/bProcess4"/>
    <dgm:cxn modelId="{8A24F70D-010B-4C87-9C51-DAD994B378F0}" type="presParOf" srcId="{43C8D023-4A08-46DB-AFBD-6200159D864A}" destId="{6C5397E5-F3BE-4F32-B8C6-7C663A7DA65C}" srcOrd="6" destOrd="0" presId="urn:microsoft.com/office/officeart/2005/8/layout/bProcess4"/>
    <dgm:cxn modelId="{F34F8C8A-FFD6-4246-A905-83AAB328A41D}" type="presParOf" srcId="{6C5397E5-F3BE-4F32-B8C6-7C663A7DA65C}" destId="{87C329B3-7004-4E96-9B2D-E12FBD2E3381}" srcOrd="0" destOrd="0" presId="urn:microsoft.com/office/officeart/2005/8/layout/bProcess4"/>
    <dgm:cxn modelId="{CB7282CC-C940-4661-BB30-54F037E3F3D7}" type="presParOf" srcId="{6C5397E5-F3BE-4F32-B8C6-7C663A7DA65C}" destId="{25792AB4-3AFD-4F68-897D-F8B7E034032A}" srcOrd="1" destOrd="0" presId="urn:microsoft.com/office/officeart/2005/8/layout/bProcess4"/>
    <dgm:cxn modelId="{0F87B850-1825-4E0B-8017-36F7D91DA127}" type="presParOf" srcId="{43C8D023-4A08-46DB-AFBD-6200159D864A}" destId="{D5FA8DAC-FD33-47B2-AF30-E334B817887F}" srcOrd="7" destOrd="0" presId="urn:microsoft.com/office/officeart/2005/8/layout/bProcess4"/>
    <dgm:cxn modelId="{FF9D3FD1-8BEE-4DCD-AF0A-E3C53B34B2E3}" type="presParOf" srcId="{43C8D023-4A08-46DB-AFBD-6200159D864A}" destId="{6122CEF0-EDE3-4782-957B-1C2FA1576804}" srcOrd="8" destOrd="0" presId="urn:microsoft.com/office/officeart/2005/8/layout/bProcess4"/>
    <dgm:cxn modelId="{2FA7013B-D81B-4B67-B256-7B2ED4E3A231}" type="presParOf" srcId="{6122CEF0-EDE3-4782-957B-1C2FA1576804}" destId="{C8C5E3A7-3FBD-4B24-BDDB-61B9A92D124D}" srcOrd="0" destOrd="0" presId="urn:microsoft.com/office/officeart/2005/8/layout/bProcess4"/>
    <dgm:cxn modelId="{74B9827B-4BFD-4C63-BAC1-B545687DADCC}" type="presParOf" srcId="{6122CEF0-EDE3-4782-957B-1C2FA1576804}" destId="{4E9A9EE7-92C5-4699-8669-56116A772C24}" srcOrd="1" destOrd="0" presId="urn:microsoft.com/office/officeart/2005/8/layout/bProcess4"/>
    <dgm:cxn modelId="{FF8CFB30-79F2-48E1-9387-8F46343A70D7}" type="presParOf" srcId="{43C8D023-4A08-46DB-AFBD-6200159D864A}" destId="{F524A3C2-2F47-4EC7-9192-FF87140744A2}" srcOrd="9" destOrd="0" presId="urn:microsoft.com/office/officeart/2005/8/layout/bProcess4"/>
    <dgm:cxn modelId="{A364223C-90BE-4DAF-9A73-B6171F216065}" type="presParOf" srcId="{43C8D023-4A08-46DB-AFBD-6200159D864A}" destId="{391FC91B-3709-4F26-A4A5-BD05E57ACFA2}" srcOrd="10" destOrd="0" presId="urn:microsoft.com/office/officeart/2005/8/layout/bProcess4"/>
    <dgm:cxn modelId="{B77FE265-A187-4634-BA49-5DCE8A7B7A1E}" type="presParOf" srcId="{391FC91B-3709-4F26-A4A5-BD05E57ACFA2}" destId="{C3F51335-5D30-4D81-A83F-639D9F307E07}" srcOrd="0" destOrd="0" presId="urn:microsoft.com/office/officeart/2005/8/layout/bProcess4"/>
    <dgm:cxn modelId="{C3D3407F-3527-439D-A5D0-2C8DF92440F1}" type="presParOf" srcId="{391FC91B-3709-4F26-A4A5-BD05E57ACFA2}" destId="{4857B1DA-2507-499A-A5D5-C0764C8CAA3E}" srcOrd="1" destOrd="0" presId="urn:microsoft.com/office/officeart/2005/8/layout/bProcess4"/>
    <dgm:cxn modelId="{8CEAB39C-5417-4CB3-BCE8-9A5CDA6D17AC}" type="presParOf" srcId="{43C8D023-4A08-46DB-AFBD-6200159D864A}" destId="{49E3A27E-2060-4282-930E-AB4FCEE55EDC}" srcOrd="11" destOrd="0" presId="urn:microsoft.com/office/officeart/2005/8/layout/bProcess4"/>
    <dgm:cxn modelId="{E2B7E614-DDF7-4B3B-8443-73E4236AE4C9}" type="presParOf" srcId="{43C8D023-4A08-46DB-AFBD-6200159D864A}" destId="{6A222A9C-1BE9-4CFF-BF72-D69C0110133F}" srcOrd="12" destOrd="0" presId="urn:microsoft.com/office/officeart/2005/8/layout/bProcess4"/>
    <dgm:cxn modelId="{4CA2954E-9606-41B1-9644-77CAE64390FA}" type="presParOf" srcId="{6A222A9C-1BE9-4CFF-BF72-D69C0110133F}" destId="{9DCA24C9-AC31-443A-B417-F995E4531B81}" srcOrd="0" destOrd="0" presId="urn:microsoft.com/office/officeart/2005/8/layout/bProcess4"/>
    <dgm:cxn modelId="{3D186B88-04A9-46A2-8C9D-45ED2F65DDF9}" type="presParOf" srcId="{6A222A9C-1BE9-4CFF-BF72-D69C0110133F}" destId="{E035CB83-BBB4-4446-A112-13AF53CB77D8}" srcOrd="1" destOrd="0" presId="urn:microsoft.com/office/officeart/2005/8/layout/bProcess4"/>
    <dgm:cxn modelId="{4238AA3F-2275-4CFD-908A-CD636DCC673A}" type="presParOf" srcId="{43C8D023-4A08-46DB-AFBD-6200159D864A}" destId="{B630B3E9-C976-4814-8F94-C0C4A230ADBF}" srcOrd="13" destOrd="0" presId="urn:microsoft.com/office/officeart/2005/8/layout/bProcess4"/>
    <dgm:cxn modelId="{27773F2A-2763-4884-82C2-943525BE3F49}" type="presParOf" srcId="{43C8D023-4A08-46DB-AFBD-6200159D864A}" destId="{A97FF797-8A3F-4914-893E-02097BE29E8A}" srcOrd="14" destOrd="0" presId="urn:microsoft.com/office/officeart/2005/8/layout/bProcess4"/>
    <dgm:cxn modelId="{B4C6795F-240C-445A-AB2F-41C12FA241C9}" type="presParOf" srcId="{A97FF797-8A3F-4914-893E-02097BE29E8A}" destId="{5A65044A-DFA8-4F7D-A6E0-956032BCAD27}" srcOrd="0" destOrd="0" presId="urn:microsoft.com/office/officeart/2005/8/layout/bProcess4"/>
    <dgm:cxn modelId="{B3EBC7C1-5E40-43F7-A7B5-2C8B953BDC92}" type="presParOf" srcId="{A97FF797-8A3F-4914-893E-02097BE29E8A}" destId="{D9FD8211-2BCA-47BB-831A-240575A82F59}" srcOrd="1" destOrd="0" presId="urn:microsoft.com/office/officeart/2005/8/layout/bProcess4"/>
    <dgm:cxn modelId="{F4B00C66-A5D2-487C-8709-80993C43EEE1}" type="presParOf" srcId="{43C8D023-4A08-46DB-AFBD-6200159D864A}" destId="{102024F8-46FB-49EA-846C-1146B6011A6D}" srcOrd="15" destOrd="0" presId="urn:microsoft.com/office/officeart/2005/8/layout/bProcess4"/>
    <dgm:cxn modelId="{78AE1827-17DF-4CC6-B057-D2696504C386}" type="presParOf" srcId="{43C8D023-4A08-46DB-AFBD-6200159D864A}" destId="{A2E1DB04-E89C-43B1-B7EE-58212005BA3D}" srcOrd="16" destOrd="0" presId="urn:microsoft.com/office/officeart/2005/8/layout/bProcess4"/>
    <dgm:cxn modelId="{7BA54109-6C7C-494C-A454-A847F9E4F4FF}" type="presParOf" srcId="{A2E1DB04-E89C-43B1-B7EE-58212005BA3D}" destId="{C51202BA-B9DC-45F2-AD89-03FEC7060355}" srcOrd="0" destOrd="0" presId="urn:microsoft.com/office/officeart/2005/8/layout/bProcess4"/>
    <dgm:cxn modelId="{36696C65-D9E6-4426-AF3A-669DEE79B111}" type="presParOf" srcId="{A2E1DB04-E89C-43B1-B7EE-58212005BA3D}" destId="{5EA1F8C6-C86C-4503-BC0D-7BD03573E398}" srcOrd="1" destOrd="0" presId="urn:microsoft.com/office/officeart/2005/8/layout/bProcess4"/>
    <dgm:cxn modelId="{7F102E0D-65AE-4F1E-98A3-4DA9073B767F}" type="presParOf" srcId="{43C8D023-4A08-46DB-AFBD-6200159D864A}" destId="{26601E23-47AA-4256-A218-A825457954F3}" srcOrd="17" destOrd="0" presId="urn:microsoft.com/office/officeart/2005/8/layout/bProcess4"/>
    <dgm:cxn modelId="{68E029C6-498A-441C-A2A8-F16ED2823B12}" type="presParOf" srcId="{43C8D023-4A08-46DB-AFBD-6200159D864A}" destId="{C23A43D7-A0F1-4C9A-B826-4C0CBDCEC267}" srcOrd="18" destOrd="0" presId="urn:microsoft.com/office/officeart/2005/8/layout/bProcess4"/>
    <dgm:cxn modelId="{3AEEBF32-C0ED-43C2-8C8C-AB1D5848433D}" type="presParOf" srcId="{C23A43D7-A0F1-4C9A-B826-4C0CBDCEC267}" destId="{8846A12C-1553-4F83-8C62-8EBCEA55074C}" srcOrd="0" destOrd="0" presId="urn:microsoft.com/office/officeart/2005/8/layout/bProcess4"/>
    <dgm:cxn modelId="{6A0061F1-710C-46BF-B474-4225E8C65718}" type="presParOf" srcId="{C23A43D7-A0F1-4C9A-B826-4C0CBDCEC267}" destId="{1B50BFC0-B4D6-4BC3-B5E4-CF59BDFABE2A}" srcOrd="1" destOrd="0" presId="urn:microsoft.com/office/officeart/2005/8/layout/bProcess4"/>
    <dgm:cxn modelId="{43650632-CC84-4B7B-A592-13508D733D4C}" type="presParOf" srcId="{43C8D023-4A08-46DB-AFBD-6200159D864A}" destId="{3C2DD09D-26A9-46AC-84EB-C215991B44BB}" srcOrd="19" destOrd="0" presId="urn:microsoft.com/office/officeart/2005/8/layout/bProcess4"/>
    <dgm:cxn modelId="{5380F634-067F-4428-92A8-24A52F20CD99}" type="presParOf" srcId="{43C8D023-4A08-46DB-AFBD-6200159D864A}" destId="{71078D0E-936B-46A5-9160-4F8666DDCB8F}" srcOrd="20" destOrd="0" presId="urn:microsoft.com/office/officeart/2005/8/layout/bProcess4"/>
    <dgm:cxn modelId="{985CDBA2-3A0B-4D65-9F4C-85AE7DD1963D}" type="presParOf" srcId="{71078D0E-936B-46A5-9160-4F8666DDCB8F}" destId="{21680056-C4D9-4771-912A-68D1D1FD5A4E}" srcOrd="0" destOrd="0" presId="urn:microsoft.com/office/officeart/2005/8/layout/bProcess4"/>
    <dgm:cxn modelId="{E7F7F64E-C122-457B-AB9F-B4CE3DCC7C5B}" type="presParOf" srcId="{71078D0E-936B-46A5-9160-4F8666DDCB8F}" destId="{A68F451B-07D1-4CC8-8C09-0A6CFF49BCE8}" srcOrd="1" destOrd="0" presId="urn:microsoft.com/office/officeart/2005/8/layout/bProcess4"/>
    <dgm:cxn modelId="{7DDA0D1F-8B4C-464D-A1CA-D4BBE4813E9D}" type="presParOf" srcId="{43C8D023-4A08-46DB-AFBD-6200159D864A}" destId="{EE1B6901-BA8E-4105-96F4-42FA568E72BE}" srcOrd="21" destOrd="0" presId="urn:microsoft.com/office/officeart/2005/8/layout/bProcess4"/>
    <dgm:cxn modelId="{57A9A18C-5813-4BD0-B9A4-0623F82E5187}" type="presParOf" srcId="{43C8D023-4A08-46DB-AFBD-6200159D864A}" destId="{E1A51B93-D496-444F-A156-CAF74E809076}" srcOrd="22" destOrd="0" presId="urn:microsoft.com/office/officeart/2005/8/layout/bProcess4"/>
    <dgm:cxn modelId="{F9DA8D36-9957-4492-8B08-2C1FC3ED1CB2}" type="presParOf" srcId="{E1A51B93-D496-444F-A156-CAF74E809076}" destId="{D95F7B6E-C843-4412-AD1C-14CA2FC5923C}" srcOrd="0" destOrd="0" presId="urn:microsoft.com/office/officeart/2005/8/layout/bProcess4"/>
    <dgm:cxn modelId="{CC781E0F-3182-4887-81DA-EA5F2DA48C79}" type="presParOf" srcId="{E1A51B93-D496-444F-A156-CAF74E809076}" destId="{1B96307D-B72E-46CA-99C3-DF4964887F61}" srcOrd="1" destOrd="0" presId="urn:microsoft.com/office/officeart/2005/8/layout/bProcess4"/>
    <dgm:cxn modelId="{ADD62DC0-EFC6-4779-8022-B2C5354D06B1}" type="presParOf" srcId="{43C8D023-4A08-46DB-AFBD-6200159D864A}" destId="{6C96EEF3-BDD2-46B0-9775-DB0AD7122BCA}" srcOrd="23" destOrd="0" presId="urn:microsoft.com/office/officeart/2005/8/layout/bProcess4"/>
    <dgm:cxn modelId="{87DE33CE-F2C8-492D-917F-546AAF9E4606}" type="presParOf" srcId="{43C8D023-4A08-46DB-AFBD-6200159D864A}" destId="{6FBB79D9-3544-408E-8CD8-6C318341500A}" srcOrd="24" destOrd="0" presId="urn:microsoft.com/office/officeart/2005/8/layout/bProcess4"/>
    <dgm:cxn modelId="{9DE82DB0-0ED1-4C6C-9B54-4987B071107A}" type="presParOf" srcId="{6FBB79D9-3544-408E-8CD8-6C318341500A}" destId="{533E4288-8719-46AC-A924-EF3C8C5C8D40}" srcOrd="0" destOrd="0" presId="urn:microsoft.com/office/officeart/2005/8/layout/bProcess4"/>
    <dgm:cxn modelId="{D83168BF-48F6-43E7-A148-1461ED8BC4C5}" type="presParOf" srcId="{6FBB79D9-3544-408E-8CD8-6C318341500A}" destId="{B428A3B2-862D-4B94-BDCF-12B1A0C11E4D}" srcOrd="1" destOrd="0" presId="urn:microsoft.com/office/officeart/2005/8/layout/bProcess4"/>
    <dgm:cxn modelId="{6255AA24-1A32-4541-90E5-88F6FC029A75}" type="presParOf" srcId="{43C8D023-4A08-46DB-AFBD-6200159D864A}" destId="{F6FC2ECE-CFEF-4937-9FA9-7386B67A1865}" srcOrd="25" destOrd="0" presId="urn:microsoft.com/office/officeart/2005/8/layout/bProcess4"/>
    <dgm:cxn modelId="{CE7BAE20-236E-4B25-984C-B3CA8789E760}" type="presParOf" srcId="{43C8D023-4A08-46DB-AFBD-6200159D864A}" destId="{14F0E3BB-2CCD-448D-963D-3688A898D237}" srcOrd="26" destOrd="0" presId="urn:microsoft.com/office/officeart/2005/8/layout/bProcess4"/>
    <dgm:cxn modelId="{874FA66E-2BEF-4673-A21D-21EBF7310F70}" type="presParOf" srcId="{14F0E3BB-2CCD-448D-963D-3688A898D237}" destId="{446B60AE-F23C-4035-881C-0AFE6A5756DC}" srcOrd="0" destOrd="0" presId="urn:microsoft.com/office/officeart/2005/8/layout/bProcess4"/>
    <dgm:cxn modelId="{6CDE19D3-5F08-471B-90C2-70152EB25BFC}" type="presParOf" srcId="{14F0E3BB-2CCD-448D-963D-3688A898D237}" destId="{D46D306B-4D14-46FF-9643-9239C46D8CAC}" srcOrd="1" destOrd="0" presId="urn:microsoft.com/office/officeart/2005/8/layout/bProcess4"/>
    <dgm:cxn modelId="{C8F4FE45-50C2-446B-A6F5-25A393A072F0}" type="presParOf" srcId="{43C8D023-4A08-46DB-AFBD-6200159D864A}" destId="{336F546F-1FDC-4E18-95BF-FE0101C6AA07}" srcOrd="27" destOrd="0" presId="urn:microsoft.com/office/officeart/2005/8/layout/bProcess4"/>
    <dgm:cxn modelId="{3678CE35-34E0-4A93-AA95-1FC03C843F6D}" type="presParOf" srcId="{43C8D023-4A08-46DB-AFBD-6200159D864A}" destId="{BD498463-E07A-435B-B5E6-4BAAA18A372E}" srcOrd="28" destOrd="0" presId="urn:microsoft.com/office/officeart/2005/8/layout/bProcess4"/>
    <dgm:cxn modelId="{7D550737-4745-4D43-9B4D-1E7EDB3D1AA3}" type="presParOf" srcId="{BD498463-E07A-435B-B5E6-4BAAA18A372E}" destId="{355AAA7F-3BF3-4C38-BD80-872636B0FC73}" srcOrd="0" destOrd="0" presId="urn:microsoft.com/office/officeart/2005/8/layout/bProcess4"/>
    <dgm:cxn modelId="{932BADDC-9A83-4238-AAE9-8D802C053ED3}" type="presParOf" srcId="{BD498463-E07A-435B-B5E6-4BAAA18A372E}" destId="{865CC9CB-4D1A-4BBD-89CB-C6A0A3D909BD}" srcOrd="1" destOrd="0" presId="urn:microsoft.com/office/officeart/2005/8/layout/bProcess4"/>
    <dgm:cxn modelId="{1B7AF9E2-F45D-45C7-91B2-D72CE87F3FB2}" type="presParOf" srcId="{43C8D023-4A08-46DB-AFBD-6200159D864A}" destId="{71178B63-9DA7-4EB2-B893-CB8B1DDC5504}" srcOrd="29" destOrd="0" presId="urn:microsoft.com/office/officeart/2005/8/layout/bProcess4"/>
    <dgm:cxn modelId="{C3741F12-4739-4540-9408-0B3DAEEA9747}" type="presParOf" srcId="{43C8D023-4A08-46DB-AFBD-6200159D864A}" destId="{0743C31E-A2CB-493A-A8DF-8F51DA863E01}" srcOrd="30" destOrd="0" presId="urn:microsoft.com/office/officeart/2005/8/layout/bProcess4"/>
    <dgm:cxn modelId="{F80FDD61-FACF-4EB1-AAB4-DF1A7145F5D9}" type="presParOf" srcId="{0743C31E-A2CB-493A-A8DF-8F51DA863E01}" destId="{045FEA87-D9C2-4D10-843C-930A5F98A373}" srcOrd="0" destOrd="0" presId="urn:microsoft.com/office/officeart/2005/8/layout/bProcess4"/>
    <dgm:cxn modelId="{B01A01EA-6DAD-49EC-9AD8-9C6B624656AC}" type="presParOf" srcId="{0743C31E-A2CB-493A-A8DF-8F51DA863E01}" destId="{032526AA-CA4F-47A6-8833-CC4E299DB417}" srcOrd="1" destOrd="0" presId="urn:microsoft.com/office/officeart/2005/8/layout/bProcess4"/>
    <dgm:cxn modelId="{E2E201D6-69B5-424A-8B45-1370B652E81C}" type="presParOf" srcId="{43C8D023-4A08-46DB-AFBD-6200159D864A}" destId="{9B25D534-E41D-4E66-9ABC-EB6CCB037EBF}" srcOrd="31" destOrd="0" presId="urn:microsoft.com/office/officeart/2005/8/layout/bProcess4"/>
    <dgm:cxn modelId="{EE403914-D889-491C-811D-6EC12B2CD129}" type="presParOf" srcId="{43C8D023-4A08-46DB-AFBD-6200159D864A}" destId="{CCC07B11-DE30-4D37-9E33-7B3F122D2E49}" srcOrd="32" destOrd="0" presId="urn:microsoft.com/office/officeart/2005/8/layout/bProcess4"/>
    <dgm:cxn modelId="{6C576732-3D98-4A01-8576-20419071C7D4}" type="presParOf" srcId="{CCC07B11-DE30-4D37-9E33-7B3F122D2E49}" destId="{B1C23F8D-A0D2-465F-8A49-2D9214C7064B}" srcOrd="0" destOrd="0" presId="urn:microsoft.com/office/officeart/2005/8/layout/bProcess4"/>
    <dgm:cxn modelId="{BD3F998F-395C-4F2E-A144-F92D94CD68EB}" type="presParOf" srcId="{CCC07B11-DE30-4D37-9E33-7B3F122D2E49}" destId="{E85740BD-7D7E-4766-A8DC-1A35B1C1FEC9}" srcOrd="1" destOrd="0" presId="urn:microsoft.com/office/officeart/2005/8/layout/bProcess4"/>
    <dgm:cxn modelId="{6FBEC395-4380-4F2A-8DE7-AB5FC8768002}" type="presParOf" srcId="{43C8D023-4A08-46DB-AFBD-6200159D864A}" destId="{89D00D1F-943B-48DA-A8FD-AC043957EA6D}" srcOrd="33" destOrd="0" presId="urn:microsoft.com/office/officeart/2005/8/layout/bProcess4"/>
    <dgm:cxn modelId="{40B3DDC6-18A3-4C9C-B007-87F68EF7FA9D}" type="presParOf" srcId="{43C8D023-4A08-46DB-AFBD-6200159D864A}" destId="{DE01F387-6F26-481B-893B-A7B2038622EE}" srcOrd="34" destOrd="0" presId="urn:microsoft.com/office/officeart/2005/8/layout/bProcess4"/>
    <dgm:cxn modelId="{7D9AB264-56F2-4FC0-9547-A67B5178E56A}" type="presParOf" srcId="{DE01F387-6F26-481B-893B-A7B2038622EE}" destId="{486799BC-36A2-4D59-815C-A49F4DD3A69C}" srcOrd="0" destOrd="0" presId="urn:microsoft.com/office/officeart/2005/8/layout/bProcess4"/>
    <dgm:cxn modelId="{52103ACB-8937-4253-9691-675B75DC1A4A}" type="presParOf" srcId="{DE01F387-6F26-481B-893B-A7B2038622EE}" destId="{37C0B14A-2A81-4DA6-A4DE-8B0C0FD97FC1}" srcOrd="1" destOrd="0" presId="urn:microsoft.com/office/officeart/2005/8/layout/bProcess4"/>
    <dgm:cxn modelId="{80912A4E-9730-4EEF-A58B-9200B74A0630}" type="presParOf" srcId="{43C8D023-4A08-46DB-AFBD-6200159D864A}" destId="{A1C00C4B-A7DA-42E9-8FF6-0516DAF3992D}" srcOrd="35" destOrd="0" presId="urn:microsoft.com/office/officeart/2005/8/layout/bProcess4"/>
    <dgm:cxn modelId="{1B39034C-2BFF-40A2-AE4D-93C416C19E8C}" type="presParOf" srcId="{43C8D023-4A08-46DB-AFBD-6200159D864A}" destId="{E43C59BA-DBEA-4CF3-88EB-510F1480E057}" srcOrd="36" destOrd="0" presId="urn:microsoft.com/office/officeart/2005/8/layout/bProcess4"/>
    <dgm:cxn modelId="{F13F9924-7402-45D7-84A0-01CA9E9FA75D}" type="presParOf" srcId="{E43C59BA-DBEA-4CF3-88EB-510F1480E057}" destId="{CB540A9B-E176-4615-BEA3-3F0C4A4D176D}" srcOrd="0" destOrd="0" presId="urn:microsoft.com/office/officeart/2005/8/layout/bProcess4"/>
    <dgm:cxn modelId="{F8ABD89C-62E4-4054-BF87-ABA6941E8950}" type="presParOf" srcId="{E43C59BA-DBEA-4CF3-88EB-510F1480E057}" destId="{944E00CC-E210-4FBC-BC90-6DD58207E1A0}" srcOrd="1" destOrd="0" presId="urn:microsoft.com/office/officeart/2005/8/layout/bProcess4"/>
    <dgm:cxn modelId="{49572C1E-CEF1-430F-8F74-3406B5BF43A3}" type="presParOf" srcId="{43C8D023-4A08-46DB-AFBD-6200159D864A}" destId="{BB525EF4-11CA-4AF0-9D05-0890477F605B}" srcOrd="37" destOrd="0" presId="urn:microsoft.com/office/officeart/2005/8/layout/bProcess4"/>
    <dgm:cxn modelId="{6FDAE5AC-F6EE-44DA-8997-E7F7F464EFCF}" type="presParOf" srcId="{43C8D023-4A08-46DB-AFBD-6200159D864A}" destId="{CC1DC260-BE15-4F47-87F2-8C3EEC978AF9}" srcOrd="38" destOrd="0" presId="urn:microsoft.com/office/officeart/2005/8/layout/bProcess4"/>
    <dgm:cxn modelId="{97488DA6-ED2A-4514-88EE-25D833A69B20}" type="presParOf" srcId="{CC1DC260-BE15-4F47-87F2-8C3EEC978AF9}" destId="{47ED8017-C136-45AF-AB20-EBF3191025AD}" srcOrd="0" destOrd="0" presId="urn:microsoft.com/office/officeart/2005/8/layout/bProcess4"/>
    <dgm:cxn modelId="{A12465F5-8DD1-4A77-8B3B-08BA3AC176A1}" type="presParOf" srcId="{CC1DC260-BE15-4F47-87F2-8C3EEC978AF9}" destId="{AB49DBB2-8BF6-48D2-AD6B-E4C56A5DA215}" srcOrd="1" destOrd="0" presId="urn:microsoft.com/office/officeart/2005/8/layout/bProcess4"/>
    <dgm:cxn modelId="{43D27AF1-5EE6-4664-A505-FA5CD9A7FAD2}" type="presParOf" srcId="{43C8D023-4A08-46DB-AFBD-6200159D864A}" destId="{8AEDD5ED-C456-404E-A0C1-9FCD061445C8}" srcOrd="39" destOrd="0" presId="urn:microsoft.com/office/officeart/2005/8/layout/bProcess4"/>
    <dgm:cxn modelId="{BCAEADC7-CCBA-4B60-9634-37C4C280C295}" type="presParOf" srcId="{43C8D023-4A08-46DB-AFBD-6200159D864A}" destId="{841806DD-7523-4B3F-AB4C-B3A82D8547BD}" srcOrd="40" destOrd="0" presId="urn:microsoft.com/office/officeart/2005/8/layout/bProcess4"/>
    <dgm:cxn modelId="{328C4565-BA62-4C29-8134-A5B4F2BAD7DF}" type="presParOf" srcId="{841806DD-7523-4B3F-AB4C-B3A82D8547BD}" destId="{36102350-1BEA-4C65-837B-1A66EC1B7B5D}" srcOrd="0" destOrd="0" presId="urn:microsoft.com/office/officeart/2005/8/layout/bProcess4"/>
    <dgm:cxn modelId="{1ABD5B30-94E9-4F77-8959-82C2A1123E24}" type="presParOf" srcId="{841806DD-7523-4B3F-AB4C-B3A82D8547BD}" destId="{C50EEFDE-E4D4-43BF-B3E0-15EBCF9D5439}" srcOrd="1" destOrd="0" presId="urn:microsoft.com/office/officeart/2005/8/layout/bProcess4"/>
    <dgm:cxn modelId="{A5EADC72-BABA-440C-AD81-8010284D1BE9}" type="presParOf" srcId="{43C8D023-4A08-46DB-AFBD-6200159D864A}" destId="{FC461A49-6E8A-4765-BDC6-DF366118A9DB}" srcOrd="41" destOrd="0" presId="urn:microsoft.com/office/officeart/2005/8/layout/bProcess4"/>
    <dgm:cxn modelId="{6D39E426-E8F8-4005-A77C-8F67FD1AEC72}" type="presParOf" srcId="{43C8D023-4A08-46DB-AFBD-6200159D864A}" destId="{A22ECE52-F2AE-43AB-9100-6F167B8A373B}" srcOrd="42" destOrd="0" presId="urn:microsoft.com/office/officeart/2005/8/layout/bProcess4"/>
    <dgm:cxn modelId="{E0520226-E2B0-4111-8509-6A213DB9C510}" type="presParOf" srcId="{A22ECE52-F2AE-43AB-9100-6F167B8A373B}" destId="{11463E47-5635-4402-9E35-D2128D49955F}" srcOrd="0" destOrd="0" presId="urn:microsoft.com/office/officeart/2005/8/layout/bProcess4"/>
    <dgm:cxn modelId="{563FE57F-AF6B-4D7F-804E-4A611BB4C129}" type="presParOf" srcId="{A22ECE52-F2AE-43AB-9100-6F167B8A373B}" destId="{2847F226-AA4E-451E-8FA8-84F2FF69A214}" srcOrd="1" destOrd="0" presId="urn:microsoft.com/office/officeart/2005/8/layout/b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68D2A1-7DB7-4815-8517-ADBCEB849A0B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901962-B65C-461B-885D-93F18B93E65E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Development </a:t>
          </a:r>
          <a:endParaRPr lang="en-US" dirty="0">
            <a:latin typeface="SegoeUI"/>
          </a:endParaRPr>
        </a:p>
      </dgm:t>
    </dgm:pt>
    <dgm:pt modelId="{D3B82670-BBED-43FE-88F5-225EE5D96534}" type="parTrans" cxnId="{7227B08B-D392-4BE3-8FCB-0A067A1DC7A0}">
      <dgm:prSet/>
      <dgm:spPr/>
      <dgm:t>
        <a:bodyPr/>
        <a:lstStyle/>
        <a:p>
          <a:endParaRPr lang="en-US"/>
        </a:p>
      </dgm:t>
    </dgm:pt>
    <dgm:pt modelId="{5D215DCB-8220-44DD-BC5D-6663C8981B89}" type="sibTrans" cxnId="{7227B08B-D392-4BE3-8FCB-0A067A1DC7A0}">
      <dgm:prSet/>
      <dgm:spPr/>
      <dgm:t>
        <a:bodyPr/>
        <a:lstStyle/>
        <a:p>
          <a:endParaRPr lang="en-US"/>
        </a:p>
      </dgm:t>
    </dgm:pt>
    <dgm:pt modelId="{00BB396F-95A0-48F6-93DC-31432CD93D35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Standard coding guidelines and process are absent.</a:t>
          </a:r>
        </a:p>
        <a:p>
          <a:r>
            <a:rPr lang="en-US" sz="1200" dirty="0" smtClean="0">
              <a:latin typeface="SegoeUI"/>
            </a:rPr>
            <a:t>Code review, Code quality and Static code security mechanism are missing.</a:t>
          </a:r>
        </a:p>
        <a:p>
          <a:r>
            <a:rPr lang="en-US" sz="1200" dirty="0" smtClean="0">
              <a:latin typeface="SegoeUI"/>
            </a:rPr>
            <a:t>Requirement traceability mechanism is manual and insufficient. </a:t>
          </a:r>
          <a:endParaRPr lang="en-US" sz="1200" dirty="0">
            <a:latin typeface="SegoeUI"/>
          </a:endParaRPr>
        </a:p>
      </dgm:t>
    </dgm:pt>
    <dgm:pt modelId="{7601DF35-BF04-4DDA-A42B-DF712BD2693B}" type="parTrans" cxnId="{D6FD3565-116D-4565-939E-EDADB062DBE1}">
      <dgm:prSet/>
      <dgm:spPr/>
      <dgm:t>
        <a:bodyPr/>
        <a:lstStyle/>
        <a:p>
          <a:endParaRPr lang="en-US"/>
        </a:p>
      </dgm:t>
    </dgm:pt>
    <dgm:pt modelId="{4D43706C-D2CE-4ADD-BFFD-E03BFD1C3E10}" type="sibTrans" cxnId="{D6FD3565-116D-4565-939E-EDADB062DBE1}">
      <dgm:prSet/>
      <dgm:spPr/>
      <dgm:t>
        <a:bodyPr/>
        <a:lstStyle/>
        <a:p>
          <a:endParaRPr lang="en-US"/>
        </a:p>
      </dgm:t>
    </dgm:pt>
    <dgm:pt modelId="{DB2A55FA-B218-4E92-9769-5505828B92E0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Build</a:t>
          </a:r>
          <a:endParaRPr lang="en-US" dirty="0">
            <a:latin typeface="SegoeUI"/>
          </a:endParaRPr>
        </a:p>
      </dgm:t>
    </dgm:pt>
    <dgm:pt modelId="{13FCA2CE-2254-44E4-9D60-FD3C63AC3E37}" type="parTrans" cxnId="{B392B432-2CE0-42DC-B3C1-05569D5D8C6C}">
      <dgm:prSet/>
      <dgm:spPr/>
      <dgm:t>
        <a:bodyPr/>
        <a:lstStyle/>
        <a:p>
          <a:endParaRPr lang="en-US"/>
        </a:p>
      </dgm:t>
    </dgm:pt>
    <dgm:pt modelId="{5B3BAD13-5202-4475-84BF-A522055CD439}" type="sibTrans" cxnId="{B392B432-2CE0-42DC-B3C1-05569D5D8C6C}">
      <dgm:prSet/>
      <dgm:spPr/>
      <dgm:t>
        <a:bodyPr/>
        <a:lstStyle/>
        <a:p>
          <a:endParaRPr lang="en-US"/>
        </a:p>
      </dgm:t>
    </dgm:pt>
    <dgm:pt modelId="{261159AA-7427-40EE-84B0-B9EFDA7A4D5C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Trigger based build will enable CI process.</a:t>
          </a:r>
        </a:p>
        <a:p>
          <a:r>
            <a:rPr lang="en-US" sz="1200" dirty="0" smtClean="0">
              <a:latin typeface="SegoeUI"/>
            </a:rPr>
            <a:t>Build failure notification and  automated build issue logging is absent.</a:t>
          </a:r>
        </a:p>
        <a:p>
          <a:r>
            <a:rPr lang="en-US" sz="1200" dirty="0" smtClean="0">
              <a:latin typeface="SegoeUI"/>
            </a:rPr>
            <a:t>Formalized merging, branching and baselining of code is necessary. </a:t>
          </a:r>
          <a:endParaRPr lang="en-US" sz="1200" dirty="0">
            <a:latin typeface="SegoeUI"/>
          </a:endParaRPr>
        </a:p>
      </dgm:t>
    </dgm:pt>
    <dgm:pt modelId="{F4FBE548-92EC-42DB-80C8-6369CAE8DFBA}" type="parTrans" cxnId="{01FB916F-0E83-48E8-9582-8E109EF16BC7}">
      <dgm:prSet/>
      <dgm:spPr/>
      <dgm:t>
        <a:bodyPr/>
        <a:lstStyle/>
        <a:p>
          <a:endParaRPr lang="en-US"/>
        </a:p>
      </dgm:t>
    </dgm:pt>
    <dgm:pt modelId="{5086A342-3CB3-47AD-9DB2-61A4A77EAA41}" type="sibTrans" cxnId="{01FB916F-0E83-48E8-9582-8E109EF16BC7}">
      <dgm:prSet/>
      <dgm:spPr/>
      <dgm:t>
        <a:bodyPr/>
        <a:lstStyle/>
        <a:p>
          <a:endParaRPr lang="en-US"/>
        </a:p>
      </dgm:t>
    </dgm:pt>
    <dgm:pt modelId="{4F6DE6C8-59F1-4E1A-B40D-5E99117D28F9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Test</a:t>
          </a:r>
          <a:endParaRPr lang="en-US" dirty="0">
            <a:latin typeface="SegoeUI"/>
          </a:endParaRPr>
        </a:p>
      </dgm:t>
    </dgm:pt>
    <dgm:pt modelId="{8012AE56-BCC2-4EFC-B826-B95B083CDDF7}" type="parTrans" cxnId="{9A16DFBA-7DFF-456C-A200-5BC864ADEBB3}">
      <dgm:prSet/>
      <dgm:spPr/>
      <dgm:t>
        <a:bodyPr/>
        <a:lstStyle/>
        <a:p>
          <a:endParaRPr lang="en-US"/>
        </a:p>
      </dgm:t>
    </dgm:pt>
    <dgm:pt modelId="{1DBA4E6F-65F9-4953-82F4-7D86DE4D842C}" type="sibTrans" cxnId="{9A16DFBA-7DFF-456C-A200-5BC864ADEBB3}">
      <dgm:prSet/>
      <dgm:spPr/>
      <dgm:t>
        <a:bodyPr/>
        <a:lstStyle/>
        <a:p>
          <a:endParaRPr lang="en-US"/>
        </a:p>
      </dgm:t>
    </dgm:pt>
    <dgm:pt modelId="{93EE39AA-54FD-45B0-9F42-268E3222DB74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End to end bug traceability and automated defect logging is missing.</a:t>
          </a:r>
        </a:p>
        <a:p>
          <a:r>
            <a:rPr lang="en-US" sz="1200" dirty="0" smtClean="0">
              <a:latin typeface="SegoeUI"/>
            </a:rPr>
            <a:t>QA approval process needs to be automated. </a:t>
          </a:r>
        </a:p>
        <a:p>
          <a:r>
            <a:rPr lang="en-US" sz="1200" dirty="0" smtClean="0">
              <a:latin typeface="SegoeUI"/>
            </a:rPr>
            <a:t>Unit testing, data quality and performance testing needs to be enabled. </a:t>
          </a:r>
        </a:p>
      </dgm:t>
    </dgm:pt>
    <dgm:pt modelId="{62BD4D31-D316-46B7-98B7-C849229E8107}" type="parTrans" cxnId="{BE040FA8-6AB0-42BF-ACFD-7E7D2C920009}">
      <dgm:prSet/>
      <dgm:spPr/>
      <dgm:t>
        <a:bodyPr/>
        <a:lstStyle/>
        <a:p>
          <a:endParaRPr lang="en-US"/>
        </a:p>
      </dgm:t>
    </dgm:pt>
    <dgm:pt modelId="{F6BE0BCD-4ECE-4D72-A489-E627364FBB15}" type="sibTrans" cxnId="{BE040FA8-6AB0-42BF-ACFD-7E7D2C920009}">
      <dgm:prSet/>
      <dgm:spPr/>
      <dgm:t>
        <a:bodyPr/>
        <a:lstStyle/>
        <a:p>
          <a:endParaRPr lang="en-US"/>
        </a:p>
      </dgm:t>
    </dgm:pt>
    <dgm:pt modelId="{8E2095C2-5F00-45AF-9E3B-617EE65BF816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Enterprise level integrated infrastructure and application services monitoring needs to be implemented.</a:t>
          </a:r>
        </a:p>
        <a:p>
          <a:r>
            <a:rPr lang="en-US" sz="1200" dirty="0" smtClean="0">
              <a:latin typeface="SegoeUI"/>
            </a:rPr>
            <a:t>Data quality and file watch alert mechanism should be in dash boarded.  </a:t>
          </a:r>
        </a:p>
      </dgm:t>
    </dgm:pt>
    <dgm:pt modelId="{F39E4FBF-24EA-4CD3-AB67-AAC15CCCEFBC}" type="parTrans" cxnId="{023EFED3-6BC7-4E68-98D1-038F4E1755F4}">
      <dgm:prSet/>
      <dgm:spPr/>
      <dgm:t>
        <a:bodyPr/>
        <a:lstStyle/>
        <a:p>
          <a:endParaRPr lang="en-US"/>
        </a:p>
      </dgm:t>
    </dgm:pt>
    <dgm:pt modelId="{389FBA3A-7C87-44EF-A794-BC143AC25193}" type="sibTrans" cxnId="{023EFED3-6BC7-4E68-98D1-038F4E1755F4}">
      <dgm:prSet/>
      <dgm:spPr/>
      <dgm:t>
        <a:bodyPr/>
        <a:lstStyle/>
        <a:p>
          <a:endParaRPr lang="en-US"/>
        </a:p>
      </dgm:t>
    </dgm:pt>
    <dgm:pt modelId="{E759242C-F5F0-4332-8199-B68496FF63A7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Release</a:t>
          </a:r>
          <a:endParaRPr lang="en-US" dirty="0">
            <a:latin typeface="SegoeUI"/>
          </a:endParaRPr>
        </a:p>
      </dgm:t>
    </dgm:pt>
    <dgm:pt modelId="{86E130B7-2E0B-43B8-A0CE-91710CE3E026}" type="parTrans" cxnId="{89117509-0F8D-4EBE-8E6F-2935CF960333}">
      <dgm:prSet/>
      <dgm:spPr/>
      <dgm:t>
        <a:bodyPr/>
        <a:lstStyle/>
        <a:p>
          <a:endParaRPr lang="en-US"/>
        </a:p>
      </dgm:t>
    </dgm:pt>
    <dgm:pt modelId="{52B4534E-970D-48CC-8836-D983FF133413}" type="sibTrans" cxnId="{89117509-0F8D-4EBE-8E6F-2935CF960333}">
      <dgm:prSet/>
      <dgm:spPr/>
      <dgm:t>
        <a:bodyPr/>
        <a:lstStyle/>
        <a:p>
          <a:endParaRPr lang="en-US"/>
        </a:p>
      </dgm:t>
    </dgm:pt>
    <dgm:pt modelId="{1457A79C-5497-4843-AAF3-B23D328941FF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Monitor </a:t>
          </a:r>
          <a:endParaRPr lang="en-US" dirty="0">
            <a:latin typeface="SegoeUI"/>
          </a:endParaRPr>
        </a:p>
      </dgm:t>
    </dgm:pt>
    <dgm:pt modelId="{34304996-46FD-4A49-A43E-A110C115DC2B}" type="parTrans" cxnId="{C9FF31E4-EA52-4508-8A2F-6C596DF84306}">
      <dgm:prSet/>
      <dgm:spPr/>
      <dgm:t>
        <a:bodyPr/>
        <a:lstStyle/>
        <a:p>
          <a:endParaRPr lang="en-US"/>
        </a:p>
      </dgm:t>
    </dgm:pt>
    <dgm:pt modelId="{4A67A6B4-E259-40F2-846D-20234884B507}" type="sibTrans" cxnId="{C9FF31E4-EA52-4508-8A2F-6C596DF84306}">
      <dgm:prSet/>
      <dgm:spPr/>
      <dgm:t>
        <a:bodyPr/>
        <a:lstStyle/>
        <a:p>
          <a:endParaRPr lang="en-US"/>
        </a:p>
      </dgm:t>
    </dgm:pt>
    <dgm:pt modelId="{ADFCB540-27AB-4C41-BE30-66D07C7F8BC0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Integrated release automation is missing.</a:t>
          </a:r>
        </a:p>
        <a:p>
          <a:r>
            <a:rPr lang="en-US" sz="1200" dirty="0" smtClean="0">
              <a:latin typeface="SegoeUI"/>
            </a:rPr>
            <a:t>Rollback is not automated based on failure detection </a:t>
          </a:r>
        </a:p>
        <a:p>
          <a:r>
            <a:rPr lang="en-US" sz="1200" b="0" dirty="0" smtClean="0"/>
            <a:t>End to End release traceability is absent </a:t>
          </a:r>
          <a:endParaRPr lang="en-US" sz="1200" b="0" dirty="0" smtClean="0"/>
        </a:p>
      </dgm:t>
    </dgm:pt>
    <dgm:pt modelId="{A2FD0B2E-E36C-4813-B807-181A8373F0F7}" type="parTrans" cxnId="{1D12D63C-4370-4AF4-A1B7-62622ADA7429}">
      <dgm:prSet/>
      <dgm:spPr/>
      <dgm:t>
        <a:bodyPr/>
        <a:lstStyle/>
        <a:p>
          <a:endParaRPr lang="en-US"/>
        </a:p>
      </dgm:t>
    </dgm:pt>
    <dgm:pt modelId="{6EC94B63-A5CB-45B7-936E-8470EC174528}" type="sibTrans" cxnId="{1D12D63C-4370-4AF4-A1B7-62622ADA7429}">
      <dgm:prSet/>
      <dgm:spPr/>
      <dgm:t>
        <a:bodyPr/>
        <a:lstStyle/>
        <a:p>
          <a:endParaRPr lang="en-US"/>
        </a:p>
      </dgm:t>
    </dgm:pt>
    <dgm:pt modelId="{D34ED2E2-267F-4990-94EE-B1F5AEBE949B}" type="pres">
      <dgm:prSet presAssocID="{4268D2A1-7DB7-4815-8517-ADBCEB849A0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EB72F8-2F8C-4FBE-BFBA-804EEAA114E1}" type="pres">
      <dgm:prSet presAssocID="{52901962-B65C-461B-885D-93F18B93E65E}" presName="composite" presStyleCnt="0"/>
      <dgm:spPr/>
    </dgm:pt>
    <dgm:pt modelId="{A9A331C1-C86B-48F9-87CF-FF79C1094361}" type="pres">
      <dgm:prSet presAssocID="{52901962-B65C-461B-885D-93F18B93E65E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7A76F-9B46-401E-94DC-C8EEF6F5F5D8}" type="pres">
      <dgm:prSet presAssocID="{52901962-B65C-461B-885D-93F18B93E65E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B1F82-F5BD-4F2E-A080-C44E15F1A24B}" type="pres">
      <dgm:prSet presAssocID="{52901962-B65C-461B-885D-93F18B93E65E}" presName="Accent" presStyleLbl="parChTrans1D1" presStyleIdx="0" presStyleCnt="5"/>
      <dgm:spPr/>
    </dgm:pt>
    <dgm:pt modelId="{CE49C578-19BA-41FC-8E2C-70335F64BCD6}" type="pres">
      <dgm:prSet presAssocID="{5D215DCB-8220-44DD-BC5D-6663C8981B89}" presName="sibTrans" presStyleCnt="0"/>
      <dgm:spPr/>
    </dgm:pt>
    <dgm:pt modelId="{6CFED995-78A2-4DDA-B6C6-B775E2FEC9B3}" type="pres">
      <dgm:prSet presAssocID="{DB2A55FA-B218-4E92-9769-5505828B92E0}" presName="composite" presStyleCnt="0"/>
      <dgm:spPr/>
    </dgm:pt>
    <dgm:pt modelId="{8C778185-90BE-47E5-BCD8-557D7D5B29F3}" type="pres">
      <dgm:prSet presAssocID="{DB2A55FA-B218-4E92-9769-5505828B92E0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18CED-1C2E-4DC5-9D41-FB9C5B65ED58}" type="pres">
      <dgm:prSet presAssocID="{DB2A55FA-B218-4E92-9769-5505828B92E0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F82A5-243F-4106-9678-56E3F2673DE8}" type="pres">
      <dgm:prSet presAssocID="{DB2A55FA-B218-4E92-9769-5505828B92E0}" presName="Accent" presStyleLbl="parChTrans1D1" presStyleIdx="1" presStyleCnt="5"/>
      <dgm:spPr/>
    </dgm:pt>
    <dgm:pt modelId="{68175DAB-7D9E-4F44-934F-230AD26D510C}" type="pres">
      <dgm:prSet presAssocID="{5B3BAD13-5202-4475-84BF-A522055CD439}" presName="sibTrans" presStyleCnt="0"/>
      <dgm:spPr/>
    </dgm:pt>
    <dgm:pt modelId="{B11A4353-2815-4306-80D9-3E6F77BCA8C7}" type="pres">
      <dgm:prSet presAssocID="{4F6DE6C8-59F1-4E1A-B40D-5E99117D28F9}" presName="composite" presStyleCnt="0"/>
      <dgm:spPr/>
    </dgm:pt>
    <dgm:pt modelId="{BF4494EE-9F69-4D49-8379-E38E077DC451}" type="pres">
      <dgm:prSet presAssocID="{4F6DE6C8-59F1-4E1A-B40D-5E99117D28F9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E7E9A-3707-48F2-B6FC-713C1C5CB254}" type="pres">
      <dgm:prSet presAssocID="{4F6DE6C8-59F1-4E1A-B40D-5E99117D28F9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D2F0-B6FB-4286-AA8C-010139B82E63}" type="pres">
      <dgm:prSet presAssocID="{4F6DE6C8-59F1-4E1A-B40D-5E99117D28F9}" presName="Accent" presStyleLbl="parChTrans1D1" presStyleIdx="2" presStyleCnt="5"/>
      <dgm:spPr/>
    </dgm:pt>
    <dgm:pt modelId="{96791625-2256-475E-93B4-E82B8D520ED2}" type="pres">
      <dgm:prSet presAssocID="{1DBA4E6F-65F9-4953-82F4-7D86DE4D842C}" presName="sibTrans" presStyleCnt="0"/>
      <dgm:spPr/>
    </dgm:pt>
    <dgm:pt modelId="{41438CF1-D40B-453F-81EE-AA95246CDB3C}" type="pres">
      <dgm:prSet presAssocID="{E759242C-F5F0-4332-8199-B68496FF63A7}" presName="composite" presStyleCnt="0"/>
      <dgm:spPr/>
    </dgm:pt>
    <dgm:pt modelId="{A2CFF805-D858-497C-8516-EA2054AC6F45}" type="pres">
      <dgm:prSet presAssocID="{E759242C-F5F0-4332-8199-B68496FF63A7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67B64-3A0F-4A14-AE9B-868FCE9DA7F1}" type="pres">
      <dgm:prSet presAssocID="{E759242C-F5F0-4332-8199-B68496FF63A7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A346C-2707-4646-88DF-9F0EC546CBF1}" type="pres">
      <dgm:prSet presAssocID="{E759242C-F5F0-4332-8199-B68496FF63A7}" presName="Accent" presStyleLbl="parChTrans1D1" presStyleIdx="3" presStyleCnt="5"/>
      <dgm:spPr/>
    </dgm:pt>
    <dgm:pt modelId="{886F9214-AC28-4535-86C5-181949F12942}" type="pres">
      <dgm:prSet presAssocID="{52B4534E-970D-48CC-8836-D983FF133413}" presName="sibTrans" presStyleCnt="0"/>
      <dgm:spPr/>
    </dgm:pt>
    <dgm:pt modelId="{8DA09BF6-E3C4-429C-8EF2-F115C419DB5E}" type="pres">
      <dgm:prSet presAssocID="{1457A79C-5497-4843-AAF3-B23D328941FF}" presName="composite" presStyleCnt="0"/>
      <dgm:spPr/>
    </dgm:pt>
    <dgm:pt modelId="{031DEA39-4729-4623-A691-6D23684DB90A}" type="pres">
      <dgm:prSet presAssocID="{1457A79C-5497-4843-AAF3-B23D328941F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1F88-EBEA-409B-B417-7980308C540A}" type="pres">
      <dgm:prSet presAssocID="{1457A79C-5497-4843-AAF3-B23D328941F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0B671-777C-4274-BE91-622B8E1BB4DE}" type="pres">
      <dgm:prSet presAssocID="{1457A79C-5497-4843-AAF3-B23D328941FF}" presName="Accent" presStyleLbl="parChTrans1D1" presStyleIdx="4" presStyleCnt="5"/>
      <dgm:spPr/>
    </dgm:pt>
  </dgm:ptLst>
  <dgm:cxnLst>
    <dgm:cxn modelId="{D6FD3565-116D-4565-939E-EDADB062DBE1}" srcId="{52901962-B65C-461B-885D-93F18B93E65E}" destId="{00BB396F-95A0-48F6-93DC-31432CD93D35}" srcOrd="0" destOrd="0" parTransId="{7601DF35-BF04-4DDA-A42B-DF712BD2693B}" sibTransId="{4D43706C-D2CE-4ADD-BFFD-E03BFD1C3E10}"/>
    <dgm:cxn modelId="{023EFED3-6BC7-4E68-98D1-038F4E1755F4}" srcId="{1457A79C-5497-4843-AAF3-B23D328941FF}" destId="{8E2095C2-5F00-45AF-9E3B-617EE65BF816}" srcOrd="0" destOrd="0" parTransId="{F39E4FBF-24EA-4CD3-AB67-AAC15CCCEFBC}" sibTransId="{389FBA3A-7C87-44EF-A794-BC143AC25193}"/>
    <dgm:cxn modelId="{B392B432-2CE0-42DC-B3C1-05569D5D8C6C}" srcId="{4268D2A1-7DB7-4815-8517-ADBCEB849A0B}" destId="{DB2A55FA-B218-4E92-9769-5505828B92E0}" srcOrd="1" destOrd="0" parTransId="{13FCA2CE-2254-44E4-9D60-FD3C63AC3E37}" sibTransId="{5B3BAD13-5202-4475-84BF-A522055CD439}"/>
    <dgm:cxn modelId="{44353FA0-A12D-4D5F-9D56-85372EADD26E}" type="presOf" srcId="{DB2A55FA-B218-4E92-9769-5505828B92E0}" destId="{11418CED-1C2E-4DC5-9D41-FB9C5B65ED58}" srcOrd="0" destOrd="0" presId="urn:microsoft.com/office/officeart/2011/layout/TabList"/>
    <dgm:cxn modelId="{7FE65AA3-DD64-4AC9-8E32-51D20F4D720A}" type="presOf" srcId="{93EE39AA-54FD-45B0-9F42-268E3222DB74}" destId="{BF4494EE-9F69-4D49-8379-E38E077DC451}" srcOrd="0" destOrd="0" presId="urn:microsoft.com/office/officeart/2011/layout/TabList"/>
    <dgm:cxn modelId="{7227B08B-D392-4BE3-8FCB-0A067A1DC7A0}" srcId="{4268D2A1-7DB7-4815-8517-ADBCEB849A0B}" destId="{52901962-B65C-461B-885D-93F18B93E65E}" srcOrd="0" destOrd="0" parTransId="{D3B82670-BBED-43FE-88F5-225EE5D96534}" sibTransId="{5D215DCB-8220-44DD-BC5D-6663C8981B89}"/>
    <dgm:cxn modelId="{9A16DFBA-7DFF-456C-A200-5BC864ADEBB3}" srcId="{4268D2A1-7DB7-4815-8517-ADBCEB849A0B}" destId="{4F6DE6C8-59F1-4E1A-B40D-5E99117D28F9}" srcOrd="2" destOrd="0" parTransId="{8012AE56-BCC2-4EFC-B826-B95B083CDDF7}" sibTransId="{1DBA4E6F-65F9-4953-82F4-7D86DE4D842C}"/>
    <dgm:cxn modelId="{7757738A-7614-40FA-B147-B441B76DFF9A}" type="presOf" srcId="{1457A79C-5497-4843-AAF3-B23D328941FF}" destId="{F8CF1F88-EBEA-409B-B417-7980308C540A}" srcOrd="0" destOrd="0" presId="urn:microsoft.com/office/officeart/2011/layout/TabList"/>
    <dgm:cxn modelId="{89117509-0F8D-4EBE-8E6F-2935CF960333}" srcId="{4268D2A1-7DB7-4815-8517-ADBCEB849A0B}" destId="{E759242C-F5F0-4332-8199-B68496FF63A7}" srcOrd="3" destOrd="0" parTransId="{86E130B7-2E0B-43B8-A0CE-91710CE3E026}" sibTransId="{52B4534E-970D-48CC-8836-D983FF133413}"/>
    <dgm:cxn modelId="{F2EBB990-A2DB-40A5-8A3E-E2D1E22B6320}" type="presOf" srcId="{52901962-B65C-461B-885D-93F18B93E65E}" destId="{EA47A76F-9B46-401E-94DC-C8EEF6F5F5D8}" srcOrd="0" destOrd="0" presId="urn:microsoft.com/office/officeart/2011/layout/TabList"/>
    <dgm:cxn modelId="{375C83B5-98F9-415C-BF26-56E6BA048F0A}" type="presOf" srcId="{8E2095C2-5F00-45AF-9E3B-617EE65BF816}" destId="{031DEA39-4729-4623-A691-6D23684DB90A}" srcOrd="0" destOrd="0" presId="urn:microsoft.com/office/officeart/2011/layout/TabList"/>
    <dgm:cxn modelId="{D97896FD-3F1E-45BF-848C-7520EE1DE434}" type="presOf" srcId="{E759242C-F5F0-4332-8199-B68496FF63A7}" destId="{4CC67B64-3A0F-4A14-AE9B-868FCE9DA7F1}" srcOrd="0" destOrd="0" presId="urn:microsoft.com/office/officeart/2011/layout/TabList"/>
    <dgm:cxn modelId="{57A7A579-0840-44C2-90D1-C8AF46EB8EE1}" type="presOf" srcId="{00BB396F-95A0-48F6-93DC-31432CD93D35}" destId="{A9A331C1-C86B-48F9-87CF-FF79C1094361}" srcOrd="0" destOrd="0" presId="urn:microsoft.com/office/officeart/2011/layout/TabList"/>
    <dgm:cxn modelId="{01FB916F-0E83-48E8-9582-8E109EF16BC7}" srcId="{DB2A55FA-B218-4E92-9769-5505828B92E0}" destId="{261159AA-7427-40EE-84B0-B9EFDA7A4D5C}" srcOrd="0" destOrd="0" parTransId="{F4FBE548-92EC-42DB-80C8-6369CAE8DFBA}" sibTransId="{5086A342-3CB3-47AD-9DB2-61A4A77EAA41}"/>
    <dgm:cxn modelId="{5BFD7160-ECDC-418A-B8A9-FF75868E5ABA}" type="presOf" srcId="{ADFCB540-27AB-4C41-BE30-66D07C7F8BC0}" destId="{A2CFF805-D858-497C-8516-EA2054AC6F45}" srcOrd="0" destOrd="0" presId="urn:microsoft.com/office/officeart/2011/layout/TabList"/>
    <dgm:cxn modelId="{BE040FA8-6AB0-42BF-ACFD-7E7D2C920009}" srcId="{4F6DE6C8-59F1-4E1A-B40D-5E99117D28F9}" destId="{93EE39AA-54FD-45B0-9F42-268E3222DB74}" srcOrd="0" destOrd="0" parTransId="{62BD4D31-D316-46B7-98B7-C849229E8107}" sibTransId="{F6BE0BCD-4ECE-4D72-A489-E627364FBB15}"/>
    <dgm:cxn modelId="{C9FF31E4-EA52-4508-8A2F-6C596DF84306}" srcId="{4268D2A1-7DB7-4815-8517-ADBCEB849A0B}" destId="{1457A79C-5497-4843-AAF3-B23D328941FF}" srcOrd="4" destOrd="0" parTransId="{34304996-46FD-4A49-A43E-A110C115DC2B}" sibTransId="{4A67A6B4-E259-40F2-846D-20234884B507}"/>
    <dgm:cxn modelId="{A8F8335A-E624-42CB-8F14-B5C55612CD21}" type="presOf" srcId="{261159AA-7427-40EE-84B0-B9EFDA7A4D5C}" destId="{8C778185-90BE-47E5-BCD8-557D7D5B29F3}" srcOrd="0" destOrd="0" presId="urn:microsoft.com/office/officeart/2011/layout/TabList"/>
    <dgm:cxn modelId="{1D12D63C-4370-4AF4-A1B7-62622ADA7429}" srcId="{E759242C-F5F0-4332-8199-B68496FF63A7}" destId="{ADFCB540-27AB-4C41-BE30-66D07C7F8BC0}" srcOrd="0" destOrd="0" parTransId="{A2FD0B2E-E36C-4813-B807-181A8373F0F7}" sibTransId="{6EC94B63-A5CB-45B7-936E-8470EC174528}"/>
    <dgm:cxn modelId="{8F3EFA92-FC37-4743-874E-83EFBE161F3E}" type="presOf" srcId="{4268D2A1-7DB7-4815-8517-ADBCEB849A0B}" destId="{D34ED2E2-267F-4990-94EE-B1F5AEBE949B}" srcOrd="0" destOrd="0" presId="urn:microsoft.com/office/officeart/2011/layout/TabList"/>
    <dgm:cxn modelId="{89641974-3A90-410B-8595-45D2301BC8F9}" type="presOf" srcId="{4F6DE6C8-59F1-4E1A-B40D-5E99117D28F9}" destId="{69CE7E9A-3707-48F2-B6FC-713C1C5CB254}" srcOrd="0" destOrd="0" presId="urn:microsoft.com/office/officeart/2011/layout/TabList"/>
    <dgm:cxn modelId="{D0A6DB57-EE9E-4BCE-8FAB-DC9F1B1D6DA1}" type="presParOf" srcId="{D34ED2E2-267F-4990-94EE-B1F5AEBE949B}" destId="{13EB72F8-2F8C-4FBE-BFBA-804EEAA114E1}" srcOrd="0" destOrd="0" presId="urn:microsoft.com/office/officeart/2011/layout/TabList"/>
    <dgm:cxn modelId="{A3CE558D-63FF-46C8-8C42-AF946D698C0C}" type="presParOf" srcId="{13EB72F8-2F8C-4FBE-BFBA-804EEAA114E1}" destId="{A9A331C1-C86B-48F9-87CF-FF79C1094361}" srcOrd="0" destOrd="0" presId="urn:microsoft.com/office/officeart/2011/layout/TabList"/>
    <dgm:cxn modelId="{E314B9EE-A749-4F74-9887-68974B9CE5EF}" type="presParOf" srcId="{13EB72F8-2F8C-4FBE-BFBA-804EEAA114E1}" destId="{EA47A76F-9B46-401E-94DC-C8EEF6F5F5D8}" srcOrd="1" destOrd="0" presId="urn:microsoft.com/office/officeart/2011/layout/TabList"/>
    <dgm:cxn modelId="{5F2DB90B-8F35-491B-A8FB-597A71C3245C}" type="presParOf" srcId="{13EB72F8-2F8C-4FBE-BFBA-804EEAA114E1}" destId="{03FB1F82-F5BD-4F2E-A080-C44E15F1A24B}" srcOrd="2" destOrd="0" presId="urn:microsoft.com/office/officeart/2011/layout/TabList"/>
    <dgm:cxn modelId="{86126B65-9B6D-40DD-B434-ADB70B449B09}" type="presParOf" srcId="{D34ED2E2-267F-4990-94EE-B1F5AEBE949B}" destId="{CE49C578-19BA-41FC-8E2C-70335F64BCD6}" srcOrd="1" destOrd="0" presId="urn:microsoft.com/office/officeart/2011/layout/TabList"/>
    <dgm:cxn modelId="{BDD76476-4277-4FC9-8BE9-C5237DE6C262}" type="presParOf" srcId="{D34ED2E2-267F-4990-94EE-B1F5AEBE949B}" destId="{6CFED995-78A2-4DDA-B6C6-B775E2FEC9B3}" srcOrd="2" destOrd="0" presId="urn:microsoft.com/office/officeart/2011/layout/TabList"/>
    <dgm:cxn modelId="{E04AA79B-FAAB-46F5-B3AF-F7743678235A}" type="presParOf" srcId="{6CFED995-78A2-4DDA-B6C6-B775E2FEC9B3}" destId="{8C778185-90BE-47E5-BCD8-557D7D5B29F3}" srcOrd="0" destOrd="0" presId="urn:microsoft.com/office/officeart/2011/layout/TabList"/>
    <dgm:cxn modelId="{6C54D4E6-D5CB-4458-8072-89E34E6B0819}" type="presParOf" srcId="{6CFED995-78A2-4DDA-B6C6-B775E2FEC9B3}" destId="{11418CED-1C2E-4DC5-9D41-FB9C5B65ED58}" srcOrd="1" destOrd="0" presId="urn:microsoft.com/office/officeart/2011/layout/TabList"/>
    <dgm:cxn modelId="{94251E16-9690-4B1B-8322-8D86AEEB5BB1}" type="presParOf" srcId="{6CFED995-78A2-4DDA-B6C6-B775E2FEC9B3}" destId="{789F82A5-243F-4106-9678-56E3F2673DE8}" srcOrd="2" destOrd="0" presId="urn:microsoft.com/office/officeart/2011/layout/TabList"/>
    <dgm:cxn modelId="{BEC90A20-CAD8-4D6F-BA29-112422CABD82}" type="presParOf" srcId="{D34ED2E2-267F-4990-94EE-B1F5AEBE949B}" destId="{68175DAB-7D9E-4F44-934F-230AD26D510C}" srcOrd="3" destOrd="0" presId="urn:microsoft.com/office/officeart/2011/layout/TabList"/>
    <dgm:cxn modelId="{534A1A0F-DD1C-4CBD-A2D3-0C353069FACF}" type="presParOf" srcId="{D34ED2E2-267F-4990-94EE-B1F5AEBE949B}" destId="{B11A4353-2815-4306-80D9-3E6F77BCA8C7}" srcOrd="4" destOrd="0" presId="urn:microsoft.com/office/officeart/2011/layout/TabList"/>
    <dgm:cxn modelId="{88C185D9-D169-4A19-9016-2645C2828581}" type="presParOf" srcId="{B11A4353-2815-4306-80D9-3E6F77BCA8C7}" destId="{BF4494EE-9F69-4D49-8379-E38E077DC451}" srcOrd="0" destOrd="0" presId="urn:microsoft.com/office/officeart/2011/layout/TabList"/>
    <dgm:cxn modelId="{25327503-4A1F-411B-B822-D6E4269FA719}" type="presParOf" srcId="{B11A4353-2815-4306-80D9-3E6F77BCA8C7}" destId="{69CE7E9A-3707-48F2-B6FC-713C1C5CB254}" srcOrd="1" destOrd="0" presId="urn:microsoft.com/office/officeart/2011/layout/TabList"/>
    <dgm:cxn modelId="{450DD80F-046A-47BD-9B5A-DA583604C996}" type="presParOf" srcId="{B11A4353-2815-4306-80D9-3E6F77BCA8C7}" destId="{CB2FD2F0-B6FB-4286-AA8C-010139B82E63}" srcOrd="2" destOrd="0" presId="urn:microsoft.com/office/officeart/2011/layout/TabList"/>
    <dgm:cxn modelId="{C55B2D80-B1D3-4299-97B0-17B9D00B49AD}" type="presParOf" srcId="{D34ED2E2-267F-4990-94EE-B1F5AEBE949B}" destId="{96791625-2256-475E-93B4-E82B8D520ED2}" srcOrd="5" destOrd="0" presId="urn:microsoft.com/office/officeart/2011/layout/TabList"/>
    <dgm:cxn modelId="{5E255034-6BFF-41D3-841C-37108585102C}" type="presParOf" srcId="{D34ED2E2-267F-4990-94EE-B1F5AEBE949B}" destId="{41438CF1-D40B-453F-81EE-AA95246CDB3C}" srcOrd="6" destOrd="0" presId="urn:microsoft.com/office/officeart/2011/layout/TabList"/>
    <dgm:cxn modelId="{3F719B63-140C-44F2-9D5A-93C665EE96BD}" type="presParOf" srcId="{41438CF1-D40B-453F-81EE-AA95246CDB3C}" destId="{A2CFF805-D858-497C-8516-EA2054AC6F45}" srcOrd="0" destOrd="0" presId="urn:microsoft.com/office/officeart/2011/layout/TabList"/>
    <dgm:cxn modelId="{FACFCEBE-3A75-4652-BCC8-459D6E3C3597}" type="presParOf" srcId="{41438CF1-D40B-453F-81EE-AA95246CDB3C}" destId="{4CC67B64-3A0F-4A14-AE9B-868FCE9DA7F1}" srcOrd="1" destOrd="0" presId="urn:microsoft.com/office/officeart/2011/layout/TabList"/>
    <dgm:cxn modelId="{57C83AE6-9606-4773-A27C-B75DFB37934A}" type="presParOf" srcId="{41438CF1-D40B-453F-81EE-AA95246CDB3C}" destId="{1E5A346C-2707-4646-88DF-9F0EC546CBF1}" srcOrd="2" destOrd="0" presId="urn:microsoft.com/office/officeart/2011/layout/TabList"/>
    <dgm:cxn modelId="{C1A61835-C248-43AC-8A92-3AEB00A6BDF7}" type="presParOf" srcId="{D34ED2E2-267F-4990-94EE-B1F5AEBE949B}" destId="{886F9214-AC28-4535-86C5-181949F12942}" srcOrd="7" destOrd="0" presId="urn:microsoft.com/office/officeart/2011/layout/TabList"/>
    <dgm:cxn modelId="{5EA08838-3A63-4DFF-93F7-8D5E756B995E}" type="presParOf" srcId="{D34ED2E2-267F-4990-94EE-B1F5AEBE949B}" destId="{8DA09BF6-E3C4-429C-8EF2-F115C419DB5E}" srcOrd="8" destOrd="0" presId="urn:microsoft.com/office/officeart/2011/layout/TabList"/>
    <dgm:cxn modelId="{5433783A-056C-4490-9AE2-FF114851A4F5}" type="presParOf" srcId="{8DA09BF6-E3C4-429C-8EF2-F115C419DB5E}" destId="{031DEA39-4729-4623-A691-6D23684DB90A}" srcOrd="0" destOrd="0" presId="urn:microsoft.com/office/officeart/2011/layout/TabList"/>
    <dgm:cxn modelId="{BCF1DC8A-03E1-4450-B94C-69569F01D459}" type="presParOf" srcId="{8DA09BF6-E3C4-429C-8EF2-F115C419DB5E}" destId="{F8CF1F88-EBEA-409B-B417-7980308C540A}" srcOrd="1" destOrd="0" presId="urn:microsoft.com/office/officeart/2011/layout/TabList"/>
    <dgm:cxn modelId="{781D03F3-9D72-424A-98D7-D4379A8D1331}" type="presParOf" srcId="{8DA09BF6-E3C4-429C-8EF2-F115C419DB5E}" destId="{74D0B671-777C-4274-BE91-622B8E1BB4D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308F5-A964-47C2-87E9-F1586780C89C}" type="doc">
      <dgm:prSet loTypeId="urn:microsoft.com/office/officeart/2005/8/layout/vList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64FA54-C873-41F6-BA36-4BFD570481C5}">
      <dgm:prSet phldrT="[Text]" custT="1"/>
      <dgm:spPr/>
      <dgm:t>
        <a:bodyPr/>
        <a:lstStyle/>
        <a:p>
          <a:r>
            <a:rPr lang="en-US" sz="1400" b="1" dirty="0" smtClean="0"/>
            <a:t>Development and Build</a:t>
          </a:r>
        </a:p>
        <a:p>
          <a:r>
            <a:rPr lang="en-US" sz="900" b="0" dirty="0" smtClean="0"/>
            <a:t>1. </a:t>
          </a:r>
          <a:r>
            <a:rPr lang="en-US" sz="1000" b="0" dirty="0" smtClean="0"/>
            <a:t>Need to build coding standards, standardize and enforce code commit, branching and merging mechanism.</a:t>
          </a:r>
        </a:p>
        <a:p>
          <a:r>
            <a:rPr lang="en-US" sz="1000" b="0" dirty="0" smtClean="0"/>
            <a:t>2. Code quality, Static code security and automated approval process should be implemented.</a:t>
          </a:r>
        </a:p>
        <a:p>
          <a:r>
            <a:rPr lang="en-US" sz="1000" b="0" dirty="0" smtClean="0"/>
            <a:t>3. Code Coverage, Code quality metrics should be defined and metrics should be tracked.</a:t>
          </a:r>
          <a:endParaRPr lang="en-US" sz="900" b="0" dirty="0" smtClean="0"/>
        </a:p>
      </dgm:t>
    </dgm:pt>
    <dgm:pt modelId="{AF61F4B4-1668-4A15-BC8A-1EF82623B4F0}" type="parTrans" cxnId="{8707C84F-0459-4311-A1E7-C2D0C7497AF7}">
      <dgm:prSet/>
      <dgm:spPr/>
      <dgm:t>
        <a:bodyPr/>
        <a:lstStyle/>
        <a:p>
          <a:endParaRPr lang="en-US"/>
        </a:p>
      </dgm:t>
    </dgm:pt>
    <dgm:pt modelId="{3B59B556-403C-4BFB-A308-94C7F33AF861}" type="sibTrans" cxnId="{8707C84F-0459-4311-A1E7-C2D0C7497AF7}">
      <dgm:prSet/>
      <dgm:spPr/>
      <dgm:t>
        <a:bodyPr/>
        <a:lstStyle/>
        <a:p>
          <a:endParaRPr lang="en-US"/>
        </a:p>
      </dgm:t>
    </dgm:pt>
    <dgm:pt modelId="{4B8A6617-1328-4E6D-9F83-19C0A9B9B1B0}">
      <dgm:prSet phldrT="[Text]" custT="1"/>
      <dgm:spPr/>
      <dgm:t>
        <a:bodyPr/>
        <a:lstStyle/>
        <a:p>
          <a:r>
            <a:rPr lang="en-US" sz="1400" b="1" dirty="0" smtClean="0"/>
            <a:t>Testing</a:t>
          </a:r>
        </a:p>
        <a:p>
          <a:r>
            <a:rPr lang="en-US" sz="1000" b="0" dirty="0" smtClean="0"/>
            <a:t>1. End to end bug and requirement traceability mechanism should be enforced.</a:t>
          </a:r>
        </a:p>
        <a:p>
          <a:r>
            <a:rPr lang="en-US" sz="1000" b="0" dirty="0" smtClean="0"/>
            <a:t>2. Test suite integrations should happen via CI/CD tool suite [ Jenkins / UCD ].</a:t>
          </a:r>
        </a:p>
        <a:p>
          <a:r>
            <a:rPr lang="en-US" sz="1000" b="0" dirty="0" smtClean="0"/>
            <a:t>3.  Automated defect logging mechanism from HP ALM – JIRA should be enabled.  </a:t>
          </a:r>
          <a:endParaRPr lang="en-US" sz="1000" b="1" dirty="0" smtClean="0"/>
        </a:p>
      </dgm:t>
    </dgm:pt>
    <dgm:pt modelId="{A82B0D6B-3822-4B12-8FCB-3CCCB3664D06}" type="parTrans" cxnId="{CD6F9A14-8E46-481F-9D66-CDF405E63E53}">
      <dgm:prSet/>
      <dgm:spPr/>
      <dgm:t>
        <a:bodyPr/>
        <a:lstStyle/>
        <a:p>
          <a:endParaRPr lang="en-US"/>
        </a:p>
      </dgm:t>
    </dgm:pt>
    <dgm:pt modelId="{CC4C5896-0437-41D7-8918-BF436748F0A0}" type="sibTrans" cxnId="{CD6F9A14-8E46-481F-9D66-CDF405E63E53}">
      <dgm:prSet/>
      <dgm:spPr/>
      <dgm:t>
        <a:bodyPr/>
        <a:lstStyle/>
        <a:p>
          <a:endParaRPr lang="en-US"/>
        </a:p>
      </dgm:t>
    </dgm:pt>
    <dgm:pt modelId="{B1B5B4A1-7B42-4EC9-B475-B358095263D7}">
      <dgm:prSet phldrT="[Text]" custT="1"/>
      <dgm:spPr/>
      <dgm:t>
        <a:bodyPr/>
        <a:lstStyle/>
        <a:p>
          <a:r>
            <a:rPr lang="en-US" sz="1600" b="1" dirty="0" smtClean="0"/>
            <a:t>Monitor</a:t>
          </a:r>
        </a:p>
        <a:p>
          <a:r>
            <a:rPr lang="en-US" sz="1000" b="0" dirty="0" smtClean="0"/>
            <a:t>1. Enterprise level integrated infrastructure and application services monitoring should be implemented.</a:t>
          </a:r>
        </a:p>
        <a:p>
          <a:r>
            <a:rPr lang="en-US" sz="1000" b="0" dirty="0" smtClean="0"/>
            <a:t>2. File watch and data quality monitoring should be enabled and automated via dashboards and tools over email. .</a:t>
          </a:r>
        </a:p>
        <a:p>
          <a:r>
            <a:rPr lang="en-US" sz="1000" b="0" dirty="0" smtClean="0"/>
            <a:t> </a:t>
          </a:r>
          <a:r>
            <a:rPr lang="en-US" sz="1000" b="1" dirty="0" smtClean="0"/>
            <a:t> </a:t>
          </a:r>
        </a:p>
      </dgm:t>
    </dgm:pt>
    <dgm:pt modelId="{6F838A81-0C21-4B07-BBBF-6BF149B76A91}" type="parTrans" cxnId="{EF47F930-4118-4C5C-8705-2AA663C9F2C5}">
      <dgm:prSet/>
      <dgm:spPr/>
      <dgm:t>
        <a:bodyPr/>
        <a:lstStyle/>
        <a:p>
          <a:endParaRPr lang="en-US"/>
        </a:p>
      </dgm:t>
    </dgm:pt>
    <dgm:pt modelId="{FB6C4437-4FC9-4FCA-B176-5FA021B69D16}" type="sibTrans" cxnId="{EF47F930-4118-4C5C-8705-2AA663C9F2C5}">
      <dgm:prSet/>
      <dgm:spPr/>
      <dgm:t>
        <a:bodyPr/>
        <a:lstStyle/>
        <a:p>
          <a:endParaRPr lang="en-US"/>
        </a:p>
      </dgm:t>
    </dgm:pt>
    <dgm:pt modelId="{F3F8FAEE-2A5A-47ED-9F69-FBD2294E81D5}">
      <dgm:prSet phldrT="[Text]" custT="1"/>
      <dgm:spPr/>
      <dgm:t>
        <a:bodyPr/>
        <a:lstStyle/>
        <a:p>
          <a:endParaRPr lang="en-US" sz="1400" b="1" dirty="0" smtClean="0"/>
        </a:p>
        <a:p>
          <a:r>
            <a:rPr lang="en-US" sz="1400" b="1" dirty="0" smtClean="0"/>
            <a:t>Release</a:t>
          </a:r>
        </a:p>
        <a:p>
          <a:r>
            <a:rPr lang="en-US" sz="1000" b="0" dirty="0" smtClean="0"/>
            <a:t>1. End to end release traceability mechanism should be enforced.</a:t>
          </a:r>
        </a:p>
        <a:p>
          <a:r>
            <a:rPr lang="en-US" sz="1000" b="0" dirty="0" smtClean="0"/>
            <a:t>2. Rollback should be automated and rollback testing should be in place.</a:t>
          </a:r>
        </a:p>
        <a:p>
          <a:r>
            <a:rPr lang="en-US" sz="1000" b="0" dirty="0" smtClean="0"/>
            <a:t>3. Release automation should </a:t>
          </a:r>
          <a:r>
            <a:rPr lang="en-US" sz="1000" b="0" smtClean="0"/>
            <a:t>be integrated </a:t>
          </a:r>
          <a:r>
            <a:rPr lang="en-US" sz="1000" b="0" dirty="0" smtClean="0"/>
            <a:t>with all devops toolchain. </a:t>
          </a:r>
          <a:endParaRPr lang="en-US" sz="1000" b="1" dirty="0" smtClean="0"/>
        </a:p>
        <a:p>
          <a:endParaRPr lang="en-US" sz="1400" b="1" dirty="0" smtClean="0"/>
        </a:p>
      </dgm:t>
    </dgm:pt>
    <dgm:pt modelId="{8BCDE674-1027-4888-972D-F8F5323E893E}" type="parTrans" cxnId="{50842975-FC60-4B7C-8952-637455815928}">
      <dgm:prSet/>
      <dgm:spPr/>
      <dgm:t>
        <a:bodyPr/>
        <a:lstStyle/>
        <a:p>
          <a:endParaRPr lang="en-US"/>
        </a:p>
      </dgm:t>
    </dgm:pt>
    <dgm:pt modelId="{6E3E0159-0D9F-4B0D-9F8F-B6E3F4BED86B}" type="sibTrans" cxnId="{50842975-FC60-4B7C-8952-637455815928}">
      <dgm:prSet/>
      <dgm:spPr/>
      <dgm:t>
        <a:bodyPr/>
        <a:lstStyle/>
        <a:p>
          <a:endParaRPr lang="en-US"/>
        </a:p>
      </dgm:t>
    </dgm:pt>
    <dgm:pt modelId="{72C50AF6-2099-4D5F-A8F0-8E812E42A22F}" type="pres">
      <dgm:prSet presAssocID="{6D8308F5-A964-47C2-87E9-F1586780C89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DB7F5-AA01-49AA-B8F3-75ACE35DBEAA}" type="pres">
      <dgm:prSet presAssocID="{EF64FA54-C873-41F6-BA36-4BFD570481C5}" presName="comp" presStyleCnt="0"/>
      <dgm:spPr/>
    </dgm:pt>
    <dgm:pt modelId="{7ADBFC29-E0EE-4CF9-8A04-9EC411554F5F}" type="pres">
      <dgm:prSet presAssocID="{EF64FA54-C873-41F6-BA36-4BFD570481C5}" presName="box" presStyleLbl="node1" presStyleIdx="0" presStyleCnt="4"/>
      <dgm:spPr/>
      <dgm:t>
        <a:bodyPr/>
        <a:lstStyle/>
        <a:p>
          <a:endParaRPr lang="en-US"/>
        </a:p>
      </dgm:t>
    </dgm:pt>
    <dgm:pt modelId="{64F97854-E89F-4747-A985-24A28F0E6F52}" type="pres">
      <dgm:prSet presAssocID="{EF64FA54-C873-41F6-BA36-4BFD570481C5}" presName="img" presStyleLbl="fgImgPlace1" presStyleIdx="0" presStyleCnt="4" custScaleX="94391" custLinFactNeighborX="-2121" custLinFactNeighborY="1155"/>
      <dgm:spPr/>
      <dgm:t>
        <a:bodyPr/>
        <a:lstStyle/>
        <a:p>
          <a:endParaRPr lang="en-US"/>
        </a:p>
      </dgm:t>
    </dgm:pt>
    <dgm:pt modelId="{AC75F569-DA7A-463E-82C1-133E4DBF4FCA}" type="pres">
      <dgm:prSet presAssocID="{EF64FA54-C873-41F6-BA36-4BFD570481C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3F3A8-90B4-49AC-B50F-E8C8F2A7C094}" type="pres">
      <dgm:prSet presAssocID="{3B59B556-403C-4BFB-A308-94C7F33AF861}" presName="spacer" presStyleCnt="0"/>
      <dgm:spPr/>
    </dgm:pt>
    <dgm:pt modelId="{B892B408-0843-48B5-9A5A-2E59F9547B72}" type="pres">
      <dgm:prSet presAssocID="{4B8A6617-1328-4E6D-9F83-19C0A9B9B1B0}" presName="comp" presStyleCnt="0"/>
      <dgm:spPr/>
    </dgm:pt>
    <dgm:pt modelId="{6D14477F-1757-409B-916A-E2717D817568}" type="pres">
      <dgm:prSet presAssocID="{4B8A6617-1328-4E6D-9F83-19C0A9B9B1B0}" presName="box" presStyleLbl="node1" presStyleIdx="1" presStyleCnt="4"/>
      <dgm:spPr/>
      <dgm:t>
        <a:bodyPr/>
        <a:lstStyle/>
        <a:p>
          <a:endParaRPr lang="en-US"/>
        </a:p>
      </dgm:t>
    </dgm:pt>
    <dgm:pt modelId="{28FF9534-2CAB-4341-9F3F-7D7ED52D58CF}" type="pres">
      <dgm:prSet presAssocID="{4B8A6617-1328-4E6D-9F83-19C0A9B9B1B0}" presName="img" presStyleLbl="fgImgPlace1" presStyleIdx="1" presStyleCnt="4" custScaleX="94391" custLinFactNeighborX="-2121" custLinFactNeighborY="1155"/>
      <dgm:spPr/>
      <dgm:t>
        <a:bodyPr/>
        <a:lstStyle/>
        <a:p>
          <a:endParaRPr lang="en-US"/>
        </a:p>
      </dgm:t>
    </dgm:pt>
    <dgm:pt modelId="{9E9486D5-528A-4997-9AC9-621CBBC37B24}" type="pres">
      <dgm:prSet presAssocID="{4B8A6617-1328-4E6D-9F83-19C0A9B9B1B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3636-ACA8-4FC3-B409-879885C30FE3}" type="pres">
      <dgm:prSet presAssocID="{CC4C5896-0437-41D7-8918-BF436748F0A0}" presName="spacer" presStyleCnt="0"/>
      <dgm:spPr/>
    </dgm:pt>
    <dgm:pt modelId="{1A417FF0-77A8-498D-A976-A4066162859C}" type="pres">
      <dgm:prSet presAssocID="{F3F8FAEE-2A5A-47ED-9F69-FBD2294E81D5}" presName="comp" presStyleCnt="0"/>
      <dgm:spPr/>
    </dgm:pt>
    <dgm:pt modelId="{85CE6F90-0136-4586-94A6-F18CB7BB3A2C}" type="pres">
      <dgm:prSet presAssocID="{F3F8FAEE-2A5A-47ED-9F69-FBD2294E81D5}" presName="box" presStyleLbl="node1" presStyleIdx="2" presStyleCnt="4"/>
      <dgm:spPr/>
      <dgm:t>
        <a:bodyPr/>
        <a:lstStyle/>
        <a:p>
          <a:endParaRPr lang="en-US"/>
        </a:p>
      </dgm:t>
    </dgm:pt>
    <dgm:pt modelId="{0DA56BEA-DA31-4778-B905-589B1D8A56D4}" type="pres">
      <dgm:prSet presAssocID="{F3F8FAEE-2A5A-47ED-9F69-FBD2294E81D5}" presName="img" presStyleLbl="fgImgPlace1" presStyleIdx="2" presStyleCnt="4" custScaleX="94391" custLinFactNeighborX="-2121" custLinFactNeighborY="1155"/>
      <dgm:spPr/>
    </dgm:pt>
    <dgm:pt modelId="{40B5EF6C-B70F-4DA6-BD7C-56828238135D}" type="pres">
      <dgm:prSet presAssocID="{F3F8FAEE-2A5A-47ED-9F69-FBD2294E81D5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A9E97-41F7-4A17-9567-D03534058A75}" type="pres">
      <dgm:prSet presAssocID="{6E3E0159-0D9F-4B0D-9F8F-B6E3F4BED86B}" presName="spacer" presStyleCnt="0"/>
      <dgm:spPr/>
    </dgm:pt>
    <dgm:pt modelId="{E7B009E0-D310-42FC-B4BA-3A83EA28B2E1}" type="pres">
      <dgm:prSet presAssocID="{B1B5B4A1-7B42-4EC9-B475-B358095263D7}" presName="comp" presStyleCnt="0"/>
      <dgm:spPr/>
    </dgm:pt>
    <dgm:pt modelId="{DBE4CB4F-D814-4208-8998-A5DEE1E73F19}" type="pres">
      <dgm:prSet presAssocID="{B1B5B4A1-7B42-4EC9-B475-B358095263D7}" presName="box" presStyleLbl="node1" presStyleIdx="3" presStyleCnt="4"/>
      <dgm:spPr/>
      <dgm:t>
        <a:bodyPr/>
        <a:lstStyle/>
        <a:p>
          <a:endParaRPr lang="en-US"/>
        </a:p>
      </dgm:t>
    </dgm:pt>
    <dgm:pt modelId="{4AA1422F-3A86-469E-892E-65D4CDD3DD46}" type="pres">
      <dgm:prSet presAssocID="{B1B5B4A1-7B42-4EC9-B475-B358095263D7}" presName="img" presStyleLbl="fgImgPlace1" presStyleIdx="3" presStyleCnt="4" custScaleX="94391" custLinFactNeighborX="-2121" custLinFactNeighborY="1155"/>
      <dgm:spPr/>
    </dgm:pt>
    <dgm:pt modelId="{A8D19E8B-AF10-4277-A8D3-D5A8F7D53C29}" type="pres">
      <dgm:prSet presAssocID="{B1B5B4A1-7B42-4EC9-B475-B358095263D7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00B2D-8CFF-43AC-BBA0-837C34168D2D}" type="presOf" srcId="{B1B5B4A1-7B42-4EC9-B475-B358095263D7}" destId="{DBE4CB4F-D814-4208-8998-A5DEE1E73F19}" srcOrd="0" destOrd="0" presId="urn:microsoft.com/office/officeart/2005/8/layout/vList4"/>
    <dgm:cxn modelId="{8707C84F-0459-4311-A1E7-C2D0C7497AF7}" srcId="{6D8308F5-A964-47C2-87E9-F1586780C89C}" destId="{EF64FA54-C873-41F6-BA36-4BFD570481C5}" srcOrd="0" destOrd="0" parTransId="{AF61F4B4-1668-4A15-BC8A-1EF82623B4F0}" sibTransId="{3B59B556-403C-4BFB-A308-94C7F33AF861}"/>
    <dgm:cxn modelId="{690DCE00-5C6C-4613-A7B8-DB0BFE6ABD35}" type="presOf" srcId="{EF64FA54-C873-41F6-BA36-4BFD570481C5}" destId="{7ADBFC29-E0EE-4CF9-8A04-9EC411554F5F}" srcOrd="0" destOrd="0" presId="urn:microsoft.com/office/officeart/2005/8/layout/vList4"/>
    <dgm:cxn modelId="{50842975-FC60-4B7C-8952-637455815928}" srcId="{6D8308F5-A964-47C2-87E9-F1586780C89C}" destId="{F3F8FAEE-2A5A-47ED-9F69-FBD2294E81D5}" srcOrd="2" destOrd="0" parTransId="{8BCDE674-1027-4888-972D-F8F5323E893E}" sibTransId="{6E3E0159-0D9F-4B0D-9F8F-B6E3F4BED86B}"/>
    <dgm:cxn modelId="{64E5EA94-72E9-4BB2-A4BE-1E98F7C71D2D}" type="presOf" srcId="{F3F8FAEE-2A5A-47ED-9F69-FBD2294E81D5}" destId="{85CE6F90-0136-4586-94A6-F18CB7BB3A2C}" srcOrd="0" destOrd="0" presId="urn:microsoft.com/office/officeart/2005/8/layout/vList4"/>
    <dgm:cxn modelId="{27FF1680-FBF7-411F-AF66-DDDD890C324D}" type="presOf" srcId="{B1B5B4A1-7B42-4EC9-B475-B358095263D7}" destId="{A8D19E8B-AF10-4277-A8D3-D5A8F7D53C29}" srcOrd="1" destOrd="0" presId="urn:microsoft.com/office/officeart/2005/8/layout/vList4"/>
    <dgm:cxn modelId="{CD6F9A14-8E46-481F-9D66-CDF405E63E53}" srcId="{6D8308F5-A964-47C2-87E9-F1586780C89C}" destId="{4B8A6617-1328-4E6D-9F83-19C0A9B9B1B0}" srcOrd="1" destOrd="0" parTransId="{A82B0D6B-3822-4B12-8FCB-3CCCB3664D06}" sibTransId="{CC4C5896-0437-41D7-8918-BF436748F0A0}"/>
    <dgm:cxn modelId="{D2BE3716-881B-4AEE-B0A7-B6D1D607A193}" type="presOf" srcId="{6D8308F5-A964-47C2-87E9-F1586780C89C}" destId="{72C50AF6-2099-4D5F-A8F0-8E812E42A22F}" srcOrd="0" destOrd="0" presId="urn:microsoft.com/office/officeart/2005/8/layout/vList4"/>
    <dgm:cxn modelId="{2A38BB7C-3EE9-472F-B729-80F223BEB3D0}" type="presOf" srcId="{4B8A6617-1328-4E6D-9F83-19C0A9B9B1B0}" destId="{6D14477F-1757-409B-916A-E2717D817568}" srcOrd="0" destOrd="0" presId="urn:microsoft.com/office/officeart/2005/8/layout/vList4"/>
    <dgm:cxn modelId="{84C36F0B-E399-4E40-829E-C3F24A81F6B5}" type="presOf" srcId="{4B8A6617-1328-4E6D-9F83-19C0A9B9B1B0}" destId="{9E9486D5-528A-4997-9AC9-621CBBC37B24}" srcOrd="1" destOrd="0" presId="urn:microsoft.com/office/officeart/2005/8/layout/vList4"/>
    <dgm:cxn modelId="{EF47F930-4118-4C5C-8705-2AA663C9F2C5}" srcId="{6D8308F5-A964-47C2-87E9-F1586780C89C}" destId="{B1B5B4A1-7B42-4EC9-B475-B358095263D7}" srcOrd="3" destOrd="0" parTransId="{6F838A81-0C21-4B07-BBBF-6BF149B76A91}" sibTransId="{FB6C4437-4FC9-4FCA-B176-5FA021B69D16}"/>
    <dgm:cxn modelId="{4BF0BCAF-A3CD-4799-9667-02A204981D2A}" type="presOf" srcId="{F3F8FAEE-2A5A-47ED-9F69-FBD2294E81D5}" destId="{40B5EF6C-B70F-4DA6-BD7C-56828238135D}" srcOrd="1" destOrd="0" presId="urn:microsoft.com/office/officeart/2005/8/layout/vList4"/>
    <dgm:cxn modelId="{52E2B9CA-6027-4FF6-83EC-8CBD353C57A9}" type="presOf" srcId="{EF64FA54-C873-41F6-BA36-4BFD570481C5}" destId="{AC75F569-DA7A-463E-82C1-133E4DBF4FCA}" srcOrd="1" destOrd="0" presId="urn:microsoft.com/office/officeart/2005/8/layout/vList4"/>
    <dgm:cxn modelId="{67E4BBE8-91A7-448C-AE2E-F2CCBF552D52}" type="presParOf" srcId="{72C50AF6-2099-4D5F-A8F0-8E812E42A22F}" destId="{65FDB7F5-AA01-49AA-B8F3-75ACE35DBEAA}" srcOrd="0" destOrd="0" presId="urn:microsoft.com/office/officeart/2005/8/layout/vList4"/>
    <dgm:cxn modelId="{2C10B199-2EF7-4C7B-BE2A-4A6EF885119D}" type="presParOf" srcId="{65FDB7F5-AA01-49AA-B8F3-75ACE35DBEAA}" destId="{7ADBFC29-E0EE-4CF9-8A04-9EC411554F5F}" srcOrd="0" destOrd="0" presId="urn:microsoft.com/office/officeart/2005/8/layout/vList4"/>
    <dgm:cxn modelId="{BC4B0724-36C0-47AB-BEEF-04EF3CF10E7B}" type="presParOf" srcId="{65FDB7F5-AA01-49AA-B8F3-75ACE35DBEAA}" destId="{64F97854-E89F-4747-A985-24A28F0E6F52}" srcOrd="1" destOrd="0" presId="urn:microsoft.com/office/officeart/2005/8/layout/vList4"/>
    <dgm:cxn modelId="{9AC52C46-C4E1-49A7-8CCA-285C6A5A8EC6}" type="presParOf" srcId="{65FDB7F5-AA01-49AA-B8F3-75ACE35DBEAA}" destId="{AC75F569-DA7A-463E-82C1-133E4DBF4FCA}" srcOrd="2" destOrd="0" presId="urn:microsoft.com/office/officeart/2005/8/layout/vList4"/>
    <dgm:cxn modelId="{22252749-D00D-41DA-AC78-98236AD0A063}" type="presParOf" srcId="{72C50AF6-2099-4D5F-A8F0-8E812E42A22F}" destId="{9823F3A8-90B4-49AC-B50F-E8C8F2A7C094}" srcOrd="1" destOrd="0" presId="urn:microsoft.com/office/officeart/2005/8/layout/vList4"/>
    <dgm:cxn modelId="{6335778E-A27B-46B3-A292-2BEF140D5135}" type="presParOf" srcId="{72C50AF6-2099-4D5F-A8F0-8E812E42A22F}" destId="{B892B408-0843-48B5-9A5A-2E59F9547B72}" srcOrd="2" destOrd="0" presId="urn:microsoft.com/office/officeart/2005/8/layout/vList4"/>
    <dgm:cxn modelId="{B5562266-8AE6-4045-96B9-F7E97D0B6803}" type="presParOf" srcId="{B892B408-0843-48B5-9A5A-2E59F9547B72}" destId="{6D14477F-1757-409B-916A-E2717D817568}" srcOrd="0" destOrd="0" presId="urn:microsoft.com/office/officeart/2005/8/layout/vList4"/>
    <dgm:cxn modelId="{9B21BEA1-2214-445D-974D-5AACE43E72D4}" type="presParOf" srcId="{B892B408-0843-48B5-9A5A-2E59F9547B72}" destId="{28FF9534-2CAB-4341-9F3F-7D7ED52D58CF}" srcOrd="1" destOrd="0" presId="urn:microsoft.com/office/officeart/2005/8/layout/vList4"/>
    <dgm:cxn modelId="{65E32E7A-AEDE-4592-A01D-2DF0F2A12677}" type="presParOf" srcId="{B892B408-0843-48B5-9A5A-2E59F9547B72}" destId="{9E9486D5-528A-4997-9AC9-621CBBC37B24}" srcOrd="2" destOrd="0" presId="urn:microsoft.com/office/officeart/2005/8/layout/vList4"/>
    <dgm:cxn modelId="{4F82D41A-B5F5-49BB-B03F-17BCA6075476}" type="presParOf" srcId="{72C50AF6-2099-4D5F-A8F0-8E812E42A22F}" destId="{71D43636-ACA8-4FC3-B409-879885C30FE3}" srcOrd="3" destOrd="0" presId="urn:microsoft.com/office/officeart/2005/8/layout/vList4"/>
    <dgm:cxn modelId="{05FCF7DB-E7F9-4E01-B85E-AD19C27BE299}" type="presParOf" srcId="{72C50AF6-2099-4D5F-A8F0-8E812E42A22F}" destId="{1A417FF0-77A8-498D-A976-A4066162859C}" srcOrd="4" destOrd="0" presId="urn:microsoft.com/office/officeart/2005/8/layout/vList4"/>
    <dgm:cxn modelId="{6E31B9A3-0B19-4AD4-92F3-99198C83A517}" type="presParOf" srcId="{1A417FF0-77A8-498D-A976-A4066162859C}" destId="{85CE6F90-0136-4586-94A6-F18CB7BB3A2C}" srcOrd="0" destOrd="0" presId="urn:microsoft.com/office/officeart/2005/8/layout/vList4"/>
    <dgm:cxn modelId="{142AE546-F295-4651-A9B0-E7B007B4DAF2}" type="presParOf" srcId="{1A417FF0-77A8-498D-A976-A4066162859C}" destId="{0DA56BEA-DA31-4778-B905-589B1D8A56D4}" srcOrd="1" destOrd="0" presId="urn:microsoft.com/office/officeart/2005/8/layout/vList4"/>
    <dgm:cxn modelId="{6F6266D3-A095-4E1B-8405-E923B1BCE44D}" type="presParOf" srcId="{1A417FF0-77A8-498D-A976-A4066162859C}" destId="{40B5EF6C-B70F-4DA6-BD7C-56828238135D}" srcOrd="2" destOrd="0" presId="urn:microsoft.com/office/officeart/2005/8/layout/vList4"/>
    <dgm:cxn modelId="{97D9C238-0750-4D20-9A27-8DAB5B541C77}" type="presParOf" srcId="{72C50AF6-2099-4D5F-A8F0-8E812E42A22F}" destId="{4CAA9E97-41F7-4A17-9567-D03534058A75}" srcOrd="5" destOrd="0" presId="urn:microsoft.com/office/officeart/2005/8/layout/vList4"/>
    <dgm:cxn modelId="{77B3244B-2D0A-4EED-924B-53D4316A9C7F}" type="presParOf" srcId="{72C50AF6-2099-4D5F-A8F0-8E812E42A22F}" destId="{E7B009E0-D310-42FC-B4BA-3A83EA28B2E1}" srcOrd="6" destOrd="0" presId="urn:microsoft.com/office/officeart/2005/8/layout/vList4"/>
    <dgm:cxn modelId="{47467852-C7CA-452A-A7DA-F7B12B61FEF4}" type="presParOf" srcId="{E7B009E0-D310-42FC-B4BA-3A83EA28B2E1}" destId="{DBE4CB4F-D814-4208-8998-A5DEE1E73F19}" srcOrd="0" destOrd="0" presId="urn:microsoft.com/office/officeart/2005/8/layout/vList4"/>
    <dgm:cxn modelId="{2C3EA0F1-460E-4D1A-827B-8A2C345EF2F2}" type="presParOf" srcId="{E7B009E0-D310-42FC-B4BA-3A83EA28B2E1}" destId="{4AA1422F-3A86-469E-892E-65D4CDD3DD46}" srcOrd="1" destOrd="0" presId="urn:microsoft.com/office/officeart/2005/8/layout/vList4"/>
    <dgm:cxn modelId="{BB93F0D1-25D4-45C3-8F39-86B2EA98E6D3}" type="presParOf" srcId="{E7B009E0-D310-42FC-B4BA-3A83EA28B2E1}" destId="{A8D19E8B-AF10-4277-A8D3-D5A8F7D53C2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767E6-607C-49B1-84D0-F4F169F5DB67}">
      <dsp:nvSpPr>
        <dsp:cNvPr id="0" name=""/>
        <dsp:cNvSpPr/>
      </dsp:nvSpPr>
      <dsp:spPr>
        <a:xfrm>
          <a:off x="0" y="24979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708B1-E226-40FA-8FCC-1C453710EE64}">
      <dsp:nvSpPr>
        <dsp:cNvPr id="0" name=""/>
        <dsp:cNvSpPr/>
      </dsp:nvSpPr>
      <dsp:spPr>
        <a:xfrm>
          <a:off x="370560" y="7267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Portfolio : </a:t>
          </a:r>
          <a:r>
            <a:rPr lang="en-US" sz="1200" kern="1200" dirty="0" smtClean="0">
              <a:latin typeface="SegoeUI"/>
            </a:rPr>
            <a:t>OTIS</a:t>
          </a:r>
          <a:endParaRPr lang="en-US" sz="1200" kern="1200" dirty="0">
            <a:latin typeface="SegoeUI"/>
          </a:endParaRPr>
        </a:p>
      </dsp:txBody>
      <dsp:txXfrm>
        <a:off x="387853" y="89967"/>
        <a:ext cx="6446177" cy="319654"/>
      </dsp:txXfrm>
    </dsp:sp>
    <dsp:sp modelId="{F5D90679-8722-40D6-9142-73517C4CF0BD}">
      <dsp:nvSpPr>
        <dsp:cNvPr id="0" name=""/>
        <dsp:cNvSpPr/>
      </dsp:nvSpPr>
      <dsp:spPr>
        <a:xfrm>
          <a:off x="0" y="79411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819413"/>
              <a:satOff val="0"/>
              <a:lumOff val="-8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2A5B9-B3F0-4DDC-8DD5-7B03F231DD4D}">
      <dsp:nvSpPr>
        <dsp:cNvPr id="0" name=""/>
        <dsp:cNvSpPr/>
      </dsp:nvSpPr>
      <dsp:spPr>
        <a:xfrm>
          <a:off x="370560" y="61699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819413"/>
                <a:satOff val="0"/>
                <a:lumOff val="-8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19413"/>
                <a:satOff val="0"/>
                <a:lumOff val="-8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19413"/>
                <a:satOff val="0"/>
                <a:lumOff val="-8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Application Name : </a:t>
          </a:r>
          <a:r>
            <a:rPr lang="en-US" sz="1200" kern="1200" dirty="0" smtClean="0">
              <a:latin typeface="SegoeUI"/>
            </a:rPr>
            <a:t>EUC File Processer </a:t>
          </a:r>
          <a:endParaRPr lang="en-US" sz="1200" kern="1200" dirty="0">
            <a:latin typeface="SegoeUI"/>
          </a:endParaRPr>
        </a:p>
      </dsp:txBody>
      <dsp:txXfrm>
        <a:off x="387853" y="634287"/>
        <a:ext cx="6446177" cy="319654"/>
      </dsp:txXfrm>
    </dsp:sp>
    <dsp:sp modelId="{FA194E57-B618-4438-AFF1-D1DDA6B7F9D0}">
      <dsp:nvSpPr>
        <dsp:cNvPr id="0" name=""/>
        <dsp:cNvSpPr/>
      </dsp:nvSpPr>
      <dsp:spPr>
        <a:xfrm>
          <a:off x="0" y="133843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38826"/>
              <a:satOff val="0"/>
              <a:lumOff val="-17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F1E80-F634-449D-9EDA-5F0161C96041}">
      <dsp:nvSpPr>
        <dsp:cNvPr id="0" name=""/>
        <dsp:cNvSpPr/>
      </dsp:nvSpPr>
      <dsp:spPr>
        <a:xfrm>
          <a:off x="370560" y="116131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1638826"/>
                <a:satOff val="0"/>
                <a:lumOff val="-17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Team : </a:t>
          </a:r>
          <a:r>
            <a:rPr lang="en-US" sz="1200" kern="1200" dirty="0" smtClean="0">
              <a:latin typeface="SegoeUI"/>
            </a:rPr>
            <a:t>Development, Test and Release</a:t>
          </a:r>
          <a:endParaRPr lang="en-US" sz="1200" kern="1200" dirty="0">
            <a:latin typeface="SegoeUI"/>
          </a:endParaRPr>
        </a:p>
      </dsp:txBody>
      <dsp:txXfrm>
        <a:off x="387853" y="1178607"/>
        <a:ext cx="6446177" cy="319654"/>
      </dsp:txXfrm>
    </dsp:sp>
    <dsp:sp modelId="{3CA4DF99-4415-43B4-B431-F3987A705FEB}">
      <dsp:nvSpPr>
        <dsp:cNvPr id="0" name=""/>
        <dsp:cNvSpPr/>
      </dsp:nvSpPr>
      <dsp:spPr>
        <a:xfrm>
          <a:off x="0" y="188275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8239"/>
              <a:satOff val="0"/>
              <a:lumOff val="-26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654A8-1580-4C9A-B325-77B182699751}">
      <dsp:nvSpPr>
        <dsp:cNvPr id="0" name=""/>
        <dsp:cNvSpPr/>
      </dsp:nvSpPr>
      <dsp:spPr>
        <a:xfrm>
          <a:off x="370560" y="170563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2458239"/>
                <a:satOff val="0"/>
                <a:lumOff val="-26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8239"/>
                <a:satOff val="0"/>
                <a:lumOff val="-26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8239"/>
                <a:satOff val="0"/>
                <a:lumOff val="-26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Infrastructure Landscape: </a:t>
          </a:r>
          <a:r>
            <a:rPr lang="en-US" sz="1200" kern="1200" dirty="0" smtClean="0">
              <a:latin typeface="SegoeUI"/>
            </a:rPr>
            <a:t>RHEL 6.x and MSSQL</a:t>
          </a:r>
          <a:endParaRPr lang="en-US" sz="1200" kern="1200" dirty="0">
            <a:latin typeface="SegoeUI"/>
          </a:endParaRPr>
        </a:p>
      </dsp:txBody>
      <dsp:txXfrm>
        <a:off x="387853" y="1722927"/>
        <a:ext cx="6446177" cy="319654"/>
      </dsp:txXfrm>
    </dsp:sp>
    <dsp:sp modelId="{29E5168C-F724-430C-93A4-461324A4E7AA}">
      <dsp:nvSpPr>
        <dsp:cNvPr id="0" name=""/>
        <dsp:cNvSpPr/>
      </dsp:nvSpPr>
      <dsp:spPr>
        <a:xfrm>
          <a:off x="0" y="242707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277653"/>
              <a:satOff val="0"/>
              <a:lumOff val="-3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8DEA8-B98C-4E70-88AE-F249D4A7CA80}">
      <dsp:nvSpPr>
        <dsp:cNvPr id="0" name=""/>
        <dsp:cNvSpPr/>
      </dsp:nvSpPr>
      <dsp:spPr>
        <a:xfrm>
          <a:off x="370560" y="224995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3277653"/>
                <a:satOff val="0"/>
                <a:lumOff val="-3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Application Landscape: </a:t>
          </a:r>
          <a:r>
            <a:rPr lang="en-US" sz="1200" kern="1200" dirty="0" smtClean="0">
              <a:latin typeface="SegoeUI"/>
            </a:rPr>
            <a:t>Java 1.7, Spring and RESTful </a:t>
          </a:r>
          <a:endParaRPr lang="en-US" sz="1200" kern="1200" dirty="0">
            <a:latin typeface="SegoeUI"/>
          </a:endParaRPr>
        </a:p>
      </dsp:txBody>
      <dsp:txXfrm>
        <a:off x="387853" y="2267247"/>
        <a:ext cx="6446177" cy="319654"/>
      </dsp:txXfrm>
    </dsp:sp>
    <dsp:sp modelId="{A2DD2A98-8699-44A9-AF16-032A3BCD3A0B}">
      <dsp:nvSpPr>
        <dsp:cNvPr id="0" name=""/>
        <dsp:cNvSpPr/>
      </dsp:nvSpPr>
      <dsp:spPr>
        <a:xfrm>
          <a:off x="0" y="297139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97065"/>
              <a:satOff val="0"/>
              <a:lumOff val="-43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C5E7-DD46-4A84-A43A-FC62AEEC9295}">
      <dsp:nvSpPr>
        <dsp:cNvPr id="0" name=""/>
        <dsp:cNvSpPr/>
      </dsp:nvSpPr>
      <dsp:spPr>
        <a:xfrm>
          <a:off x="370560" y="279427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4097065"/>
                <a:satOff val="0"/>
                <a:lumOff val="-43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97065"/>
                <a:satOff val="0"/>
                <a:lumOff val="-43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97065"/>
                <a:satOff val="0"/>
                <a:lumOff val="-43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Mode of assessment : </a:t>
          </a:r>
          <a:r>
            <a:rPr lang="en-US" sz="1200" kern="1200" dirty="0" smtClean="0">
              <a:latin typeface="SegoeUI"/>
            </a:rPr>
            <a:t>Meetings, Interviews and questionnaire</a:t>
          </a:r>
          <a:endParaRPr lang="en-US" sz="1200" kern="1200" dirty="0">
            <a:latin typeface="SegoeUI"/>
          </a:endParaRPr>
        </a:p>
      </dsp:txBody>
      <dsp:txXfrm>
        <a:off x="387853" y="2811567"/>
        <a:ext cx="6446177" cy="319654"/>
      </dsp:txXfrm>
    </dsp:sp>
    <dsp:sp modelId="{F1CB8571-6297-41EA-983D-DB3482D83038}">
      <dsp:nvSpPr>
        <dsp:cNvPr id="0" name=""/>
        <dsp:cNvSpPr/>
      </dsp:nvSpPr>
      <dsp:spPr>
        <a:xfrm>
          <a:off x="0" y="3592170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16479"/>
              <a:satOff val="0"/>
              <a:lumOff val="-5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961E3-557E-4A93-A452-D2B02986799B}">
      <dsp:nvSpPr>
        <dsp:cNvPr id="0" name=""/>
        <dsp:cNvSpPr/>
      </dsp:nvSpPr>
      <dsp:spPr>
        <a:xfrm>
          <a:off x="370560" y="3338594"/>
          <a:ext cx="6545819" cy="430695"/>
        </a:xfrm>
        <a:prstGeom prst="roundRect">
          <a:avLst/>
        </a:prstGeom>
        <a:gradFill rotWithShape="0">
          <a:gsLst>
            <a:gs pos="0">
              <a:schemeClr val="accent5">
                <a:hueOff val="-4916479"/>
                <a:satOff val="0"/>
                <a:lumOff val="-5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 </a:t>
          </a:r>
          <a:r>
            <a:rPr lang="en-US" sz="1200" b="1" kern="1200" dirty="0" smtClean="0">
              <a:latin typeface="SegoeUI"/>
            </a:rPr>
            <a:t>In Scope : </a:t>
          </a:r>
          <a:r>
            <a:rPr lang="en-US" sz="1200" kern="1200" dirty="0" smtClean="0">
              <a:latin typeface="SegoeUI"/>
            </a:rPr>
            <a:t>Development, Build, Testing, Release and Monitor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Out of Scope : </a:t>
          </a:r>
          <a:r>
            <a:rPr lang="en-US" sz="1200" b="0" kern="1200" dirty="0" smtClean="0">
              <a:latin typeface="SegoeUI"/>
            </a:rPr>
            <a:t>Infrastructure management, Environment Management </a:t>
          </a:r>
          <a:endParaRPr lang="en-US" sz="1200" b="0" kern="1200" dirty="0">
            <a:latin typeface="SegoeUI"/>
          </a:endParaRPr>
        </a:p>
      </dsp:txBody>
      <dsp:txXfrm>
        <a:off x="391585" y="3359619"/>
        <a:ext cx="6503769" cy="38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1769E-B168-4CD8-BE69-23AD7E310373}">
      <dsp:nvSpPr>
        <dsp:cNvPr id="0" name=""/>
        <dsp:cNvSpPr/>
      </dsp:nvSpPr>
      <dsp:spPr>
        <a:xfrm rot="5400000">
          <a:off x="-148848" y="514599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32C8F-07F8-49E7-971C-FCC8CFA0A309}">
      <dsp:nvSpPr>
        <dsp:cNvPr id="0" name=""/>
        <dsp:cNvSpPr/>
      </dsp:nvSpPr>
      <dsp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106650"/>
        <a:ext cx="854481" cy="500238"/>
      </dsp:txXfrm>
    </dsp:sp>
    <dsp:sp modelId="{1C87ED88-6481-4D07-9F24-87B0AE319D5F}">
      <dsp:nvSpPr>
        <dsp:cNvPr id="0" name=""/>
        <dsp:cNvSpPr/>
      </dsp:nvSpPr>
      <dsp:spPr>
        <a:xfrm rot="5400000">
          <a:off x="-148848" y="1178805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4AF2-A702-4098-BBF8-E78BBA5F1D6D}">
      <dsp:nvSpPr>
        <dsp:cNvPr id="0" name=""/>
        <dsp:cNvSpPr/>
      </dsp:nvSpPr>
      <dsp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Collaboration/ KM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770856"/>
        <a:ext cx="854481" cy="500238"/>
      </dsp:txXfrm>
    </dsp:sp>
    <dsp:sp modelId="{57E7BDAE-DCE6-47E5-8E9C-B8C08ABA3F38}">
      <dsp:nvSpPr>
        <dsp:cNvPr id="0" name=""/>
        <dsp:cNvSpPr/>
      </dsp:nvSpPr>
      <dsp:spPr>
        <a:xfrm rot="5400000">
          <a:off x="-148848" y="1843011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4C21-ADF7-422F-B47B-B5A5A9ACA79D}">
      <dsp:nvSpPr>
        <dsp:cNvPr id="0" name=""/>
        <dsp:cNvSpPr/>
      </dsp:nvSpPr>
      <dsp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Requirement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1435062"/>
        <a:ext cx="854481" cy="500238"/>
      </dsp:txXfrm>
    </dsp:sp>
    <dsp:sp modelId="{D5FA8DAC-FD33-47B2-AF30-E334B817887F}">
      <dsp:nvSpPr>
        <dsp:cNvPr id="0" name=""/>
        <dsp:cNvSpPr/>
      </dsp:nvSpPr>
      <dsp:spPr>
        <a:xfrm rot="5400000">
          <a:off x="-148848" y="2507216"/>
          <a:ext cx="658510" cy="79704"/>
        </a:xfrm>
        <a:prstGeom prst="rect">
          <a:avLst/>
        </a:prstGeom>
        <a:solidFill>
          <a:srgbClr val="33CC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92AB4-3AFD-4F68-897D-F8B7E034032A}">
      <dsp:nvSpPr>
        <dsp:cNvPr id="0" name=""/>
        <dsp:cNvSpPr/>
      </dsp:nvSpPr>
      <dsp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Checkout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2099268"/>
        <a:ext cx="854481" cy="500238"/>
      </dsp:txXfrm>
    </dsp:sp>
    <dsp:sp modelId="{F524A3C2-2F47-4EC7-9192-FF87140744A2}">
      <dsp:nvSpPr>
        <dsp:cNvPr id="0" name=""/>
        <dsp:cNvSpPr/>
      </dsp:nvSpPr>
      <dsp:spPr>
        <a:xfrm>
          <a:off x="183254" y="2839319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9EE7-92C5-4699-8669-56116A772C24}">
      <dsp:nvSpPr>
        <dsp:cNvPr id="0" name=""/>
        <dsp:cNvSpPr/>
      </dsp:nvSpPr>
      <dsp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Construction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2763474"/>
        <a:ext cx="854481" cy="500238"/>
      </dsp:txXfrm>
    </dsp:sp>
    <dsp:sp modelId="{49E3A27E-2060-4282-930E-AB4FCEE55EDC}">
      <dsp:nvSpPr>
        <dsp:cNvPr id="0" name=""/>
        <dsp:cNvSpPr/>
      </dsp:nvSpPr>
      <dsp:spPr>
        <a:xfrm rot="16200000">
          <a:off x="1029009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B1DA-2507-499A-A5D5-C0764C8CAA3E}">
      <dsp:nvSpPr>
        <dsp:cNvPr id="0" name=""/>
        <dsp:cNvSpPr/>
      </dsp:nvSpPr>
      <dsp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Unit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2763474"/>
        <a:ext cx="854481" cy="500238"/>
      </dsp:txXfrm>
    </dsp:sp>
    <dsp:sp modelId="{B630B3E9-C976-4814-8F94-C0C4A230ADBF}">
      <dsp:nvSpPr>
        <dsp:cNvPr id="0" name=""/>
        <dsp:cNvSpPr/>
      </dsp:nvSpPr>
      <dsp:spPr>
        <a:xfrm rot="16200000">
          <a:off x="1029009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CB83-BBB4-4446-A112-13AF53CB77D8}">
      <dsp:nvSpPr>
        <dsp:cNvPr id="0" name=""/>
        <dsp:cNvSpPr/>
      </dsp:nvSpPr>
      <dsp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Review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2099268"/>
        <a:ext cx="854481" cy="500238"/>
      </dsp:txXfrm>
    </dsp:sp>
    <dsp:sp modelId="{102024F8-46FB-49EA-846C-1146B6011A6D}">
      <dsp:nvSpPr>
        <dsp:cNvPr id="0" name=""/>
        <dsp:cNvSpPr/>
      </dsp:nvSpPr>
      <dsp:spPr>
        <a:xfrm rot="16200000">
          <a:off x="1029009" y="1178805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8211-2BCA-47BB-831A-240575A82F59}">
      <dsp:nvSpPr>
        <dsp:cNvPr id="0" name=""/>
        <dsp:cNvSpPr/>
      </dsp:nvSpPr>
      <dsp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Conflict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1435062"/>
        <a:ext cx="854481" cy="500238"/>
      </dsp:txXfrm>
    </dsp:sp>
    <dsp:sp modelId="{26601E23-47AA-4256-A218-A825457954F3}">
      <dsp:nvSpPr>
        <dsp:cNvPr id="0" name=""/>
        <dsp:cNvSpPr/>
      </dsp:nvSpPr>
      <dsp:spPr>
        <a:xfrm rot="16200000">
          <a:off x="1029009" y="514599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F8C6-C86C-4503-BC0D-7BD03573E398}">
      <dsp:nvSpPr>
        <dsp:cNvPr id="0" name=""/>
        <dsp:cNvSpPr/>
      </dsp:nvSpPr>
      <dsp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Version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770856"/>
        <a:ext cx="854481" cy="500238"/>
      </dsp:txXfrm>
    </dsp:sp>
    <dsp:sp modelId="{3C2DD09D-26A9-46AC-84EB-C215991B44BB}">
      <dsp:nvSpPr>
        <dsp:cNvPr id="0" name=""/>
        <dsp:cNvSpPr/>
      </dsp:nvSpPr>
      <dsp:spPr>
        <a:xfrm>
          <a:off x="1361112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BFC0-B4D6-4BC3-B5E4-CF59BDFABE2A}">
      <dsp:nvSpPr>
        <dsp:cNvPr id="0" name=""/>
        <dsp:cNvSpPr/>
      </dsp:nvSpPr>
      <dsp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Build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106650"/>
        <a:ext cx="854481" cy="500238"/>
      </dsp:txXfrm>
    </dsp:sp>
    <dsp:sp modelId="{EE1B6901-BA8E-4105-96F4-42FA568E72BE}">
      <dsp:nvSpPr>
        <dsp:cNvPr id="0" name=""/>
        <dsp:cNvSpPr/>
      </dsp:nvSpPr>
      <dsp:spPr>
        <a:xfrm rot="5400000">
          <a:off x="2206868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451B-07D1-4CC8-8C09-0A6CFF49BCE8}">
      <dsp:nvSpPr>
        <dsp:cNvPr id="0" name=""/>
        <dsp:cNvSpPr/>
      </dsp:nvSpPr>
      <dsp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Static/Dynamic Code Analysis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106650"/>
        <a:ext cx="854481" cy="500238"/>
      </dsp:txXfrm>
    </dsp:sp>
    <dsp:sp modelId="{6C96EEF3-BDD2-46B0-9775-DB0AD7122BCA}">
      <dsp:nvSpPr>
        <dsp:cNvPr id="0" name=""/>
        <dsp:cNvSpPr/>
      </dsp:nvSpPr>
      <dsp:spPr>
        <a:xfrm rot="5400000">
          <a:off x="2206868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307D-B72E-46CA-99C3-DF4964887F61}">
      <dsp:nvSpPr>
        <dsp:cNvPr id="0" name=""/>
        <dsp:cNvSpPr/>
      </dsp:nvSpPr>
      <dsp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Tag Release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770856"/>
        <a:ext cx="854481" cy="500238"/>
      </dsp:txXfrm>
    </dsp:sp>
    <dsp:sp modelId="{F6FC2ECE-CFEF-4937-9FA9-7386B67A1865}">
      <dsp:nvSpPr>
        <dsp:cNvPr id="0" name=""/>
        <dsp:cNvSpPr/>
      </dsp:nvSpPr>
      <dsp:spPr>
        <a:xfrm rot="5400000">
          <a:off x="2206868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8A3B2-862D-4B94-BDCF-12B1A0C11E4D}">
      <dsp:nvSpPr>
        <dsp:cNvPr id="0" name=""/>
        <dsp:cNvSpPr/>
      </dsp:nvSpPr>
      <dsp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Package and Artifact Mngt.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1435062"/>
        <a:ext cx="854481" cy="500238"/>
      </dsp:txXfrm>
    </dsp:sp>
    <dsp:sp modelId="{336F546F-1FDC-4E18-95BF-FE0101C6AA07}">
      <dsp:nvSpPr>
        <dsp:cNvPr id="0" name=""/>
        <dsp:cNvSpPr/>
      </dsp:nvSpPr>
      <dsp:spPr>
        <a:xfrm rot="5400000">
          <a:off x="2206868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D306B-4D14-46FF-9643-9239C46D8CAC}">
      <dsp:nvSpPr>
        <dsp:cNvPr id="0" name=""/>
        <dsp:cNvSpPr/>
      </dsp:nvSpPr>
      <dsp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Deployment – QA/SIT/UAT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2099268"/>
        <a:ext cx="854481" cy="500238"/>
      </dsp:txXfrm>
    </dsp:sp>
    <dsp:sp modelId="{71178B63-9DA7-4EB2-B893-CB8B1DDC5504}">
      <dsp:nvSpPr>
        <dsp:cNvPr id="0" name=""/>
        <dsp:cNvSpPr/>
      </dsp:nvSpPr>
      <dsp:spPr>
        <a:xfrm>
          <a:off x="2538970" y="2839319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C9CB-4D1A-4BBD-89CB-C6A0A3D909BD}">
      <dsp:nvSpPr>
        <dsp:cNvPr id="0" name=""/>
        <dsp:cNvSpPr/>
      </dsp:nvSpPr>
      <dsp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Functional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2763474"/>
        <a:ext cx="854481" cy="500238"/>
      </dsp:txXfrm>
    </dsp:sp>
    <dsp:sp modelId="{9B25D534-E41D-4E66-9ABC-EB6CCB037EBF}">
      <dsp:nvSpPr>
        <dsp:cNvPr id="0" name=""/>
        <dsp:cNvSpPr/>
      </dsp:nvSpPr>
      <dsp:spPr>
        <a:xfrm rot="16200000">
          <a:off x="3384726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26AA-CA4F-47A6-8833-CC4E299DB417}">
      <dsp:nvSpPr>
        <dsp:cNvPr id="0" name=""/>
        <dsp:cNvSpPr/>
      </dsp:nvSpPr>
      <dsp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Integration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2763474"/>
        <a:ext cx="854481" cy="500238"/>
      </dsp:txXfrm>
    </dsp:sp>
    <dsp:sp modelId="{89D00D1F-943B-48DA-A8FD-AC043957EA6D}">
      <dsp:nvSpPr>
        <dsp:cNvPr id="0" name=""/>
        <dsp:cNvSpPr/>
      </dsp:nvSpPr>
      <dsp:spPr>
        <a:xfrm rot="16200000">
          <a:off x="3384726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40BD-7D7E-4766-A8DC-1A35B1C1FEC9}">
      <dsp:nvSpPr>
        <dsp:cNvPr id="0" name=""/>
        <dsp:cNvSpPr/>
      </dsp:nvSpPr>
      <dsp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Security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2099268"/>
        <a:ext cx="854481" cy="500238"/>
      </dsp:txXfrm>
    </dsp:sp>
    <dsp:sp modelId="{A1C00C4B-A7DA-42E9-8FF6-0516DAF3992D}">
      <dsp:nvSpPr>
        <dsp:cNvPr id="0" name=""/>
        <dsp:cNvSpPr/>
      </dsp:nvSpPr>
      <dsp:spPr>
        <a:xfrm rot="16200000">
          <a:off x="3384726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B14A-2A81-4DA6-A4DE-8B0C0FD97FC1}">
      <dsp:nvSpPr>
        <dsp:cNvPr id="0" name=""/>
        <dsp:cNvSpPr/>
      </dsp:nvSpPr>
      <dsp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Performance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1435062"/>
        <a:ext cx="854481" cy="500238"/>
      </dsp:txXfrm>
    </dsp:sp>
    <dsp:sp modelId="{BB525EF4-11CA-4AF0-9D05-0890477F605B}">
      <dsp:nvSpPr>
        <dsp:cNvPr id="0" name=""/>
        <dsp:cNvSpPr/>
      </dsp:nvSpPr>
      <dsp:spPr>
        <a:xfrm rot="16200000">
          <a:off x="3384726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E00CC-E210-4FBC-BC90-6DD58207E1A0}">
      <dsp:nvSpPr>
        <dsp:cNvPr id="0" name=""/>
        <dsp:cNvSpPr/>
      </dsp:nvSpPr>
      <dsp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User Acceptance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770856"/>
        <a:ext cx="854481" cy="500238"/>
      </dsp:txXfrm>
    </dsp:sp>
    <dsp:sp modelId="{8AEDD5ED-C456-404E-A0C1-9FCD061445C8}">
      <dsp:nvSpPr>
        <dsp:cNvPr id="0" name=""/>
        <dsp:cNvSpPr/>
      </dsp:nvSpPr>
      <dsp:spPr>
        <a:xfrm>
          <a:off x="3716829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DBB2-8BF6-48D2-AD6B-E4C56A5DA215}">
      <dsp:nvSpPr>
        <dsp:cNvPr id="0" name=""/>
        <dsp:cNvSpPr/>
      </dsp:nvSpPr>
      <dsp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Service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106650"/>
        <a:ext cx="854481" cy="500238"/>
      </dsp:txXfrm>
    </dsp:sp>
    <dsp:sp modelId="{FC461A49-6E8A-4765-BDC6-DF366118A9DB}">
      <dsp:nvSpPr>
        <dsp:cNvPr id="0" name=""/>
        <dsp:cNvSpPr/>
      </dsp:nvSpPr>
      <dsp:spPr>
        <a:xfrm rot="5400000">
          <a:off x="4562584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EEFDE-E4D4-43BF-B3E0-15EBCF9D5439}">
      <dsp:nvSpPr>
        <dsp:cNvPr id="0" name=""/>
        <dsp:cNvSpPr/>
      </dsp:nvSpPr>
      <dsp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</a:t>
          </a:r>
          <a:r>
            <a:rPr lang="en-US" sz="900" kern="12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 to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Production 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4727433" y="106650"/>
        <a:ext cx="854481" cy="500238"/>
      </dsp:txXfrm>
    </dsp:sp>
    <dsp:sp modelId="{2847F226-AA4E-451E-8FA8-84F2FF69A214}">
      <dsp:nvSpPr>
        <dsp:cNvPr id="0" name=""/>
        <dsp:cNvSpPr/>
      </dsp:nvSpPr>
      <dsp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Monitoring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4727433" y="770856"/>
        <a:ext cx="854481" cy="500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0B671-777C-4274-BE91-622B8E1BB4DE}">
      <dsp:nvSpPr>
        <dsp:cNvPr id="0" name=""/>
        <dsp:cNvSpPr/>
      </dsp:nvSpPr>
      <dsp:spPr>
        <a:xfrm>
          <a:off x="0" y="3789561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A346C-2707-4646-88DF-9F0EC546CBF1}">
      <dsp:nvSpPr>
        <dsp:cNvPr id="0" name=""/>
        <dsp:cNvSpPr/>
      </dsp:nvSpPr>
      <dsp:spPr>
        <a:xfrm>
          <a:off x="0" y="3024898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FD2F0-B6FB-4286-AA8C-010139B82E63}">
      <dsp:nvSpPr>
        <dsp:cNvPr id="0" name=""/>
        <dsp:cNvSpPr/>
      </dsp:nvSpPr>
      <dsp:spPr>
        <a:xfrm>
          <a:off x="0" y="2260235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F82A5-243F-4106-9678-56E3F2673DE8}">
      <dsp:nvSpPr>
        <dsp:cNvPr id="0" name=""/>
        <dsp:cNvSpPr/>
      </dsp:nvSpPr>
      <dsp:spPr>
        <a:xfrm>
          <a:off x="0" y="1495572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B1F82-F5BD-4F2E-A080-C44E15F1A24B}">
      <dsp:nvSpPr>
        <dsp:cNvPr id="0" name=""/>
        <dsp:cNvSpPr/>
      </dsp:nvSpPr>
      <dsp:spPr>
        <a:xfrm>
          <a:off x="0" y="730908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331C1-C86B-48F9-87CF-FF79C1094361}">
      <dsp:nvSpPr>
        <dsp:cNvPr id="0" name=""/>
        <dsp:cNvSpPr/>
      </dsp:nvSpPr>
      <dsp:spPr>
        <a:xfrm>
          <a:off x="2102251" y="2658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Standard coding guidelines and process are absent.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Code review, Code quality and Static code security mechanism are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Requirement traceability mechanism is manual and insufficient. </a:t>
          </a:r>
          <a:endParaRPr lang="en-US" sz="1200" kern="1200" dirty="0">
            <a:latin typeface="SegoeUI"/>
          </a:endParaRPr>
        </a:p>
      </dsp:txBody>
      <dsp:txXfrm>
        <a:off x="2102251" y="2658"/>
        <a:ext cx="5983330" cy="728250"/>
      </dsp:txXfrm>
    </dsp:sp>
    <dsp:sp modelId="{EA47A76F-9B46-401E-94DC-C8EEF6F5F5D8}">
      <dsp:nvSpPr>
        <dsp:cNvPr id="0" name=""/>
        <dsp:cNvSpPr/>
      </dsp:nvSpPr>
      <dsp:spPr>
        <a:xfrm>
          <a:off x="0" y="2658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Development </a:t>
          </a:r>
          <a:endParaRPr lang="en-US" sz="2500" kern="1200" dirty="0">
            <a:latin typeface="SegoeUI"/>
          </a:endParaRPr>
        </a:p>
      </dsp:txBody>
      <dsp:txXfrm>
        <a:off x="35557" y="38215"/>
        <a:ext cx="2031137" cy="692693"/>
      </dsp:txXfrm>
    </dsp:sp>
    <dsp:sp modelId="{8C778185-90BE-47E5-BCD8-557D7D5B29F3}">
      <dsp:nvSpPr>
        <dsp:cNvPr id="0" name=""/>
        <dsp:cNvSpPr/>
      </dsp:nvSpPr>
      <dsp:spPr>
        <a:xfrm>
          <a:off x="2102251" y="767321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Trigger based build will enable CI process.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Build failure notification and  automated build issue logging is absent.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Formalized merging, branching and baselining of code is necessary. </a:t>
          </a:r>
          <a:endParaRPr lang="en-US" sz="1200" kern="1200" dirty="0">
            <a:latin typeface="SegoeUI"/>
          </a:endParaRPr>
        </a:p>
      </dsp:txBody>
      <dsp:txXfrm>
        <a:off x="2102251" y="767321"/>
        <a:ext cx="5983330" cy="728250"/>
      </dsp:txXfrm>
    </dsp:sp>
    <dsp:sp modelId="{11418CED-1C2E-4DC5-9D41-FB9C5B65ED58}">
      <dsp:nvSpPr>
        <dsp:cNvPr id="0" name=""/>
        <dsp:cNvSpPr/>
      </dsp:nvSpPr>
      <dsp:spPr>
        <a:xfrm>
          <a:off x="0" y="767321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229120"/>
            <a:satOff val="0"/>
            <a:lumOff val="-13088"/>
            <a:alphaOff val="0"/>
          </a:schemeClr>
        </a:solidFill>
        <a:ln w="12700" cap="flat" cmpd="sng" algn="ctr">
          <a:solidFill>
            <a:schemeClr val="accent5">
              <a:hueOff val="-1229120"/>
              <a:satOff val="0"/>
              <a:lumOff val="-130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Build</a:t>
          </a:r>
          <a:endParaRPr lang="en-US" sz="2500" kern="1200" dirty="0">
            <a:latin typeface="SegoeUI"/>
          </a:endParaRPr>
        </a:p>
      </dsp:txBody>
      <dsp:txXfrm>
        <a:off x="35557" y="802878"/>
        <a:ext cx="2031137" cy="692693"/>
      </dsp:txXfrm>
    </dsp:sp>
    <dsp:sp modelId="{BF4494EE-9F69-4D49-8379-E38E077DC451}">
      <dsp:nvSpPr>
        <dsp:cNvPr id="0" name=""/>
        <dsp:cNvSpPr/>
      </dsp:nvSpPr>
      <dsp:spPr>
        <a:xfrm>
          <a:off x="2102251" y="1531984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End to end bug traceability and automated defect logging is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QA approval process needs to be automated.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Unit testing, data quality and performance testing needs to be enabled. </a:t>
          </a:r>
        </a:p>
      </dsp:txBody>
      <dsp:txXfrm>
        <a:off x="2102251" y="1531984"/>
        <a:ext cx="5983330" cy="728250"/>
      </dsp:txXfrm>
    </dsp:sp>
    <dsp:sp modelId="{69CE7E9A-3707-48F2-B6FC-713C1C5CB254}">
      <dsp:nvSpPr>
        <dsp:cNvPr id="0" name=""/>
        <dsp:cNvSpPr/>
      </dsp:nvSpPr>
      <dsp:spPr>
        <a:xfrm>
          <a:off x="0" y="1531984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2458239"/>
            <a:satOff val="0"/>
            <a:lumOff val="-26177"/>
            <a:alphaOff val="0"/>
          </a:schemeClr>
        </a:solidFill>
        <a:ln w="12700" cap="flat" cmpd="sng" algn="ctr">
          <a:solidFill>
            <a:schemeClr val="accent5">
              <a:hueOff val="-2458239"/>
              <a:satOff val="0"/>
              <a:lumOff val="-2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Test</a:t>
          </a:r>
          <a:endParaRPr lang="en-US" sz="2500" kern="1200" dirty="0">
            <a:latin typeface="SegoeUI"/>
          </a:endParaRPr>
        </a:p>
      </dsp:txBody>
      <dsp:txXfrm>
        <a:off x="35557" y="1567541"/>
        <a:ext cx="2031137" cy="692693"/>
      </dsp:txXfrm>
    </dsp:sp>
    <dsp:sp modelId="{A2CFF805-D858-497C-8516-EA2054AC6F45}">
      <dsp:nvSpPr>
        <dsp:cNvPr id="0" name=""/>
        <dsp:cNvSpPr/>
      </dsp:nvSpPr>
      <dsp:spPr>
        <a:xfrm>
          <a:off x="2102251" y="2296647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Integrated release automation is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Rollback is not automated based on failure detection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End to End release traceability is absent </a:t>
          </a:r>
          <a:endParaRPr lang="en-US" sz="1200" b="0" kern="1200" dirty="0" smtClean="0"/>
        </a:p>
      </dsp:txBody>
      <dsp:txXfrm>
        <a:off x="2102251" y="2296647"/>
        <a:ext cx="5983330" cy="728250"/>
      </dsp:txXfrm>
    </dsp:sp>
    <dsp:sp modelId="{4CC67B64-3A0F-4A14-AE9B-868FCE9DA7F1}">
      <dsp:nvSpPr>
        <dsp:cNvPr id="0" name=""/>
        <dsp:cNvSpPr/>
      </dsp:nvSpPr>
      <dsp:spPr>
        <a:xfrm>
          <a:off x="0" y="2296647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687359"/>
            <a:satOff val="0"/>
            <a:lumOff val="-39265"/>
            <a:alphaOff val="0"/>
          </a:schemeClr>
        </a:solidFill>
        <a:ln w="12700" cap="flat" cmpd="sng" algn="ctr">
          <a:solidFill>
            <a:schemeClr val="accent5">
              <a:hueOff val="-3687359"/>
              <a:satOff val="0"/>
              <a:lumOff val="-3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Release</a:t>
          </a:r>
          <a:endParaRPr lang="en-US" sz="2500" kern="1200" dirty="0">
            <a:latin typeface="SegoeUI"/>
          </a:endParaRPr>
        </a:p>
      </dsp:txBody>
      <dsp:txXfrm>
        <a:off x="35557" y="2332204"/>
        <a:ext cx="2031137" cy="692693"/>
      </dsp:txXfrm>
    </dsp:sp>
    <dsp:sp modelId="{031DEA39-4729-4623-A691-6D23684DB90A}">
      <dsp:nvSpPr>
        <dsp:cNvPr id="0" name=""/>
        <dsp:cNvSpPr/>
      </dsp:nvSpPr>
      <dsp:spPr>
        <a:xfrm>
          <a:off x="2102251" y="3061311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Enterprise level integrated infrastructure and application services monitoring needs to be implemented.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Data quality and file watch alert mechanism should be in dash boarded.  </a:t>
          </a:r>
        </a:p>
      </dsp:txBody>
      <dsp:txXfrm>
        <a:off x="2102251" y="3061311"/>
        <a:ext cx="5983330" cy="728250"/>
      </dsp:txXfrm>
    </dsp:sp>
    <dsp:sp modelId="{F8CF1F88-EBEA-409B-B417-7980308C540A}">
      <dsp:nvSpPr>
        <dsp:cNvPr id="0" name=""/>
        <dsp:cNvSpPr/>
      </dsp:nvSpPr>
      <dsp:spPr>
        <a:xfrm>
          <a:off x="0" y="3061311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4916479"/>
            <a:satOff val="0"/>
            <a:lumOff val="-52353"/>
            <a:alphaOff val="0"/>
          </a:schemeClr>
        </a:solidFill>
        <a:ln w="12700" cap="flat" cmpd="sng" algn="ctr">
          <a:solidFill>
            <a:schemeClr val="accent5">
              <a:hueOff val="-4916479"/>
              <a:satOff val="0"/>
              <a:lumOff val="-5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Monitor </a:t>
          </a:r>
          <a:endParaRPr lang="en-US" sz="2500" kern="1200" dirty="0">
            <a:latin typeface="SegoeUI"/>
          </a:endParaRPr>
        </a:p>
      </dsp:txBody>
      <dsp:txXfrm>
        <a:off x="35557" y="3096868"/>
        <a:ext cx="2031137" cy="69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BFC29-E0EE-4CF9-8A04-9EC411554F5F}">
      <dsp:nvSpPr>
        <dsp:cNvPr id="0" name=""/>
        <dsp:cNvSpPr/>
      </dsp:nvSpPr>
      <dsp:spPr>
        <a:xfrm>
          <a:off x="0" y="0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Development and Build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1. </a:t>
          </a:r>
          <a:r>
            <a:rPr lang="en-US" sz="1000" b="0" kern="1200" dirty="0" smtClean="0"/>
            <a:t>Need to build coding standards, standardize and enforce code commit, branching and merging mechanism.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Code quality, Static code security and automated approval process should be implemented.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3. Code Coverage, Code quality metrics should be defined and metrics should be tracked.</a:t>
          </a:r>
          <a:endParaRPr lang="en-US" sz="900" b="0" kern="1200" dirty="0" smtClean="0"/>
        </a:p>
      </dsp:txBody>
      <dsp:txXfrm>
        <a:off x="1706689" y="0"/>
        <a:ext cx="6367462" cy="918587"/>
      </dsp:txXfrm>
    </dsp:sp>
    <dsp:sp modelId="{64F97854-E89F-4747-A985-24A28F0E6F52}">
      <dsp:nvSpPr>
        <dsp:cNvPr id="0" name=""/>
        <dsp:cNvSpPr/>
      </dsp:nvSpPr>
      <dsp:spPr>
        <a:xfrm>
          <a:off x="102896" y="100346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14477F-1757-409B-916A-E2717D817568}">
      <dsp:nvSpPr>
        <dsp:cNvPr id="0" name=""/>
        <dsp:cNvSpPr/>
      </dsp:nvSpPr>
      <dsp:spPr>
        <a:xfrm>
          <a:off x="0" y="1010445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38826"/>
                <a:satOff val="0"/>
                <a:lumOff val="-17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Testing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1. End to end bug and requirement traceability mechanism should be enforced.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Test suite integrations should happen via CI/CD tool suite [ Jenkins / UCD ].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3.  Automated defect logging mechanism from HP ALM – JIRA should be enabled.  </a:t>
          </a:r>
          <a:endParaRPr lang="en-US" sz="1000" b="1" kern="1200" dirty="0" smtClean="0"/>
        </a:p>
      </dsp:txBody>
      <dsp:txXfrm>
        <a:off x="1706689" y="1010445"/>
        <a:ext cx="6367462" cy="918587"/>
      </dsp:txXfrm>
    </dsp:sp>
    <dsp:sp modelId="{28FF9534-2CAB-4341-9F3F-7D7ED52D58CF}">
      <dsp:nvSpPr>
        <dsp:cNvPr id="0" name=""/>
        <dsp:cNvSpPr/>
      </dsp:nvSpPr>
      <dsp:spPr>
        <a:xfrm>
          <a:off x="102896" y="1110792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1946348"/>
            <a:satOff val="-22525"/>
            <a:lumOff val="-47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CE6F90-0136-4586-94A6-F18CB7BB3A2C}">
      <dsp:nvSpPr>
        <dsp:cNvPr id="0" name=""/>
        <dsp:cNvSpPr/>
      </dsp:nvSpPr>
      <dsp:spPr>
        <a:xfrm>
          <a:off x="0" y="2020891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277653"/>
                <a:satOff val="0"/>
                <a:lumOff val="-3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Release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1. End to end release traceability mechanism should be enforced.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Rollback should be automated and rollback testing should be in place.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3. Release automation should </a:t>
          </a:r>
          <a:r>
            <a:rPr lang="en-US" sz="1000" b="0" kern="1200" smtClean="0"/>
            <a:t>be integrated </a:t>
          </a:r>
          <a:r>
            <a:rPr lang="en-US" sz="1000" b="0" kern="1200" dirty="0" smtClean="0"/>
            <a:t>with all devops toolchain. </a:t>
          </a:r>
          <a:endParaRPr lang="en-US" sz="10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/>
        </a:p>
      </dsp:txBody>
      <dsp:txXfrm>
        <a:off x="1706689" y="2020891"/>
        <a:ext cx="6367462" cy="918587"/>
      </dsp:txXfrm>
    </dsp:sp>
    <dsp:sp modelId="{0DA56BEA-DA31-4778-B905-589B1D8A56D4}">
      <dsp:nvSpPr>
        <dsp:cNvPr id="0" name=""/>
        <dsp:cNvSpPr/>
      </dsp:nvSpPr>
      <dsp:spPr>
        <a:xfrm>
          <a:off x="102896" y="2121237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892696"/>
            <a:satOff val="-45051"/>
            <a:lumOff val="-942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E4CB4F-D814-4208-8998-A5DEE1E73F19}">
      <dsp:nvSpPr>
        <dsp:cNvPr id="0" name=""/>
        <dsp:cNvSpPr/>
      </dsp:nvSpPr>
      <dsp:spPr>
        <a:xfrm>
          <a:off x="0" y="3031337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16479"/>
                <a:satOff val="0"/>
                <a:lumOff val="-5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Monitor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1. Enterprise level integrated infrastructure and application services monitoring should be implemented.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File watch and data quality monitoring should be enabled and automated via dashboards and tools over email. 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 </a:t>
          </a:r>
          <a:r>
            <a:rPr lang="en-US" sz="1000" b="1" kern="1200" dirty="0" smtClean="0"/>
            <a:t> </a:t>
          </a:r>
        </a:p>
      </dsp:txBody>
      <dsp:txXfrm>
        <a:off x="1706689" y="3031337"/>
        <a:ext cx="6367462" cy="918587"/>
      </dsp:txXfrm>
    </dsp:sp>
    <dsp:sp modelId="{4AA1422F-3A86-469E-892E-65D4CDD3DD46}">
      <dsp:nvSpPr>
        <dsp:cNvPr id="0" name=""/>
        <dsp:cNvSpPr/>
      </dsp:nvSpPr>
      <dsp:spPr>
        <a:xfrm>
          <a:off x="102896" y="3131683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5839044"/>
            <a:satOff val="-67576"/>
            <a:lumOff val="-141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Manual Task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– Is do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91640"/>
            <a:ext cx="6572250" cy="1052596"/>
          </a:xfrm>
        </p:spPr>
        <p:txBody>
          <a:bodyPr/>
          <a:lstStyle/>
          <a:p>
            <a:r>
              <a:rPr lang="en-US" dirty="0" smtClean="0"/>
              <a:t>DevOps Assessment – RBC 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May 2019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6307" y="216135"/>
            <a:ext cx="8385048" cy="445770"/>
          </a:xfrm>
        </p:spPr>
        <p:txBody>
          <a:bodyPr/>
          <a:lstStyle/>
          <a:p>
            <a:r>
              <a:rPr lang="en-US" dirty="0" smtClean="0"/>
              <a:t>Assessment scope and landscape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4762978"/>
              </p:ext>
            </p:extLst>
          </p:nvPr>
        </p:nvGraphicFramePr>
        <p:xfrm>
          <a:off x="498348" y="661905"/>
          <a:ext cx="7411212" cy="396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4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07" y="216135"/>
            <a:ext cx="8385048" cy="445770"/>
          </a:xfrm>
        </p:spPr>
        <p:txBody>
          <a:bodyPr/>
          <a:lstStyle/>
          <a:p>
            <a:r>
              <a:rPr lang="en-US" dirty="0" smtClean="0"/>
              <a:t>Current SDLC State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69331" y="720090"/>
            <a:ext cx="2942102" cy="251490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Observations </a:t>
            </a:r>
            <a:r>
              <a:rPr lang="en-US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is automated but not integrated with test pack.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Automated code conflict management system is absent.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 is no standard package and Artifactory management system in the enterprise.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Release tagging mechanism is done manually.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SDLC pipeline is partially automated and integrations between lifecycle is missing.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Unit testing and static code analysis is non existent.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Rollback testing and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release automation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absent.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to end release tracking mechanism is manual.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828"/>
              </p:ext>
            </p:extLst>
          </p:nvPr>
        </p:nvGraphicFramePr>
        <p:xfrm>
          <a:off x="7919149" y="3405872"/>
          <a:ext cx="992627" cy="11539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0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UI"/>
                        </a:rPr>
                        <a:t>Technologies</a:t>
                      </a:r>
                      <a:endParaRPr lang="en-US" sz="800" dirty="0">
                        <a:latin typeface="SegoeUI"/>
                      </a:endParaRPr>
                    </a:p>
                  </a:txBody>
                  <a:tcPr marL="51449" marR="51449" marT="34290" marB="3429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17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Java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81">
                <a:tc>
                  <a:txBody>
                    <a:bodyPr/>
                    <a:lstStyle/>
                    <a:p>
                      <a:pPr marL="53975" indent="0" algn="l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  <a:ea typeface="+mn-ea"/>
                          <a:cs typeface="+mn-cs"/>
                        </a:rPr>
                        <a:t>Spring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SegoeUI"/>
                        <a:ea typeface="+mn-ea"/>
                        <a:cs typeface="+mn-cs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19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REST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 </a:t>
                      </a:r>
                      <a:r>
                        <a:rPr 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api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32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Linux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 – RHEL 6.x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45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189890803"/>
              </p:ext>
            </p:extLst>
          </p:nvPr>
        </p:nvGraphicFramePr>
        <p:xfrm>
          <a:off x="196307" y="720090"/>
          <a:ext cx="5597916" cy="337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330707" y="3417605"/>
            <a:ext cx="1209675" cy="866542"/>
            <a:chOff x="7696200" y="2494526"/>
            <a:chExt cx="1209675" cy="866542"/>
          </a:xfrm>
        </p:grpSpPr>
        <p:grpSp>
          <p:nvGrpSpPr>
            <p:cNvPr id="57" name="Group 56"/>
            <p:cNvGrpSpPr/>
            <p:nvPr/>
          </p:nvGrpSpPr>
          <p:grpSpPr>
            <a:xfrm>
              <a:off x="7696200" y="2494526"/>
              <a:ext cx="1038225" cy="230832"/>
              <a:chOff x="7696200" y="2494526"/>
              <a:chExt cx="1038225" cy="23083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7696200" y="2543865"/>
                <a:ext cx="228600" cy="152400"/>
              </a:xfrm>
              <a:prstGeom prst="roundRect">
                <a:avLst/>
              </a:prstGeom>
              <a:solidFill>
                <a:srgbClr val="3972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896225" y="2494526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Manual Task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96200" y="2705111"/>
              <a:ext cx="1038225" cy="230832"/>
              <a:chOff x="7696200" y="2705111"/>
              <a:chExt cx="1038225" cy="23083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96200" y="2754450"/>
                <a:ext cx="228600" cy="152400"/>
              </a:xfrm>
              <a:prstGeom prst="roundRect">
                <a:avLst/>
              </a:prstGeom>
              <a:solidFill>
                <a:srgbClr val="33CC33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896225" y="2705111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Tool driven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2926417"/>
              <a:ext cx="1209675" cy="230832"/>
              <a:chOff x="7696200" y="2926417"/>
              <a:chExt cx="1209675" cy="230832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7696200" y="2965035"/>
                <a:ext cx="228600" cy="152400"/>
              </a:xfrm>
              <a:prstGeom prst="roundRect">
                <a:avLst/>
              </a:prstGeom>
              <a:solidFill>
                <a:srgbClr val="C3B6DC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896225" y="2926417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kern="0" dirty="0" smtClean="0">
                    <a:solidFill>
                      <a:srgbClr val="000000"/>
                    </a:solidFill>
                  </a:rPr>
                  <a:t>Not Present 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96200" y="3130236"/>
              <a:ext cx="1209675" cy="230832"/>
              <a:chOff x="7696200" y="3130236"/>
              <a:chExt cx="1209675" cy="230832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696200" y="3175620"/>
                <a:ext cx="228600" cy="152400"/>
              </a:xfrm>
              <a:prstGeom prst="roundRect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96225" y="3130236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Out of Scope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2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Devops Assessment Score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1" y="1049468"/>
            <a:ext cx="4446343" cy="329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1063407"/>
            <a:ext cx="4480433" cy="34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Gap Analysis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6300897"/>
              </p:ext>
            </p:extLst>
          </p:nvPr>
        </p:nvGraphicFramePr>
        <p:xfrm>
          <a:off x="384048" y="811530"/>
          <a:ext cx="8085582" cy="379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7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44616999"/>
              </p:ext>
            </p:extLst>
          </p:nvPr>
        </p:nvGraphicFramePr>
        <p:xfrm>
          <a:off x="498348" y="642620"/>
          <a:ext cx="8074152" cy="395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Current DevOps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4678001" y="946351"/>
            <a:ext cx="1091676" cy="325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Artifact Repository 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Nexus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364070" y="1849213"/>
            <a:ext cx="1182747" cy="77287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UDC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36057" y="1843729"/>
            <a:ext cx="1319534" cy="441025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CI/CD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Jenkins and IBM UCD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226649" y="4140973"/>
            <a:ext cx="1190479" cy="323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 &amp; Monitoring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(In-house dashboard 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14614" y="2140405"/>
            <a:ext cx="633539" cy="1169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On-demand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7769" y="1405208"/>
            <a:ext cx="626845" cy="1793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Artifacts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31469" y="1849213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SCM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Maven 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504910" y="1221464"/>
            <a:ext cx="1315938" cy="25788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b="1" kern="0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2154778" y="1294112"/>
            <a:ext cx="1111211" cy="546518"/>
            <a:chOff x="3058886" y="2177143"/>
            <a:chExt cx="2068285" cy="1676400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26" name="Straight Arrow Connector 125"/>
          <p:cNvCxnSpPr>
            <a:stCxn id="112" idx="3"/>
            <a:endCxn id="105" idx="1"/>
          </p:cNvCxnSpPr>
          <p:nvPr/>
        </p:nvCxnSpPr>
        <p:spPr>
          <a:xfrm flipV="1">
            <a:off x="2327215" y="2064241"/>
            <a:ext cx="608843" cy="48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>
            <a:stCxn id="105" idx="3"/>
          </p:cNvCxnSpPr>
          <p:nvPr/>
        </p:nvCxnSpPr>
        <p:spPr>
          <a:xfrm>
            <a:off x="4255592" y="2064241"/>
            <a:ext cx="11084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>
            <a:off x="5343631" y="2193558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37" name="Straight Arrow Connector 136"/>
          <p:cNvCxnSpPr/>
          <p:nvPr/>
        </p:nvCxnSpPr>
        <p:spPr>
          <a:xfrm>
            <a:off x="5543170" y="1281697"/>
            <a:ext cx="0" cy="5675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stCxn id="104" idx="3"/>
          </p:cNvCxnSpPr>
          <p:nvPr/>
        </p:nvCxnSpPr>
        <p:spPr>
          <a:xfrm>
            <a:off x="6546817" y="2235650"/>
            <a:ext cx="988523" cy="216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/>
          <p:cNvCxnSpPr>
            <a:endCxn id="112" idx="1"/>
          </p:cNvCxnSpPr>
          <p:nvPr/>
        </p:nvCxnSpPr>
        <p:spPr>
          <a:xfrm>
            <a:off x="716662" y="2069135"/>
            <a:ext cx="914808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>
            <a:stCxn id="104" idx="2"/>
          </p:cNvCxnSpPr>
          <p:nvPr/>
        </p:nvCxnSpPr>
        <p:spPr>
          <a:xfrm flipH="1">
            <a:off x="5955443" y="2622087"/>
            <a:ext cx="1" cy="15071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1" name="Group 140"/>
          <p:cNvGrpSpPr/>
          <p:nvPr/>
        </p:nvGrpSpPr>
        <p:grpSpPr>
          <a:xfrm rot="10800000">
            <a:off x="6417125" y="3812138"/>
            <a:ext cx="1745750" cy="495811"/>
            <a:chOff x="5159632" y="1696435"/>
            <a:chExt cx="2118516" cy="1098169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4" name="Rounded Rectangle 143"/>
          <p:cNvSpPr/>
          <p:nvPr/>
        </p:nvSpPr>
        <p:spPr>
          <a:xfrm>
            <a:off x="7618452" y="2064368"/>
            <a:ext cx="553896" cy="1850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616024" y="2354283"/>
            <a:ext cx="546849" cy="1672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7616953" y="2622087"/>
            <a:ext cx="553897" cy="2042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336390" y="2168928"/>
            <a:ext cx="429694" cy="949004"/>
          </a:xfrm>
          <a:prstGeom prst="roundRect">
            <a:avLst>
              <a:gd name="adj" fmla="val 10745"/>
            </a:avLst>
          </a:prstGeom>
          <a:solidFill>
            <a:srgbClr val="5B9BD5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7691332" y="3215971"/>
            <a:ext cx="975077" cy="11197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690126" y="3355939"/>
            <a:ext cx="977489" cy="11100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690127" y="3504065"/>
            <a:ext cx="976283" cy="10698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MW, DB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690127" y="3635412"/>
            <a:ext cx="976283" cy="11133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8242" y="1889620"/>
            <a:ext cx="80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Commit Code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88243" y="1070985"/>
            <a:ext cx="1177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800" kern="0" dirty="0">
                <a:solidFill>
                  <a:srgbClr val="50B3C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 Manually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310651" y="190306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Code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085780" y="1095480"/>
            <a:ext cx="773881" cy="738605"/>
            <a:chOff x="4085779" y="1095480"/>
            <a:chExt cx="773881" cy="738605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085848" y="1095480"/>
              <a:ext cx="585322" cy="19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4085779" y="1095480"/>
              <a:ext cx="0" cy="738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4091845" y="1306423"/>
              <a:ext cx="76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Update build (code to build traceability)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674695" y="4309999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78522" y="3009417"/>
            <a:ext cx="58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481863" y="1911977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 Artifacts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616953" y="2927024"/>
            <a:ext cx="553897" cy="190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SIT/UAT</a:t>
            </a:r>
          </a:p>
        </p:txBody>
      </p:sp>
      <p:sp>
        <p:nvSpPr>
          <p:cNvPr id="174" name="Down Arrow 173"/>
          <p:cNvSpPr/>
          <p:nvPr/>
        </p:nvSpPr>
        <p:spPr bwMode="auto">
          <a:xfrm>
            <a:off x="8015193" y="2251645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5" name="Down Arrow 174"/>
          <p:cNvSpPr/>
          <p:nvPr/>
        </p:nvSpPr>
        <p:spPr bwMode="auto">
          <a:xfrm>
            <a:off x="8015193" y="2535828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6" name="Down Arrow 175"/>
          <p:cNvSpPr/>
          <p:nvPr/>
        </p:nvSpPr>
        <p:spPr bwMode="auto">
          <a:xfrm>
            <a:off x="8015193" y="2823181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7" name="Down Arrow 176"/>
          <p:cNvSpPr/>
          <p:nvPr/>
        </p:nvSpPr>
        <p:spPr bwMode="auto">
          <a:xfrm rot="16200000">
            <a:off x="8197878" y="2918622"/>
            <a:ext cx="156375" cy="206034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633371" y="2822250"/>
            <a:ext cx="146893" cy="122272"/>
            <a:chOff x="2561913" y="3820933"/>
            <a:chExt cx="514831" cy="884417"/>
          </a:xfrm>
        </p:grpSpPr>
        <p:sp>
          <p:nvSpPr>
            <p:cNvPr id="179" name="Curved Up Arrow 178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0" name="Curved Up Arrow 179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633371" y="2509090"/>
            <a:ext cx="146893" cy="122272"/>
            <a:chOff x="2561913" y="3820933"/>
            <a:chExt cx="514831" cy="884417"/>
          </a:xfrm>
        </p:grpSpPr>
        <p:sp>
          <p:nvSpPr>
            <p:cNvPr id="182" name="Curved Up Arrow 181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3" name="Curved Up Arrow 182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633371" y="2233713"/>
            <a:ext cx="146893" cy="122272"/>
            <a:chOff x="2561913" y="3820933"/>
            <a:chExt cx="514831" cy="884417"/>
          </a:xfrm>
        </p:grpSpPr>
        <p:sp>
          <p:nvSpPr>
            <p:cNvPr id="185" name="Curved Up Arrow 184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6" name="Curved Up Arrow 185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196128" y="3071600"/>
            <a:ext cx="146893" cy="122272"/>
            <a:chOff x="2561913" y="3820933"/>
            <a:chExt cx="514831" cy="884417"/>
          </a:xfrm>
        </p:grpSpPr>
        <p:sp>
          <p:nvSpPr>
            <p:cNvPr id="188" name="Curved Up Arrow 187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9" name="Curved Up Arrow 188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2497718" y="3757019"/>
            <a:ext cx="1219683" cy="372262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Performance/ Regression testing Tools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err="1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PyRobo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3049711" y="2290693"/>
            <a:ext cx="1611" cy="14580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4" name="Rectangle 193"/>
          <p:cNvSpPr/>
          <p:nvPr/>
        </p:nvSpPr>
        <p:spPr>
          <a:xfrm>
            <a:off x="4647372" y="3791215"/>
            <a:ext cx="2620370" cy="7944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27062" y="1841280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JIRA}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674695" y="1678235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Service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673171" y="1361754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461449" y="2098101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endParaRPr lang="en-US" sz="8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25535" y="2137933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endParaRPr lang="en-US" sz="8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9926" y="2098101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endParaRPr lang="en-US" sz="800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Recommended DevOps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3169953" y="3055723"/>
            <a:ext cx="946404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Analysis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543258" y="3056105"/>
            <a:ext cx="946404" cy="324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Crucible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678001" y="946351"/>
            <a:ext cx="1091676" cy="325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Artifact Repository 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Nexus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364070" y="1849213"/>
            <a:ext cx="1182747" cy="77287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UDC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36057" y="1843729"/>
            <a:ext cx="1319534" cy="441025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CI/CD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Jenkins and IBM UCD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786419" y="3733794"/>
            <a:ext cx="2092193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Dashboard 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226649" y="4140973"/>
            <a:ext cx="1190479" cy="323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 &amp; Monitoring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(In-house dashboard 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07778" y="3769343"/>
            <a:ext cx="445454" cy="10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80710" y="2556652"/>
            <a:ext cx="557753" cy="226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Static Code Analysis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14614" y="2140405"/>
            <a:ext cx="633539" cy="1169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On-demand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7769" y="1405208"/>
            <a:ext cx="626845" cy="1793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Artifacts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31469" y="1849213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SCM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 , Maven 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504910" y="1221464"/>
            <a:ext cx="1315938" cy="25788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b="1" kern="0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2154778" y="1294112"/>
            <a:ext cx="1111211" cy="546518"/>
            <a:chOff x="3058886" y="2177143"/>
            <a:chExt cx="2068285" cy="1676400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 flipH="1">
            <a:off x="562691" y="976151"/>
            <a:ext cx="2930881" cy="873063"/>
            <a:chOff x="3058886" y="2177143"/>
            <a:chExt cx="2068285" cy="1676400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 rot="10800000">
            <a:off x="564468" y="2301422"/>
            <a:ext cx="1341393" cy="181074"/>
            <a:chOff x="3058886" y="2177143"/>
            <a:chExt cx="2068285" cy="1676400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26" name="Straight Arrow Connector 125"/>
          <p:cNvCxnSpPr>
            <a:stCxn id="112" idx="3"/>
            <a:endCxn id="105" idx="1"/>
          </p:cNvCxnSpPr>
          <p:nvPr/>
        </p:nvCxnSpPr>
        <p:spPr>
          <a:xfrm flipV="1">
            <a:off x="2327215" y="2064241"/>
            <a:ext cx="608843" cy="48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>
            <a:stCxn id="105" idx="3"/>
          </p:cNvCxnSpPr>
          <p:nvPr/>
        </p:nvCxnSpPr>
        <p:spPr>
          <a:xfrm>
            <a:off x="4255592" y="2064241"/>
            <a:ext cx="11084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>
            <a:off x="5343631" y="2193558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9" name="Group 128"/>
          <p:cNvGrpSpPr/>
          <p:nvPr/>
        </p:nvGrpSpPr>
        <p:grpSpPr>
          <a:xfrm>
            <a:off x="275526" y="2205531"/>
            <a:ext cx="5088545" cy="1299134"/>
            <a:chOff x="367367" y="3326584"/>
            <a:chExt cx="6784726" cy="1931573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6066738" y="3326584"/>
              <a:ext cx="0" cy="193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>
            <a:xfrm flipH="1">
              <a:off x="367367" y="5258157"/>
              <a:ext cx="569937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67367" y="3469155"/>
              <a:ext cx="0" cy="17890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6066738" y="3326584"/>
              <a:ext cx="108535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34" name="Straight Arrow Connector 133"/>
          <p:cNvCxnSpPr/>
          <p:nvPr/>
        </p:nvCxnSpPr>
        <p:spPr>
          <a:xfrm>
            <a:off x="2002926" y="2289057"/>
            <a:ext cx="0" cy="76704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>
          <a:xfrm flipV="1">
            <a:off x="2194801" y="2296194"/>
            <a:ext cx="1" cy="77110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>
          <a:xfrm>
            <a:off x="3632960" y="2284753"/>
            <a:ext cx="0" cy="7825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traight Arrow Connector 136"/>
          <p:cNvCxnSpPr/>
          <p:nvPr/>
        </p:nvCxnSpPr>
        <p:spPr>
          <a:xfrm>
            <a:off x="5543170" y="1281697"/>
            <a:ext cx="0" cy="5675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stCxn id="104" idx="3"/>
          </p:cNvCxnSpPr>
          <p:nvPr/>
        </p:nvCxnSpPr>
        <p:spPr>
          <a:xfrm>
            <a:off x="6546817" y="2235650"/>
            <a:ext cx="988523" cy="216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/>
          <p:cNvCxnSpPr>
            <a:endCxn id="112" idx="1"/>
          </p:cNvCxnSpPr>
          <p:nvPr/>
        </p:nvCxnSpPr>
        <p:spPr>
          <a:xfrm>
            <a:off x="716662" y="2069135"/>
            <a:ext cx="914808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5955442" y="2665376"/>
            <a:ext cx="0" cy="108333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1" name="Group 140"/>
          <p:cNvGrpSpPr/>
          <p:nvPr/>
        </p:nvGrpSpPr>
        <p:grpSpPr>
          <a:xfrm rot="10800000">
            <a:off x="6417125" y="3812138"/>
            <a:ext cx="1745750" cy="495811"/>
            <a:chOff x="5159632" y="1696435"/>
            <a:chExt cx="2118516" cy="1098169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4" name="Rounded Rectangle 143"/>
          <p:cNvSpPr/>
          <p:nvPr/>
        </p:nvSpPr>
        <p:spPr>
          <a:xfrm>
            <a:off x="7618452" y="2064368"/>
            <a:ext cx="553896" cy="1850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616024" y="2354283"/>
            <a:ext cx="546849" cy="1672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7616953" y="2622087"/>
            <a:ext cx="553897" cy="2042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336390" y="2168928"/>
            <a:ext cx="429694" cy="949004"/>
          </a:xfrm>
          <a:prstGeom prst="roundRect">
            <a:avLst>
              <a:gd name="adj" fmla="val 10745"/>
            </a:avLst>
          </a:prstGeom>
          <a:solidFill>
            <a:srgbClr val="5B9BD5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7691332" y="3215971"/>
            <a:ext cx="975077" cy="11197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690126" y="3355939"/>
            <a:ext cx="977489" cy="11100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690127" y="3504065"/>
            <a:ext cx="976283" cy="10698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MW, DB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690127" y="3635412"/>
            <a:ext cx="976283" cy="11133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</p:txBody>
      </p:sp>
      <p:grpSp>
        <p:nvGrpSpPr>
          <p:cNvPr id="152" name="Group 151"/>
          <p:cNvGrpSpPr/>
          <p:nvPr/>
        </p:nvGrpSpPr>
        <p:grpSpPr>
          <a:xfrm rot="10800000">
            <a:off x="6878609" y="3812136"/>
            <a:ext cx="1076669" cy="85746"/>
            <a:chOff x="5159632" y="1696435"/>
            <a:chExt cx="2118516" cy="1098169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5" name="TextBox 154"/>
          <p:cNvSpPr txBox="1"/>
          <p:nvPr/>
        </p:nvSpPr>
        <p:spPr>
          <a:xfrm>
            <a:off x="788242" y="1889620"/>
            <a:ext cx="80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Commit Code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31032" y="817865"/>
            <a:ext cx="1593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JIRA status using REST API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46914" y="110539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800" kern="0" dirty="0">
                <a:solidFill>
                  <a:srgbClr val="50B3C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310651" y="190306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Code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78179" y="2306402"/>
            <a:ext cx="1303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traceability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180188" y="2526019"/>
            <a:ext cx="93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 comments to SCM traceability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085780" y="1095480"/>
            <a:ext cx="773881" cy="738605"/>
            <a:chOff x="4085779" y="1095480"/>
            <a:chExt cx="773881" cy="738605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085848" y="1095480"/>
              <a:ext cx="585322" cy="19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4085779" y="1095480"/>
              <a:ext cx="0" cy="738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4091845" y="1306423"/>
              <a:ext cx="76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Update build (code to build traceability)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674695" y="4309999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086600" y="3706298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78522" y="3009417"/>
            <a:ext cx="58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168" name="Group 167"/>
          <p:cNvGrpSpPr/>
          <p:nvPr/>
        </p:nvGrpSpPr>
        <p:grpSpPr>
          <a:xfrm rot="10800000" flipH="1">
            <a:off x="3612302" y="3384289"/>
            <a:ext cx="1184347" cy="515498"/>
            <a:chOff x="5159632" y="1696435"/>
            <a:chExt cx="2118516" cy="1098169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71" name="Rectangle 170"/>
          <p:cNvSpPr/>
          <p:nvPr/>
        </p:nvSpPr>
        <p:spPr>
          <a:xfrm>
            <a:off x="4481863" y="1911977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 Artifacts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1234" y="3330587"/>
            <a:ext cx="120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status using API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616953" y="2927024"/>
            <a:ext cx="553897" cy="190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SIT/UAT</a:t>
            </a:r>
          </a:p>
        </p:txBody>
      </p:sp>
      <p:sp>
        <p:nvSpPr>
          <p:cNvPr id="174" name="Down Arrow 173"/>
          <p:cNvSpPr/>
          <p:nvPr/>
        </p:nvSpPr>
        <p:spPr bwMode="auto">
          <a:xfrm>
            <a:off x="8015193" y="2251645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5" name="Down Arrow 174"/>
          <p:cNvSpPr/>
          <p:nvPr/>
        </p:nvSpPr>
        <p:spPr bwMode="auto">
          <a:xfrm>
            <a:off x="8015193" y="2535828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6" name="Down Arrow 175"/>
          <p:cNvSpPr/>
          <p:nvPr/>
        </p:nvSpPr>
        <p:spPr bwMode="auto">
          <a:xfrm>
            <a:off x="8015193" y="2823181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7" name="Down Arrow 176"/>
          <p:cNvSpPr/>
          <p:nvPr/>
        </p:nvSpPr>
        <p:spPr bwMode="auto">
          <a:xfrm rot="16200000">
            <a:off x="8197878" y="2918622"/>
            <a:ext cx="156375" cy="206034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633371" y="2822250"/>
            <a:ext cx="146893" cy="122272"/>
            <a:chOff x="2561913" y="3820933"/>
            <a:chExt cx="514831" cy="884417"/>
          </a:xfrm>
        </p:grpSpPr>
        <p:sp>
          <p:nvSpPr>
            <p:cNvPr id="179" name="Curved Up Arrow 178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0" name="Curved Up Arrow 179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633371" y="2509090"/>
            <a:ext cx="146893" cy="122272"/>
            <a:chOff x="2561913" y="3820933"/>
            <a:chExt cx="514831" cy="884417"/>
          </a:xfrm>
        </p:grpSpPr>
        <p:sp>
          <p:nvSpPr>
            <p:cNvPr id="182" name="Curved Up Arrow 181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3" name="Curved Up Arrow 182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633371" y="2233713"/>
            <a:ext cx="146893" cy="122272"/>
            <a:chOff x="2561913" y="3820933"/>
            <a:chExt cx="514831" cy="884417"/>
          </a:xfrm>
        </p:grpSpPr>
        <p:sp>
          <p:nvSpPr>
            <p:cNvPr id="185" name="Curved Up Arrow 184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6" name="Curved Up Arrow 185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196128" y="3071600"/>
            <a:ext cx="146893" cy="122272"/>
            <a:chOff x="2561913" y="3820933"/>
            <a:chExt cx="514831" cy="884417"/>
          </a:xfrm>
        </p:grpSpPr>
        <p:sp>
          <p:nvSpPr>
            <p:cNvPr id="188" name="Curved Up Arrow 187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9" name="Curved Up Arrow 188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1987226" y="3729865"/>
            <a:ext cx="1219683" cy="391437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Performance/ Regression testing Tools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err="1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PyRobo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3049711" y="2290693"/>
            <a:ext cx="1611" cy="14580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 flipV="1">
            <a:off x="4963508" y="4065129"/>
            <a:ext cx="0" cy="3185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4957062" y="4369194"/>
            <a:ext cx="269586" cy="529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sp>
        <p:nvSpPr>
          <p:cNvPr id="194" name="Rectangle 193"/>
          <p:cNvSpPr/>
          <p:nvPr/>
        </p:nvSpPr>
        <p:spPr>
          <a:xfrm>
            <a:off x="4647372" y="3476777"/>
            <a:ext cx="2620370" cy="110887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27062" y="1841280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JIRA}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674695" y="1678235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Service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673171" y="1361754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Devops Metrics </a:t>
            </a:r>
            <a:r>
              <a:rPr lang="en-US" dirty="0"/>
              <a:t>{Not assessed waiting for inputs from the team}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5161"/>
              </p:ext>
            </p:extLst>
          </p:nvPr>
        </p:nvGraphicFramePr>
        <p:xfrm>
          <a:off x="384048" y="676647"/>
          <a:ext cx="7879843" cy="3843357"/>
        </p:xfrm>
        <a:graphic>
          <a:graphicData uri="http://schemas.openxmlformats.org/drawingml/2006/table">
            <a:tbl>
              <a:tblPr firstRow="1" firstCol="1" bandRow="1" bandCol="1">
                <a:tableStyleId>{F5AB1C69-6EDB-4FF4-983F-18BD219EF322}</a:tableStyleId>
              </a:tblPr>
              <a:tblGrid>
                <a:gridCol w="4689431">
                  <a:extLst>
                    <a:ext uri="{9D8B030D-6E8A-4147-A177-3AD203B41FA5}">
                      <a16:colId xmlns:a16="http://schemas.microsoft.com/office/drawing/2014/main" val="2582806939"/>
                    </a:ext>
                  </a:extLst>
                </a:gridCol>
                <a:gridCol w="1670222">
                  <a:extLst>
                    <a:ext uri="{9D8B030D-6E8A-4147-A177-3AD203B41FA5}">
                      <a16:colId xmlns:a16="http://schemas.microsoft.com/office/drawing/2014/main" val="2223456339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579808362"/>
                    </a:ext>
                  </a:extLst>
                </a:gridCol>
              </a:tblGrid>
              <a:tr h="307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Metrics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Is it Measured ? 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Current </a:t>
                      </a: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value 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45463"/>
                  </a:ext>
                </a:extLst>
              </a:tr>
              <a:tr h="3160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Reduced Lead time to Release (Cycle Time) or Deploy Code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03071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Automation or Reusability % 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7239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Percentage of Failed Deployments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06074"/>
                  </a:ext>
                </a:extLst>
              </a:tr>
              <a:tr h="3160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Improved Environment or Application or Service Availability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SegoeUI"/>
                          <a:ea typeface="+mn-ea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23657035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Reduced Incident Rate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81335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Mean Time to Resolve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0303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Tickets Reopened (Level 1)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7358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Reduction in INFRA Cost 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8116023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Wait time @ each Step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2271597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Environment Provisioning Time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SegoeUI"/>
                        </a:rPr>
                        <a:t>NA</a:t>
                      </a:r>
                      <a:endParaRPr lang="en-US" sz="900" b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10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243796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747</TotalTime>
  <Words>895</Words>
  <Application>Microsoft Office PowerPoint</Application>
  <PresentationFormat>On-screen Show (16:9)</PresentationFormat>
  <Paragraphs>244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</vt:lpstr>
      <vt:lpstr>Segoe UI</vt:lpstr>
      <vt:lpstr>SegoeUI</vt:lpstr>
      <vt:lpstr>Times New Roman</vt:lpstr>
      <vt:lpstr>Cognizant</vt:lpstr>
      <vt:lpstr>DevOps Assessment – RBC </vt:lpstr>
      <vt:lpstr>Assessment scope and landscape </vt:lpstr>
      <vt:lpstr>Current SDLC State</vt:lpstr>
      <vt:lpstr>Devops Assessment Score</vt:lpstr>
      <vt:lpstr>Gap Analysis  </vt:lpstr>
      <vt:lpstr>Recommendations</vt:lpstr>
      <vt:lpstr>Current DevOps Model</vt:lpstr>
      <vt:lpstr>Recommended DevOps Model</vt:lpstr>
      <vt:lpstr>Devops Metrics {Not assessed waiting for inputs from the team} 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Shankar, Prayukti (Cognizant)</dc:creator>
  <cp:lastModifiedBy>Selvakumar Samraj, Pristley Sathyaraj (Cognizant)</cp:lastModifiedBy>
  <cp:revision>146</cp:revision>
  <cp:lastPrinted>2017-02-17T19:35:46Z</cp:lastPrinted>
  <dcterms:created xsi:type="dcterms:W3CDTF">2018-08-29T10:04:42Z</dcterms:created>
  <dcterms:modified xsi:type="dcterms:W3CDTF">2019-06-07T05:32:58Z</dcterms:modified>
</cp:coreProperties>
</file>