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oogle_Text-to-Speech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ch.yandex.com/translate/doc/dg/concepts/api-overview-docpage/#language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2b81adb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2b81adb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2b81ad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2b81ad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2b81ad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2b81ad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https://docs.thunkable.com/thunkable-classic-android/create/components/voice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2b81ad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2b81ad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2b81ad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2b81ad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2b81ad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2b81ad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2b81ad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2b81ad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https://en.wikipedia.org/wiki/Google_Text-to-Speech</a:t>
            </a:r>
            <a:r>
              <a:rPr lang="en"/>
              <a:t> - Available languages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2b81adb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2b81ad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https://tech.yandex.com/translate/doc/dg/concepts/api-overview-docpage/#languages</a:t>
            </a:r>
            <a:r>
              <a:rPr lang="en"/>
              <a:t> - available languages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2b81ad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2b81ad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thunkable.com/thunkable-classic-android/create/components/voice/sound-recorder" TargetMode="External"/><Relationship Id="rId4" Type="http://schemas.openxmlformats.org/officeDocument/2006/relationships/hyperlink" Target="https://docs.thunkable.com/thunkable-classic-android/create/components/voice/sound-+-play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Littlebytes summer ‘18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- Week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816500" y="1197000"/>
            <a:ext cx="5511000" cy="20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preview, questions, concerns?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625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review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6350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Image/Media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an image from the camera roll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Taking a new image with the camera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a new image to be displayed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image paths, why do we need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image and emotion recognition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Pulling results from the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Displaying the request’s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images to BlueStacks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up result types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good input for the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students can share their week 7 assignments!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Today’s class - voice and voice recognitions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syllabus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component settings in BlueStacks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and recording sound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Recognizer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to Speech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 with the Yandex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audio files online with Cloudinary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a database?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online databases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up an account and endpoint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week preview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Graphics, drawing and games (2 weeks)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this?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56825"/>
            <a:ext cx="86718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454E"/>
                </a:solidFill>
              </a:rPr>
              <a:t>For many users, smartphones are not the ideal device for typing into. Fortunately, every smartphone has a microphone and recent breakthroughs in speech recognition technology has made our voices a natural and increasingly popular way of interacting with our devices.</a:t>
            </a:r>
            <a:endParaRPr sz="1400">
              <a:solidFill>
                <a:srgbClr val="3B454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454E"/>
                </a:solidFill>
              </a:rPr>
              <a:t>In places without strong data connections, voice and audio is a much more efficient medium to work with than images or video.</a:t>
            </a:r>
            <a:endParaRPr sz="1400">
              <a:solidFill>
                <a:srgbClr val="3B454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54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100" y="2792575"/>
            <a:ext cx="5613126" cy="221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recognizer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000"/>
            <a:ext cx="3934211" cy="21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796" y="2989325"/>
            <a:ext cx="6174929" cy="20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to speech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454E"/>
                </a:solidFill>
              </a:rPr>
              <a:t>You can also change the pronunciation of words (not the actual language spoken) by supplying a language or country code. For example, setting the language to French and speaking English text will sound like someone speaking English (en) with a French accent. Setting the country code to British English (GBR) will sound different from US English (USA) and not every country code will affect every language</a:t>
            </a:r>
            <a:endParaRPr>
              <a:solidFill>
                <a:srgbClr val="3B454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454E"/>
                </a:solidFill>
              </a:rPr>
              <a:t>The languages and countries available depend on the particular device, and can be listed with the Available Languages and Available Countries properties.</a:t>
            </a:r>
            <a:endParaRPr>
              <a:solidFill>
                <a:srgbClr val="3B454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42A31"/>
                </a:solidFill>
                <a:highlight>
                  <a:srgbClr val="FFFFFF"/>
                </a:highlight>
              </a:rPr>
              <a:t>Speak text with a Mandarin Chinese pronunciation</a:t>
            </a:r>
            <a:endParaRPr sz="36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39163"/>
            <a:ext cx="38004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325" y="1228675"/>
            <a:ext cx="4668774" cy="35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Yandex translator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549" y="1345874"/>
            <a:ext cx="4194925" cy="31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0" y="1635769"/>
            <a:ext cx="4714875" cy="254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playing and recording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https://docs.thunkable.com/thunkable-classic-android/create/components/voice/sound-recorder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https://docs.thunkable.com/thunkable-classic-android/create/components/voice/sound-+-player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