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SourceCodePro-bold.fntdata"/><Relationship Id="rId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Littlebytes summer ‘18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App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