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bd2671b2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bd2671b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bd2671b2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bd2671b2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bd2671b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bd2671b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d2671b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d2671b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bd2671b2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bd2671b2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bd2671b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bd2671b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bd2671b2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bd2671b2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bd2671b2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bd2671b2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on some kids, let them work through it, and then EXPOSEEEEE the answer!!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d2671b2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d2671b2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following functions, explain your thought process to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One that finds the area of a circle with radius 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One that finds the volume of a sphere with radius 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Area of a right triangle with base b and height h.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Given a single radius, calculate the sphere volume, circle radius, and circle circumference and states all of it in a print statement.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Determines if a function is positive or negative using abs() and prints out the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bd2671b2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bd2671b2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40b158f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c40b158f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d2671b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d2671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bd2671b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bd2671b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using analogies, vocabulary terms, anything you can to get the concept across!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bd2671b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bd2671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the example in repl.it. Explain how we can use Python functions without rewriting them ourselves.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d2671b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d2671b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bd2671b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bd2671b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d2671b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d2671b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in repl.it as always!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bd2671b2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bd2671b2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Littlebytes summer ‘18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Logic Fundamentals - Week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function, continued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Information can be passed to functions as parameters.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 are specified after the function name, inside the parentheses. You can add as many parameters as you want, just separate them with a comma.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following example has a function with one parameter (fname). When the function is called, we pass along a first name, which is used inside the function to print the full name.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function, continued (example)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875" y="1246250"/>
            <a:ext cx="6514900" cy="3495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anatomy, once again! 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093850"/>
            <a:ext cx="8520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following example shows how to use a default parameter value. If we call the function without parameter, it uses the default value, which has been specified as Norway.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25" y="2328175"/>
            <a:ext cx="5777194" cy="2662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statements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228675"/>
            <a:ext cx="85206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To let a function return a value, use the </a:t>
            </a:r>
            <a:r>
              <a:rPr lang="en">
                <a:solidFill>
                  <a:srgbClr val="DC143C"/>
                </a:solidFill>
                <a:highlight>
                  <a:srgbClr val="F1F1F1"/>
                </a:highlight>
              </a:rPr>
              <a:t>return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statement.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50" y="1828800"/>
            <a:ext cx="4825750" cy="3091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tricky, spooky, challenge topic: lambda functions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 python, the keyword </a:t>
            </a:r>
            <a:r>
              <a:rPr lang="en">
                <a:solidFill>
                  <a:srgbClr val="DC143C"/>
                </a:solidFill>
                <a:highlight>
                  <a:srgbClr val="F1F1F1"/>
                </a:highlight>
              </a:rPr>
              <a:t>lambda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is used to create what is known as anonymous functions.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These are essentially functions with no pre-defined name. They are good for constructing adaptable functions, and thus good for event handling.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Lambda defined functions can have more than one defined input, which is shown in the next example.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power of </a:t>
            </a:r>
            <a:r>
              <a:rPr lang="en">
                <a:solidFill>
                  <a:srgbClr val="DC143C"/>
                </a:solidFill>
                <a:highlight>
                  <a:srgbClr val="F1F1F1"/>
                </a:highlight>
              </a:rPr>
              <a:t>lambda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is better shown when you generate anonymous functions at run-time, as shown in the following example.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example - don’t get overwhelmed!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150" y="1232450"/>
            <a:ext cx="5915100" cy="3320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okay...Maybe it gets a little scarier...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248325" y="3679675"/>
            <a:ext cx="85839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a lambda function that gets executed and created in run-time, which demonstrates how powerful these can be.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388" y="1458375"/>
            <a:ext cx="6039225" cy="1597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check! Let’s try a sample problem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228675"/>
            <a:ext cx="85206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the example we did last time with even numbers? Well, let’s do a slightly modified problem.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a function that does the following.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a modulus (%) of 2 with any inputted number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Prints out the answer to the modulus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it “modulating_unicorn_nyancat” just for fun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go over it after everyone makes an attempt!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examples of writing our own functions 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Area of a circle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Sphere volume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 triangle area (two inputs)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Circle calculation combination + 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Positive or negative?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talked about a lot of code...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22867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some vocabulary terms for this week.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Functional programming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Encapsulation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Lambda functions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Run-time execution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last week’s material (5 mins)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Printing out text in the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repl.it to code and submit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Multiplying strings by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strings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modulus (%) 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 and division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PEMDAS - why in Python?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of Python in real life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scientists - what do they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Scientific and research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Statistics and business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games and applications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75275" y="802500"/>
            <a:ext cx="36660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selection time! One student can share their homework (5 min)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function in programming? (5 min)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Functions "encapsulate" a task. They combine many instructions into a single line of code.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programming languages provide many built in functions that would otherwise require many steps to accomplish, for example computing square roots.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In general, we don't care </a:t>
            </a:r>
            <a:r>
              <a:rPr b="1" lang="en">
                <a:solidFill>
                  <a:srgbClr val="000000"/>
                </a:solidFill>
              </a:rPr>
              <a:t>how</a:t>
            </a:r>
            <a:r>
              <a:rPr lang="en">
                <a:solidFill>
                  <a:srgbClr val="000000"/>
                </a:solidFill>
              </a:rPr>
              <a:t> a function does what it does, only that it "does it"!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a function is "called" the program "leaves" the current section of code and begins to execute the first line inside the function.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 python functions (5 mins)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90850" y="1228675"/>
            <a:ext cx="79623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some built in default functions of its own.  One of them is called the abs() function.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52830"/>
              </a:buClr>
              <a:buSzPts val="1800"/>
              <a:buChar char="●"/>
            </a:pPr>
            <a:r>
              <a:rPr lang="en">
                <a:solidFill>
                  <a:srgbClr val="252830"/>
                </a:solidFill>
              </a:rPr>
              <a:t>For integers - integer absolute value is returned</a:t>
            </a:r>
            <a:endParaRPr>
              <a:solidFill>
                <a:srgbClr val="2528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830"/>
              </a:buClr>
              <a:buSzPts val="1800"/>
              <a:buChar char="●"/>
            </a:pPr>
            <a:r>
              <a:rPr lang="en">
                <a:solidFill>
                  <a:srgbClr val="252830"/>
                </a:solidFill>
              </a:rPr>
              <a:t>For floating numbers - floating absolute value is returned</a:t>
            </a:r>
            <a:endParaRPr>
              <a:solidFill>
                <a:srgbClr val="2528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52830"/>
              </a:buClr>
              <a:buSzPts val="1800"/>
              <a:buChar char="●"/>
            </a:pPr>
            <a:r>
              <a:rPr lang="en">
                <a:solidFill>
                  <a:srgbClr val="252830"/>
                </a:solidFill>
              </a:rPr>
              <a:t>For complex numbers - magnitude of the number is returned</a:t>
            </a:r>
            <a:endParaRPr>
              <a:solidFill>
                <a:srgbClr val="252830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830"/>
                </a:solidFill>
              </a:rPr>
              <a:t>Why would we use built-in functions instead of our own?</a:t>
            </a:r>
            <a:endParaRPr>
              <a:solidFill>
                <a:srgbClr val="252830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Abs() function example (5 minutes)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48" y="1464850"/>
            <a:ext cx="6901650" cy="2987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hex() function example (5 minutes)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28850" y="1484150"/>
            <a:ext cx="25842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are hexadecimal numbers? This Python default function converts regular integers to hexadecimal format.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425" y="1349250"/>
            <a:ext cx="5448624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Round() function example (5 minutes)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3370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round() default function does exactly what it sounds like it does. It will find the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nearest integer to the given number. If two multiples are really close, rounding is done toward the even choice, rather than the odd choice.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125" y="1228675"/>
            <a:ext cx="4329225" cy="35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the anatomy of a function? (10 minutes)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82850" y="1228675"/>
            <a:ext cx="888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 Python a function is defined using the </a:t>
            </a:r>
            <a:r>
              <a:rPr lang="en">
                <a:solidFill>
                  <a:srgbClr val="DC143C"/>
                </a:solidFill>
                <a:highlight>
                  <a:srgbClr val="F1F1F1"/>
                </a:highlight>
              </a:rPr>
              <a:t>def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keyword. To call a function, use the function name followed by parenthesis. The body of a function must be indented under its name.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75" y="2571750"/>
            <a:ext cx="7634075" cy="2290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