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prisubs/littlebytes-things/blob/master/snowman.py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cf50489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cf50489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cf50489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cf50489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cf50489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cf50489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cf50489d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cf50489d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cf50489d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cf50489d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them 5 mins to modify as they please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cf50489d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cf50489d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cf50489d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cf50489d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one needs to be explained in depth - explain how that loop is creating the color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cf50489d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cf50489d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cf50489d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cf50489d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cf50489d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cf50489d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https://github.com/prisubs/littlebytes-things/blob/master/snowman.py</a:t>
            </a:r>
            <a:r>
              <a:rPr lang="en"/>
              <a:t> - Don’t do this unless you have time. Make sure to select “python with Turtle” in repl.it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ea6bbbe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cea6bbbe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cea6bbbe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cea6bbbe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cf5048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cf5048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f50489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f50489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cf50489d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cf50489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f50489d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cf50489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cf50489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cf50489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code this one out. Just explain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f50489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f50489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Littlebytes summer ‘18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Logic Fundamentals - Week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Hexagon example, rewritten in loop form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8675"/>
            <a:ext cx="402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also use a while loop to write the same Hexagon code. Just because we introduced a new framework doesn’t mean that we can’t use regular Python structures and syntax! Writing it in a loop will have the same exact result as before.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850" y="1372250"/>
            <a:ext cx="27000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32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goto()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003163"/>
            <a:ext cx="5003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The goto() function will immediately move the turtle to the given </a:t>
            </a:r>
            <a:r>
              <a:rPr i="1" lang="en">
                <a:solidFill>
                  <a:srgbClr val="24292E"/>
                </a:solidFill>
              </a:rPr>
              <a:t>x</a:t>
            </a:r>
            <a:r>
              <a:rPr lang="en">
                <a:solidFill>
                  <a:srgbClr val="24292E"/>
                </a:solidFill>
              </a:rPr>
              <a:t> and </a:t>
            </a:r>
            <a:r>
              <a:rPr i="1" lang="en">
                <a:solidFill>
                  <a:srgbClr val="24292E"/>
                </a:solidFill>
              </a:rPr>
              <a:t>y</a:t>
            </a:r>
            <a:r>
              <a:rPr lang="en">
                <a:solidFill>
                  <a:srgbClr val="24292E"/>
                </a:solidFill>
              </a:rPr>
              <a:t> coordinates. If the pen is down, a line will be drawn from the previous coordinates to the new coordinates.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This example moves the to several x and y coordinates while drawing a line behind it.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What happens with penup() and pendown()?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625" y="1343225"/>
            <a:ext cx="3333675" cy="28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4297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 color and size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196050" y="844375"/>
            <a:ext cx="8751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The pensize() function sets the width of the line that the turtle draws as it moves. 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The pencolor() function sets the color of the line that the turtle draws. The pencolor() function can be passed a string of the color, such as 'red' or 'black'.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Or, the pencolor() function can be passed an "RGB color tuple", which includes a set of three numbers that represent the brightness of red, green, and blue in that individual color. For example, the tuple (1.0, 0, 0) represents red, because R (red) is set to full brightness. The color purple is half-bright red and half-bright blue, so it is represented by the RGB color tuple (0.5, 0.0, 0.5).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random rgb tuples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246250"/>
            <a:ext cx="84772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637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Subtle angle changes 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3322075"/>
            <a:ext cx="8520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Just four lines of code is going to create a really intense geometrical design, using the power of a loop. Play around with the numbers in this example - try negatives, different distances, and angles, and see what results you get.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933475"/>
            <a:ext cx="7771893" cy="21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91650" y="1095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 to make the example go faster?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20750" y="901650"/>
            <a:ext cx="4559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You can speed up or slow down the turtle’s animation speed. (Animation controls how quickly the turtle turns and moves forward). Speed settings can be set between 1 (slowest) to 10 (fastest). But if you set the speed to 0, it has a special meaning — turn off animation and go as fast as possible.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.speed method changes the speed of a Turtle.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825" y="1294550"/>
            <a:ext cx="4089204" cy="29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1668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2 - colorful hexagons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883" y="1181333"/>
            <a:ext cx="7258701" cy="34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52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3 - blue flowers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6415050" y="1228675"/>
            <a:ext cx="2417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the use of the “random” class in this program? Will any two outputs look alike? Feel free to modify the speed.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26" y="904100"/>
            <a:ext cx="6072299" cy="40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2012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in shapes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093850"/>
            <a:ext cx="4602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The turtle can draw the outline of a shape and then fill it in with color using the fill functions. 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The filling process starts when the begin_color() function is called. The turtle can move around as normal. 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When the end_fill() function is called, the shape the turtle was drawing will be filled with the fill color. The fill color is separate from the pen color.</a:t>
            </a:r>
            <a:endParaRPr sz="1600"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150" y="419625"/>
            <a:ext cx="2688675" cy="43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6925" y="378050"/>
            <a:ext cx="35385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Snowman example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225" y="152400"/>
            <a:ext cx="401483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950800" y="2348375"/>
            <a:ext cx="33795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Unfortunately, it’s not going to look like this.</a:t>
            </a:r>
            <a:endParaRPr sz="3600"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class review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 between Arrays and 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in functions to manipulate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Indexes, sub-indexes, sub-strings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 data structure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 problems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String Bits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First Last 6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Has 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Introduction to Turtle 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6 Homework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students can share their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anybody get a gold star on Coding Bat?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cool coding bat tip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make an account, it will show you progress for your problems and solutions. These check boxes and stars indicate finished problem sets.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should be able to do most of the problems on coding bat, up to List-1 and List-2 Python on your own now!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50" y="3334800"/>
            <a:ext cx="8520600" cy="145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83275" y="637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what is turtle graphics?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83275" y="864750"/>
            <a:ext cx="88893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Turtle graphics is a popular way for introducing programming to kids. It was part of the original Logo programming language developed by Wally Feurzig and Seymour Papert in 1966. Imagine a robotic turtle starting at (0, 0) in the x-y plane. After an import turtle, give it the command turtle.forward(15), and it moves (on-screen!) 15 pixels in the direction it is facing, drawing a line as it moves. Give it the command turtle.right(25), and it rotates in-place 25 degrees clockwise.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combining together these and similar commands, intricate shapes and pictures can easily be drawn.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210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turtle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482475" y="922000"/>
            <a:ext cx="5544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Normally, we would have to import the turtle library, since it’s not built into Python by default, but REPL has an option for us to select “Python with Turtle” as a development environment.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You’ll notice our development environment looks different now. Instead of just a console, we also have a “result” tab. Think of this like a canvas for our Turtle to roam around!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“turtle” looks like this.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28346" t="0"/>
          <a:stretch/>
        </p:blipFill>
        <p:spPr>
          <a:xfrm>
            <a:off x="116975" y="1252929"/>
            <a:ext cx="3193675" cy="31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1913050" y="1252925"/>
            <a:ext cx="1248600" cy="1151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85700" y="143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moving functions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99125" y="1022475"/>
            <a:ext cx="8647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By calling these functions, the turtle can be made to move around the screen. Imagine the turtle holding a pen down on the ground and drawing a line as it moves around. The turtle's position is two numbers: the X coordinate and Y coordinate.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The forward() function moves the turtle </a:t>
            </a:r>
            <a:r>
              <a:rPr i="1" lang="en">
                <a:solidFill>
                  <a:srgbClr val="24292E"/>
                </a:solidFill>
              </a:rPr>
              <a:t>distance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number of steps in the current direction.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The backward() function moves the turtle </a:t>
            </a:r>
            <a:r>
              <a:rPr i="1" lang="en">
                <a:solidFill>
                  <a:srgbClr val="24292E"/>
                </a:solidFill>
              </a:rPr>
              <a:t>distance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number of steps in </a:t>
            </a:r>
            <a:r>
              <a:rPr lang="en">
                <a:solidFill>
                  <a:srgbClr val="24292E"/>
                </a:solidFill>
              </a:rPr>
              <a:t>opposite direction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the current direction.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What happens when distance() in either of these cases is a negative number?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21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rotation functions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9220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The right() function will change the current direction clockwise by </a:t>
            </a:r>
            <a:r>
              <a:rPr i="1" lang="en">
                <a:solidFill>
                  <a:srgbClr val="24292E"/>
                </a:solidFill>
              </a:rPr>
              <a:t>angle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degrees. If you imagine being above the turtle looking down, the turtle turning right looks like it is turning clockwise. 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The turtle will not move; it will only change the direction it is facing.</a:t>
            </a:r>
            <a:endParaRPr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The left() function will change the current direction counter-clockwise or anti-clockwise by </a:t>
            </a:r>
            <a:r>
              <a:rPr i="1" lang="en">
                <a:solidFill>
                  <a:srgbClr val="24292E"/>
                </a:solidFill>
              </a:rPr>
              <a:t>angle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degrees. If you imagine being above the turtle looking down, the turtle turning left looks like it is turning counter-clockwise or anti-clockwise. 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The turtle will not move; it will only change the direction it is facing.</a:t>
            </a:r>
            <a:endParaRPr b="1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095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example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218000" y="309300"/>
            <a:ext cx="4763100" cy="4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</a:rPr>
              <a:t>The instructions in your program tell the "turtle" how to move. The turtle draws a line behind it as it moves. This program draws a square. The steps given to the program are: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AutoNum type="arabicPeriod"/>
            </a:pPr>
            <a:r>
              <a:rPr lang="en" sz="1400">
                <a:solidFill>
                  <a:srgbClr val="24292E"/>
                </a:solidFill>
              </a:rPr>
              <a:t>Move forward 100 steps. (In the beginning, the turtle is facing to the right.)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AutoNum type="arabicPeriod"/>
            </a:pPr>
            <a:r>
              <a:rPr lang="en" sz="1400">
                <a:solidFill>
                  <a:srgbClr val="24292E"/>
                </a:solidFill>
              </a:rPr>
              <a:t>Turn 90 degrees to the left.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AutoNum type="arabicPeriod"/>
            </a:pPr>
            <a:r>
              <a:rPr lang="en" sz="1400">
                <a:solidFill>
                  <a:srgbClr val="24292E"/>
                </a:solidFill>
              </a:rPr>
              <a:t>Move forward 100 steps.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AutoNum type="arabicPeriod"/>
            </a:pPr>
            <a:r>
              <a:rPr lang="en" sz="1400">
                <a:solidFill>
                  <a:srgbClr val="24292E"/>
                </a:solidFill>
              </a:rPr>
              <a:t>Turn 90 degrees to the left.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AutoNum type="arabicPeriod"/>
            </a:pPr>
            <a:r>
              <a:rPr lang="en" sz="1400">
                <a:solidFill>
                  <a:srgbClr val="24292E"/>
                </a:solidFill>
              </a:rPr>
              <a:t>Move forward 100 steps.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AutoNum type="arabicPeriod"/>
            </a:pPr>
            <a:r>
              <a:rPr lang="en" sz="1400">
                <a:solidFill>
                  <a:srgbClr val="24292E"/>
                </a:solidFill>
              </a:rPr>
              <a:t>Turn 90 degrees to the left.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AutoNum type="arabicPeriod"/>
            </a:pPr>
            <a:r>
              <a:rPr lang="en" sz="1400">
                <a:solidFill>
                  <a:srgbClr val="24292E"/>
                </a:solidFill>
              </a:rPr>
              <a:t>Move forward 100 steps. The turtle has ended up where it started.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25" y="1074425"/>
            <a:ext cx="3484475" cy="361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0"/>
          <p:cNvCxnSpPr/>
          <p:nvPr/>
        </p:nvCxnSpPr>
        <p:spPr>
          <a:xfrm>
            <a:off x="492575" y="1500675"/>
            <a:ext cx="3264900" cy="11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55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a hexagon example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25575"/>
            <a:ext cx="4476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code will change the shape of the Turtle cursor to an actual “turtle”, and then it will draw a Hexagon. What do the “forward” and “left” commands mean? Watch the motion of the Turtle carefully to figure out.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steps does it take to draw a Hexagon?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701" y="939788"/>
            <a:ext cx="3958450" cy="3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