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prisubs/littlebytes-things/blob/master/snowman.py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e1e615c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e1e615c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2704ca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2704ca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https://github.com/prisubs/littlebytes-things/blob/master/snowman.py</a:t>
            </a:r>
            <a:r>
              <a:rPr lang="en"/>
              <a:t> - This is a sample solution to the homework. This needs to be coded out. Make sure to select “python WITH turtle” as the language in repl.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1e615c7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1e615c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1e615c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1e615c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1e615c7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1e615c7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2704ca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2704ca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e2704ca8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e2704ca8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Littlebytes summer ‘18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Logic Fundamentals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095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review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1025"/>
            <a:ext cx="85206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Turtle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History and purpose of Turtle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 up Objects and import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shape of the turtle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a tuple? Why do we need tuples?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 string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Drawing, coordinates, “pen”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Importing the Random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Generating random numbers in a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week’s homework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Combining graphics with randomization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students can share their animation!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6925" y="378050"/>
            <a:ext cx="35385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Snowman example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225" y="152400"/>
            <a:ext cx="401483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950800" y="2348375"/>
            <a:ext cx="33795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Unfortunately, it’s not going to look like this.</a:t>
            </a:r>
            <a:endParaRPr sz="3600"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Randomization - in depth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Using the </a:t>
            </a:r>
            <a:r>
              <a:rPr i="1" lang="en">
                <a:solidFill>
                  <a:srgbClr val="000000"/>
                </a:solidFill>
              </a:rPr>
              <a:t>random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module, we can generate pseudo-random numbers. The function random() generates a random number between zero and one [0, 0.1 .. 1].  Numbers generated with this module are not truly random but they are enough random for most purposes.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We can generate a (pseudo) random floating point number with this small code.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38" y="3921175"/>
            <a:ext cx="57435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03325" y="916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Randomization example code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025" y="1093850"/>
            <a:ext cx="6629226" cy="38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688" y="132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Randomization with lists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225" y="1168450"/>
            <a:ext cx="6324100" cy="161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534" y="3047924"/>
            <a:ext cx="6313453" cy="16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 computing olympiad - challenge problem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Question: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Write a program which will find all such numbers which are divisible by 7 but are not a multiple of 5,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between 2000 and 3200 (both included).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The numbers obtained should be printed in a comma-separated sequence on a single line.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Hints: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Consider use range(#begin, #end) method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problem solution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3402275"/>
            <a:ext cx="85206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Did anyone come up with a different solution? Why do we need to use the modulus in this problem? What does join() do?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38" y="1228676"/>
            <a:ext cx="8696124" cy="18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