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Amatic SC"/>
      <p:regular r:id="rId28"/>
      <p:bold r:id="rId29"/>
    </p:embeddedFont>
    <p:embeddedFont>
      <p:font typeface="Source Code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maticSC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maticS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bold.fntdata"/><Relationship Id="rId3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c1c2ce3a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c1c2ce3a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c1c2ce3a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c1c2ce3a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c1c2ce3a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c1c2ce3a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c1c2ce3a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c1c2ce3a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c1c2ce3a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c1c2ce3a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c1c2ce3a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c1c2ce3a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c1c2ce3a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c1c2ce3a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c1c2ce3a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c1c2ce3a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c1c2ce3a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c1c2ce3a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c1c2ce3a3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c1c2ce3a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c1c2ce3a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c1c2ce3a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c1c2ce3a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c1c2ce3a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c1c2ce3a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c1c2ce3a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c1c2ce3a3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c1c2ce3a3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c1c2ce3a3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c1c2ce3a3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c1c2ce3a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c1c2ce3a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c1c2ce3a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c1c2ce3a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c1c2ce3a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c1c2ce3a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c1c2ce3a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c1c2ce3a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c1c2ce3a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c1c2ce3a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c1c2ce3a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c1c2ce3a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c1c2ce3a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c1c2ce3a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buzzfeed.com" TargetMode="External"/><Relationship Id="rId4" Type="http://schemas.openxmlformats.org/officeDocument/2006/relationships/hyperlink" Target="http://www.guha.com/cv.htm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fonts.google.com/" TargetMode="External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css? (5 minutes)</a:t>
            </a:r>
            <a:endParaRPr/>
          </a:p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1228675"/>
            <a:ext cx="8520600" cy="3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CSS stands for Cascading Style Sheets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Not technically a programming language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Describes how HTML elements should be displayed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Describes the style of an HTML document, not the elements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Core Questions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Why do we need CSS? 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Website with CSS - </a:t>
            </a:r>
            <a:r>
              <a:rPr lang="en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http://buzzfeed.com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Website without CSS - </a:t>
            </a:r>
            <a:r>
              <a:rPr lang="en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http://www.guha.com/cv.html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INLINE CSS VS. LINKED CSS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228675"/>
            <a:ext cx="8520600" cy="3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put CSS inside of an HTML document using the &lt;style&gt; tag or the style = “” attributes.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called inline CSS because it is in the HTML.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we can also use an external CSS file.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Linked CSS is a good method for when there is a lot of CSS and we don’t want to make our HTML document too long.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</a:rPr>
              <a:t>Let’s try an example of inline and linked CSS.</a:t>
            </a:r>
            <a:endParaRPr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Inline CSS Example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300" y="1246250"/>
            <a:ext cx="7583525" cy="358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css example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two files in the same folder.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index.html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Styles.css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CSS file, copy and paste the same CSS that was in your &lt;style&gt; tags from the previous example.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the </a:t>
            </a:r>
            <a:r>
              <a:rPr lang="en"/>
              <a:t>appropriate</a:t>
            </a:r>
            <a:r>
              <a:rPr lang="en"/>
              <a:t> link within the &lt;head&gt; of HTML.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3616375"/>
            <a:ext cx="6248400" cy="952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490250" y="526350"/>
            <a:ext cx="8031600" cy="40908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of these turn out the same! Why might one method be better in some cases?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Customizing css attributes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Colors are specified using predefined color names, or RGB, HEX, HSL, RGBA, HSLA values. Color is with the color = “” attribute.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488" y="2882063"/>
            <a:ext cx="3556200" cy="15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/>
          <p:nvPr/>
        </p:nvSpPr>
        <p:spPr>
          <a:xfrm>
            <a:off x="4178225" y="3610725"/>
            <a:ext cx="1654800" cy="23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5998475" y="2882075"/>
            <a:ext cx="2992200" cy="12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#f45f42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OR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rgb(244, 95, 66)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Predefined Colors in HTML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228675"/>
            <a:ext cx="8520600" cy="10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There are many pre-defined color names in HTML. You have to look these up on an internet resource, though, or else they color name you type in may not be a valid one.</a:t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388" y="2571750"/>
            <a:ext cx="81057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 the google color picker tool (just search color picker) to create a paragraph with a certain color. Any one you choose! Use inline css. One person will be picked to present. </a:t>
            </a:r>
            <a:endParaRPr sz="3600"/>
          </a:p>
        </p:txBody>
      </p:sp>
      <p:sp>
        <p:nvSpPr>
          <p:cNvPr id="153" name="Google Shape;153;p28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comprehension checkpoint time!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232500" y="1361850"/>
            <a:ext cx="8679000" cy="12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&lt;p style = “#53f441”&gt; This is a green paragraph &lt;/p&gt;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Fonts in CSS - default vs custom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Similarly to colors, there are some built in HTML/CSS font styles as well which can be found online.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a limited selection, so we need an external source to get more creative, unique fonts.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use a default font, we use the font-family property.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look at an example that utilizes IDs and default fonts.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Fonts - example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font-family</a:t>
            </a:r>
            <a:r>
              <a:rPr lang="en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3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"Times New Roman", Times, serif</a:t>
            </a:r>
            <a:r>
              <a:rPr lang="en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Notice how TNR is recognized!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syntax i (5 minutes)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13" y="2852300"/>
            <a:ext cx="8520600" cy="17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</a:rPr>
              <a:t>The selector points to the HTML element you want to style.</a:t>
            </a:r>
            <a:endParaRPr sz="11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</a:rPr>
              <a:t>The declaration block contains one or more declarations separated by semicolons.</a:t>
            </a:r>
            <a:endParaRPr sz="11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</a:rPr>
              <a:t>Each declaration includes a CSS property name and a value, separated by a colon.</a:t>
            </a:r>
            <a:endParaRPr sz="11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</a:rPr>
              <a:t>A CSS declaration always ends with a semicolon, and declaration blocks are surrounded by curly braces.</a:t>
            </a:r>
            <a:endParaRPr sz="11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</a:rPr>
              <a:t>In the following example all &lt;p&gt; elements will be center-aligned, with a red text color.</a:t>
            </a:r>
            <a:endParaRPr sz="11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138" y="1438275"/>
            <a:ext cx="541972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Customized FOnts - Example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1228675"/>
            <a:ext cx="8520600" cy="9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use “Sunflower” from Google Fonts.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fonts.google.com</a:t>
            </a:r>
            <a:r>
              <a:rPr lang="en"/>
              <a:t> and find “Sunflower”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9375" y="2270100"/>
            <a:ext cx="6259750" cy="2749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9" name="Google Shape;179;p32"/>
          <p:cNvSpPr/>
          <p:nvPr/>
        </p:nvSpPr>
        <p:spPr>
          <a:xfrm>
            <a:off x="6522450" y="2270100"/>
            <a:ext cx="1103100" cy="730800"/>
          </a:xfrm>
          <a:prstGeom prst="ellipse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Customized fonts - example continued</a:t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4950450" y="1228675"/>
            <a:ext cx="3171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Add the &lt;link&gt; to the &lt;head&gt; section of your HTML and use the “specify in CSS” rules to use this font in your projects on your computer. The &lt;link&gt; allows you to import the font from Google Fonts. </a:t>
            </a:r>
            <a:endParaRPr/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27" y="1228680"/>
            <a:ext cx="3881700" cy="3582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 up and next week preview - bootstrap</a:t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206850" y="1228675"/>
            <a:ext cx="8625600" cy="3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the end of today, you should have an understanding of CSS syntax, IDs, classes, fonts, and colors. You should be able to implement both inline and external CSS code.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Let’s have a brief introduction to Bootstrap!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6A6A6A"/>
                </a:solidFill>
              </a:rPr>
              <a:t>Bootstrap</a:t>
            </a:r>
            <a:r>
              <a:rPr lang="en">
                <a:solidFill>
                  <a:srgbClr val="545454"/>
                </a:solidFill>
                <a:highlight>
                  <a:srgbClr val="FFFFFF"/>
                </a:highlight>
              </a:rPr>
              <a:t> is a free front-end framework for faster and easier web development. </a:t>
            </a:r>
            <a:r>
              <a:rPr b="1" lang="en">
                <a:solidFill>
                  <a:srgbClr val="6A6A6A"/>
                </a:solidFill>
              </a:rPr>
              <a:t>Bootstrap</a:t>
            </a:r>
            <a:r>
              <a:rPr lang="en">
                <a:solidFill>
                  <a:srgbClr val="545454"/>
                </a:solidFill>
                <a:highlight>
                  <a:srgbClr val="FFFFFF"/>
                </a:highlight>
              </a:rPr>
              <a:t> includes HTML and CSS based design templates for typography, forms, buttons, tables, navigation, modals, image carousels and many other, as well as optional JavaScript plugins.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Syntax II (5 minutes)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483825" y="1282938"/>
            <a:ext cx="6307200" cy="6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Let’s identify some examples of CSS Syntax.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75325"/>
            <a:ext cx="4268764" cy="166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4850" y="2075350"/>
            <a:ext cx="4089798" cy="166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Classes and IDs (20 minutes)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093850"/>
            <a:ext cx="8520600" cy="36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 id attribute specifies a unique id for an HTML element (the value must be unique within the HTML document).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 id attribute is most used to point to a style in a style sheet, and by JavaScript (via the HTML DOM) to manipulate the element with the specific id.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 class attribute specifies one or more classnames for an element.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 class attribute is mostly used to point to a class in a style sheet. However, it can also be used by a JavaScript (via the HTML DOM) to make changes to HTML elements with a specified class.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765050" y="802500"/>
            <a:ext cx="52263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idea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ids are used to identify and separate html elements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Ids code examples (sublime text)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242775" y="1849200"/>
            <a:ext cx="8348100" cy="19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8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class</a:t>
            </a:r>
            <a:r>
              <a:rPr lang="en" sz="18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="intro"&gt;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Header 1</a:t>
            </a:r>
            <a:r>
              <a:rPr lang="en" sz="18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8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/h1</a:t>
            </a:r>
            <a:r>
              <a:rPr lang="en" sz="18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8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8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paragraph.</a:t>
            </a:r>
            <a:r>
              <a:rPr lang="en" sz="18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8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18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8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class</a:t>
            </a:r>
            <a:r>
              <a:rPr lang="en" sz="18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="important"&gt;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Note that this is an important paragraph. :)</a:t>
            </a:r>
            <a:r>
              <a:rPr lang="en" sz="18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8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18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example with some javascript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193050" y="1228675"/>
            <a:ext cx="88251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="myHeader"&gt;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Hello World!</a:t>
            </a:r>
            <a:r>
              <a:rPr lang="en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/h1</a:t>
            </a:r>
            <a:r>
              <a:rPr lang="en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onclick</a:t>
            </a:r>
            <a:r>
              <a:rPr lang="en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="displayResult()"&gt;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 text</a:t>
            </a:r>
            <a:r>
              <a:rPr lang="en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/button</a:t>
            </a:r>
            <a:r>
              <a:rPr lang="en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displayResult()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document.getElementById(</a:t>
            </a:r>
            <a:r>
              <a:rPr lang="en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"myHeader"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).innerHTML = </a:t>
            </a:r>
            <a:r>
              <a:rPr lang="en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"Have a nice day!"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/script</a:t>
            </a:r>
            <a:r>
              <a:rPr lang="en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Don’t worry too much about that JavaScript yet, that’s later!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Class/id selectors in css 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id selector uses the id attribute of an HTML element to select a specific element.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id of an element should be unique within a page, so the id selector is used to select one unique element!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 select an element with a specific id, write a hash (#) character, followed by the id of the element.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style rule below will be applied to the HTML element with id="para1":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Class/id selectors in css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The class selector selects elements with a specific class attribute.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To select elements with a specific class, write a period (.) character, followed by the name of the class.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chemeClr val="dk1"/>
                </a:highlight>
              </a:rPr>
              <a:t>Why might we need selectors in CSS?</a:t>
            </a:r>
            <a:endParaRPr sz="24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