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Amatic SC"/>
      <p:regular r:id="rId23"/>
      <p:bold r:id="rId24"/>
    </p:embeddedFont>
    <p:embeddedFont>
      <p:font typeface="Source Code Pro"/>
      <p:regular r:id="rId25"/>
      <p:bold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AmaticSC-bold.fntdata"/><Relationship Id="rId23" Type="http://schemas.openxmlformats.org/officeDocument/2006/relationships/font" Target="fonts/AmaticSC-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SourceCodePro-bold.fntdata"/><Relationship Id="rId25" Type="http://schemas.openxmlformats.org/officeDocument/2006/relationships/font" Target="fonts/SourceCodePro-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 name="Shape 52"/>
        <p:cNvGrpSpPr/>
        <p:nvPr/>
      </p:nvGrpSpPr>
      <p:grpSpPr>
        <a:xfrm>
          <a:off x="0" y="0"/>
          <a:ext cx="0" cy="0"/>
          <a:chOff x="0" y="0"/>
          <a:chExt cx="0" cy="0"/>
        </a:xfrm>
      </p:grpSpPr>
      <p:sp>
        <p:nvSpPr>
          <p:cNvPr id="53" name="Google Shape;53;g3e725e4af0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g3e725e4af0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g3e725e4af0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3e725e4af0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Google Shape;116;g3e725e4af0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3e725e4af0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Google Shape;123;g3e725e4af0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3e725e4af0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g3e725e4af0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3e725e4af0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3e725e4af0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3e725e4af0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g3e725e4af0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3e725e4af0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1200">
              <a:latin typeface="Source Code Pro"/>
              <a:ea typeface="Source Code Pro"/>
              <a:cs typeface="Source Code Pro"/>
              <a:sym typeface="Source Code Pro"/>
            </a:endParaRPr>
          </a:p>
          <a:p>
            <a:pPr indent="0" lvl="0" marL="0" rtl="0" algn="l">
              <a:spcBef>
                <a:spcPts val="160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Google Shape;150;g3e725e4af0_0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3e725e4af0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Google Shape;156;g3e725e4af0_0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3e725e4af0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 name="Shape 58"/>
        <p:cNvGrpSpPr/>
        <p:nvPr/>
      </p:nvGrpSpPr>
      <p:grpSpPr>
        <a:xfrm>
          <a:off x="0" y="0"/>
          <a:ext cx="0" cy="0"/>
          <a:chOff x="0" y="0"/>
          <a:chExt cx="0" cy="0"/>
        </a:xfrm>
      </p:grpSpPr>
      <p:sp>
        <p:nvSpPr>
          <p:cNvPr id="59" name="Google Shape;59;g3e725e4af0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3e725e4af0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 name="Shape 64"/>
        <p:cNvGrpSpPr/>
        <p:nvPr/>
      </p:nvGrpSpPr>
      <p:grpSpPr>
        <a:xfrm>
          <a:off x="0" y="0"/>
          <a:ext cx="0" cy="0"/>
          <a:chOff x="0" y="0"/>
          <a:chExt cx="0" cy="0"/>
        </a:xfrm>
      </p:grpSpPr>
      <p:sp>
        <p:nvSpPr>
          <p:cNvPr id="65" name="Google Shape;65;g3e725e4af0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3e725e4af0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code is plain-text and can be copy-pasted.</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 name="Shape 70"/>
        <p:cNvGrpSpPr/>
        <p:nvPr/>
      </p:nvGrpSpPr>
      <p:grpSpPr>
        <a:xfrm>
          <a:off x="0" y="0"/>
          <a:ext cx="0" cy="0"/>
          <a:chOff x="0" y="0"/>
          <a:chExt cx="0" cy="0"/>
        </a:xfrm>
      </p:grpSpPr>
      <p:sp>
        <p:nvSpPr>
          <p:cNvPr id="71" name="Google Shape;71;g3e725e4af0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3e725e4af0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Google Shape;77;g3e725e4af0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3e725e4af0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Google Shape;84;g3e725e4af0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3e725e4af0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Google Shape;90;g3e725e4af0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3e725e4af0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50">
                <a:highlight>
                  <a:srgbClr val="FFFFFF"/>
                </a:highlight>
                <a:latin typeface="Verdana"/>
                <a:ea typeface="Verdana"/>
                <a:cs typeface="Verdana"/>
                <a:sym typeface="Verdana"/>
              </a:rPr>
              <a:t>When a user clicks on a button, the element with id="test" will be hidden.</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g3e725e4af0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3e725e4af0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Google Shape;103;g3e725e4af0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3e725e4af0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It’s like if there was a “when” statement.</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3429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311700" y="392150"/>
            <a:ext cx="8520600" cy="2690400"/>
          </a:xfrm>
          <a:prstGeom prst="rect">
            <a:avLst/>
          </a:prstGeom>
        </p:spPr>
        <p:txBody>
          <a:bodyPr anchorCtr="0" anchor="ctr" bIns="91425" lIns="91425" spcFirstLastPara="1" rIns="91425" wrap="square" tIns="91425"/>
          <a:lstStyle>
            <a:lvl1pPr lvl="0" algn="ctr">
              <a:spcBef>
                <a:spcPts val="0"/>
              </a:spcBef>
              <a:spcAft>
                <a:spcPts val="0"/>
              </a:spcAft>
              <a:buSzPts val="8000"/>
              <a:buNone/>
              <a:defRPr sz="8000"/>
            </a:lvl1pPr>
            <a:lvl2pPr lvl="1" algn="ctr">
              <a:spcBef>
                <a:spcPts val="0"/>
              </a:spcBef>
              <a:spcAft>
                <a:spcPts val="0"/>
              </a:spcAft>
              <a:buSzPts val="8000"/>
              <a:buNone/>
              <a:defRPr sz="8000"/>
            </a:lvl2pPr>
            <a:lvl3pPr lvl="2" algn="ctr">
              <a:spcBef>
                <a:spcPts val="0"/>
              </a:spcBef>
              <a:spcAft>
                <a:spcPts val="0"/>
              </a:spcAft>
              <a:buSzPts val="8000"/>
              <a:buNone/>
              <a:defRPr sz="8000"/>
            </a:lvl3pPr>
            <a:lvl4pPr lvl="3" algn="ctr">
              <a:spcBef>
                <a:spcPts val="0"/>
              </a:spcBef>
              <a:spcAft>
                <a:spcPts val="0"/>
              </a:spcAft>
              <a:buSzPts val="8000"/>
              <a:buNone/>
              <a:defRPr sz="8000"/>
            </a:lvl4pPr>
            <a:lvl5pPr lvl="4" algn="ctr">
              <a:spcBef>
                <a:spcPts val="0"/>
              </a:spcBef>
              <a:spcAft>
                <a:spcPts val="0"/>
              </a:spcAft>
              <a:buSzPts val="8000"/>
              <a:buNone/>
              <a:defRPr sz="8000"/>
            </a:lvl5pPr>
            <a:lvl6pPr lvl="5" algn="ctr">
              <a:spcBef>
                <a:spcPts val="0"/>
              </a:spcBef>
              <a:spcAft>
                <a:spcPts val="0"/>
              </a:spcAft>
              <a:buSzPts val="8000"/>
              <a:buNone/>
              <a:defRPr sz="8000"/>
            </a:lvl6pPr>
            <a:lvl7pPr lvl="6" algn="ctr">
              <a:spcBef>
                <a:spcPts val="0"/>
              </a:spcBef>
              <a:spcAft>
                <a:spcPts val="0"/>
              </a:spcAft>
              <a:buSzPts val="8000"/>
              <a:buNone/>
              <a:defRPr sz="8000"/>
            </a:lvl7pPr>
            <a:lvl8pPr lvl="7" algn="ctr">
              <a:spcBef>
                <a:spcPts val="0"/>
              </a:spcBef>
              <a:spcAft>
                <a:spcPts val="0"/>
              </a:spcAft>
              <a:buSzPts val="8000"/>
              <a:buNone/>
              <a:defRPr sz="8000"/>
            </a:lvl8pPr>
            <a:lvl9pPr lvl="8" algn="ctr">
              <a:spcBef>
                <a:spcPts val="0"/>
              </a:spcBef>
              <a:spcAft>
                <a:spcPts val="0"/>
              </a:spcAft>
              <a:buSzPts val="8000"/>
              <a:buNone/>
              <a:defRPr sz="8000"/>
            </a:lvl9pPr>
          </a:lstStyle>
          <a:p/>
        </p:txBody>
      </p:sp>
      <p:sp>
        <p:nvSpPr>
          <p:cNvPr id="12" name="Google Shape;12;p2"/>
          <p:cNvSpPr txBox="1"/>
          <p:nvPr>
            <p:ph idx="1" type="subTitle"/>
          </p:nvPr>
        </p:nvSpPr>
        <p:spPr>
          <a:xfrm>
            <a:off x="311700" y="3890400"/>
            <a:ext cx="8520600" cy="706200"/>
          </a:xfrm>
          <a:prstGeom prst="rect">
            <a:avLst/>
          </a:prstGeom>
        </p:spPr>
        <p:txBody>
          <a:bodyPr anchorCtr="0" anchor="ctr" bIns="91425" lIns="91425" spcFirstLastPara="1" rIns="91425" wrap="square" tIns="91425"/>
          <a:lstStyle>
            <a:lvl1pPr lvl="0" algn="ctr">
              <a:lnSpc>
                <a:spcPct val="100000"/>
              </a:lnSpc>
              <a:spcBef>
                <a:spcPts val="0"/>
              </a:spcBef>
              <a:spcAft>
                <a:spcPts val="0"/>
              </a:spcAft>
              <a:buClr>
                <a:schemeClr val="accent1"/>
              </a:buClr>
              <a:buSzPts val="2100"/>
              <a:buNone/>
              <a:defRPr b="1" sz="2100">
                <a:solidFill>
                  <a:schemeClr val="accent1"/>
                </a:solidFill>
              </a:defRPr>
            </a:lvl1pPr>
            <a:lvl2pPr lvl="1" algn="ctr">
              <a:lnSpc>
                <a:spcPct val="100000"/>
              </a:lnSpc>
              <a:spcBef>
                <a:spcPts val="0"/>
              </a:spcBef>
              <a:spcAft>
                <a:spcPts val="0"/>
              </a:spcAft>
              <a:buClr>
                <a:schemeClr val="accent1"/>
              </a:buClr>
              <a:buSzPts val="2100"/>
              <a:buNone/>
              <a:defRPr b="1" sz="2100">
                <a:solidFill>
                  <a:schemeClr val="accent1"/>
                </a:solidFill>
              </a:defRPr>
            </a:lvl2pPr>
            <a:lvl3pPr lvl="2" algn="ctr">
              <a:lnSpc>
                <a:spcPct val="100000"/>
              </a:lnSpc>
              <a:spcBef>
                <a:spcPts val="0"/>
              </a:spcBef>
              <a:spcAft>
                <a:spcPts val="0"/>
              </a:spcAft>
              <a:buClr>
                <a:schemeClr val="accent1"/>
              </a:buClr>
              <a:buSzPts val="2100"/>
              <a:buNone/>
              <a:defRPr b="1" sz="2100">
                <a:solidFill>
                  <a:schemeClr val="accent1"/>
                </a:solidFill>
              </a:defRPr>
            </a:lvl3pPr>
            <a:lvl4pPr lvl="3" algn="ctr">
              <a:lnSpc>
                <a:spcPct val="100000"/>
              </a:lnSpc>
              <a:spcBef>
                <a:spcPts val="0"/>
              </a:spcBef>
              <a:spcAft>
                <a:spcPts val="0"/>
              </a:spcAft>
              <a:buClr>
                <a:schemeClr val="accent1"/>
              </a:buClr>
              <a:buSzPts val="2100"/>
              <a:buNone/>
              <a:defRPr b="1" sz="2100">
                <a:solidFill>
                  <a:schemeClr val="accent1"/>
                </a:solidFill>
              </a:defRPr>
            </a:lvl4pPr>
            <a:lvl5pPr lvl="4" algn="ctr">
              <a:lnSpc>
                <a:spcPct val="100000"/>
              </a:lnSpc>
              <a:spcBef>
                <a:spcPts val="0"/>
              </a:spcBef>
              <a:spcAft>
                <a:spcPts val="0"/>
              </a:spcAft>
              <a:buClr>
                <a:schemeClr val="accent1"/>
              </a:buClr>
              <a:buSzPts val="2100"/>
              <a:buNone/>
              <a:defRPr b="1" sz="2100">
                <a:solidFill>
                  <a:schemeClr val="accent1"/>
                </a:solidFill>
              </a:defRPr>
            </a:lvl5pPr>
            <a:lvl6pPr lvl="5" algn="ctr">
              <a:lnSpc>
                <a:spcPct val="100000"/>
              </a:lnSpc>
              <a:spcBef>
                <a:spcPts val="0"/>
              </a:spcBef>
              <a:spcAft>
                <a:spcPts val="0"/>
              </a:spcAft>
              <a:buClr>
                <a:schemeClr val="accent1"/>
              </a:buClr>
              <a:buSzPts val="2100"/>
              <a:buNone/>
              <a:defRPr b="1" sz="2100">
                <a:solidFill>
                  <a:schemeClr val="accent1"/>
                </a:solidFill>
              </a:defRPr>
            </a:lvl6pPr>
            <a:lvl7pPr lvl="6" algn="ctr">
              <a:lnSpc>
                <a:spcPct val="100000"/>
              </a:lnSpc>
              <a:spcBef>
                <a:spcPts val="0"/>
              </a:spcBef>
              <a:spcAft>
                <a:spcPts val="0"/>
              </a:spcAft>
              <a:buClr>
                <a:schemeClr val="accent1"/>
              </a:buClr>
              <a:buSzPts val="2100"/>
              <a:buNone/>
              <a:defRPr b="1" sz="2100">
                <a:solidFill>
                  <a:schemeClr val="accent1"/>
                </a:solidFill>
              </a:defRPr>
            </a:lvl7pPr>
            <a:lvl8pPr lvl="7" algn="ctr">
              <a:lnSpc>
                <a:spcPct val="100000"/>
              </a:lnSpc>
              <a:spcBef>
                <a:spcPts val="0"/>
              </a:spcBef>
              <a:spcAft>
                <a:spcPts val="0"/>
              </a:spcAft>
              <a:buClr>
                <a:schemeClr val="accent1"/>
              </a:buClr>
              <a:buSzPts val="2100"/>
              <a:buNone/>
              <a:defRPr b="1" sz="2100">
                <a:solidFill>
                  <a:schemeClr val="accent1"/>
                </a:solidFill>
              </a:defRPr>
            </a:lvl8pPr>
            <a:lvl9pPr lvl="8" algn="ctr">
              <a:lnSpc>
                <a:spcPct val="100000"/>
              </a:lnSpc>
              <a:spcBef>
                <a:spcPts val="0"/>
              </a:spcBef>
              <a:spcAft>
                <a:spcPts val="0"/>
              </a:spcAft>
              <a:buClr>
                <a:schemeClr val="accent1"/>
              </a:buClr>
              <a:buSzPts val="2100"/>
              <a:buNone/>
              <a:defRPr b="1" sz="2100">
                <a:solidFill>
                  <a:schemeClr val="accen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240275"/>
            <a:ext cx="8520600" cy="1981800"/>
          </a:xfrm>
          <a:prstGeom prst="rect">
            <a:avLst/>
          </a:prstGeom>
        </p:spPr>
        <p:txBody>
          <a:bodyPr anchorCtr="0" anchor="b" bIns="91425" lIns="91425" spcFirstLastPara="1" rIns="91425" wrap="square" tIns="91425"/>
          <a:lstStyle>
            <a:lvl1pPr lvl="0" algn="ctr">
              <a:spcBef>
                <a:spcPts val="0"/>
              </a:spcBef>
              <a:spcAft>
                <a:spcPts val="0"/>
              </a:spcAft>
              <a:buClr>
                <a:schemeClr val="lt1"/>
              </a:buClr>
              <a:buSzPts val="12000"/>
              <a:buNone/>
              <a:defRPr sz="12000">
                <a:solidFill>
                  <a:schemeClr val="lt1"/>
                </a:solidFill>
                <a:highlight>
                  <a:schemeClr val="accent1"/>
                </a:highlight>
              </a:defRPr>
            </a:lvl1pPr>
            <a:lvl2pPr lvl="1" algn="ctr">
              <a:spcBef>
                <a:spcPts val="0"/>
              </a:spcBef>
              <a:spcAft>
                <a:spcPts val="0"/>
              </a:spcAft>
              <a:buClr>
                <a:schemeClr val="lt1"/>
              </a:buClr>
              <a:buSzPts val="12000"/>
              <a:buNone/>
              <a:defRPr sz="12000">
                <a:solidFill>
                  <a:schemeClr val="lt1"/>
                </a:solidFill>
                <a:highlight>
                  <a:schemeClr val="accent1"/>
                </a:highlight>
              </a:defRPr>
            </a:lvl2pPr>
            <a:lvl3pPr lvl="2" algn="ctr">
              <a:spcBef>
                <a:spcPts val="0"/>
              </a:spcBef>
              <a:spcAft>
                <a:spcPts val="0"/>
              </a:spcAft>
              <a:buClr>
                <a:schemeClr val="lt1"/>
              </a:buClr>
              <a:buSzPts val="12000"/>
              <a:buNone/>
              <a:defRPr sz="12000">
                <a:solidFill>
                  <a:schemeClr val="lt1"/>
                </a:solidFill>
                <a:highlight>
                  <a:schemeClr val="accent1"/>
                </a:highlight>
              </a:defRPr>
            </a:lvl3pPr>
            <a:lvl4pPr lvl="3" algn="ctr">
              <a:spcBef>
                <a:spcPts val="0"/>
              </a:spcBef>
              <a:spcAft>
                <a:spcPts val="0"/>
              </a:spcAft>
              <a:buClr>
                <a:schemeClr val="lt1"/>
              </a:buClr>
              <a:buSzPts val="12000"/>
              <a:buNone/>
              <a:defRPr sz="12000">
                <a:solidFill>
                  <a:schemeClr val="lt1"/>
                </a:solidFill>
                <a:highlight>
                  <a:schemeClr val="accent1"/>
                </a:highlight>
              </a:defRPr>
            </a:lvl4pPr>
            <a:lvl5pPr lvl="4" algn="ctr">
              <a:spcBef>
                <a:spcPts val="0"/>
              </a:spcBef>
              <a:spcAft>
                <a:spcPts val="0"/>
              </a:spcAft>
              <a:buClr>
                <a:schemeClr val="lt1"/>
              </a:buClr>
              <a:buSzPts val="12000"/>
              <a:buNone/>
              <a:defRPr sz="12000">
                <a:solidFill>
                  <a:schemeClr val="lt1"/>
                </a:solidFill>
                <a:highlight>
                  <a:schemeClr val="accent1"/>
                </a:highlight>
              </a:defRPr>
            </a:lvl5pPr>
            <a:lvl6pPr lvl="5" algn="ctr">
              <a:spcBef>
                <a:spcPts val="0"/>
              </a:spcBef>
              <a:spcAft>
                <a:spcPts val="0"/>
              </a:spcAft>
              <a:buClr>
                <a:schemeClr val="lt1"/>
              </a:buClr>
              <a:buSzPts val="12000"/>
              <a:buNone/>
              <a:defRPr sz="12000">
                <a:solidFill>
                  <a:schemeClr val="lt1"/>
                </a:solidFill>
                <a:highlight>
                  <a:schemeClr val="accent1"/>
                </a:highlight>
              </a:defRPr>
            </a:lvl6pPr>
            <a:lvl7pPr lvl="6" algn="ctr">
              <a:spcBef>
                <a:spcPts val="0"/>
              </a:spcBef>
              <a:spcAft>
                <a:spcPts val="0"/>
              </a:spcAft>
              <a:buClr>
                <a:schemeClr val="lt1"/>
              </a:buClr>
              <a:buSzPts val="12000"/>
              <a:buNone/>
              <a:defRPr sz="12000">
                <a:solidFill>
                  <a:schemeClr val="lt1"/>
                </a:solidFill>
                <a:highlight>
                  <a:schemeClr val="accent1"/>
                </a:highlight>
              </a:defRPr>
            </a:lvl7pPr>
            <a:lvl8pPr lvl="7" algn="ctr">
              <a:spcBef>
                <a:spcPts val="0"/>
              </a:spcBef>
              <a:spcAft>
                <a:spcPts val="0"/>
              </a:spcAft>
              <a:buClr>
                <a:schemeClr val="lt1"/>
              </a:buClr>
              <a:buSzPts val="12000"/>
              <a:buNone/>
              <a:defRPr sz="12000">
                <a:solidFill>
                  <a:schemeClr val="lt1"/>
                </a:solidFill>
                <a:highlight>
                  <a:schemeClr val="accent1"/>
                </a:highlight>
              </a:defRPr>
            </a:lvl8pPr>
            <a:lvl9pPr lvl="8" algn="ctr">
              <a:spcBef>
                <a:spcPts val="0"/>
              </a:spcBef>
              <a:spcAft>
                <a:spcPts val="0"/>
              </a:spcAft>
              <a:buClr>
                <a:schemeClr val="lt1"/>
              </a:buClr>
              <a:buSzPts val="12000"/>
              <a:buNone/>
              <a:defRPr sz="12000">
                <a:solidFill>
                  <a:schemeClr val="lt1"/>
                </a:solidFill>
                <a:highlight>
                  <a:schemeClr val="accent1"/>
                </a:highlight>
              </a:defRPr>
            </a:lvl9pPr>
          </a:lstStyle>
          <a:p>
            <a:r>
              <a:t>xx%</a:t>
            </a:r>
          </a:p>
        </p:txBody>
      </p:sp>
      <p:sp>
        <p:nvSpPr>
          <p:cNvPr id="48" name="Google Shape;48;p11"/>
          <p:cNvSpPr txBox="1"/>
          <p:nvPr>
            <p:ph idx="1" type="body"/>
          </p:nvPr>
        </p:nvSpPr>
        <p:spPr>
          <a:xfrm>
            <a:off x="311700" y="33046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Clr>
                <a:schemeClr val="accent1"/>
              </a:buClr>
              <a:buSzPts val="1800"/>
              <a:buChar char="●"/>
              <a:defRPr>
                <a:solidFill>
                  <a:schemeClr val="accent1"/>
                </a:solidFill>
                <a:highlight>
                  <a:schemeClr val="dk1"/>
                </a:highlight>
              </a:defRPr>
            </a:lvl1pPr>
            <a:lvl2pPr indent="-317500" lvl="1" marL="914400" algn="ctr">
              <a:spcBef>
                <a:spcPts val="1600"/>
              </a:spcBef>
              <a:spcAft>
                <a:spcPts val="0"/>
              </a:spcAft>
              <a:buClr>
                <a:schemeClr val="accent1"/>
              </a:buClr>
              <a:buSzPts val="1400"/>
              <a:buChar char="○"/>
              <a:defRPr>
                <a:solidFill>
                  <a:schemeClr val="accent1"/>
                </a:solidFill>
                <a:highlight>
                  <a:schemeClr val="dk1"/>
                </a:highlight>
              </a:defRPr>
            </a:lvl2pPr>
            <a:lvl3pPr indent="-317500" lvl="2" marL="1371600" algn="ctr">
              <a:spcBef>
                <a:spcPts val="1600"/>
              </a:spcBef>
              <a:spcAft>
                <a:spcPts val="0"/>
              </a:spcAft>
              <a:buClr>
                <a:schemeClr val="accent1"/>
              </a:buClr>
              <a:buSzPts val="1400"/>
              <a:buChar char="■"/>
              <a:defRPr>
                <a:solidFill>
                  <a:schemeClr val="accent1"/>
                </a:solidFill>
                <a:highlight>
                  <a:schemeClr val="dk1"/>
                </a:highlight>
              </a:defRPr>
            </a:lvl3pPr>
            <a:lvl4pPr indent="-317500" lvl="3" marL="1828800" algn="ctr">
              <a:spcBef>
                <a:spcPts val="1600"/>
              </a:spcBef>
              <a:spcAft>
                <a:spcPts val="0"/>
              </a:spcAft>
              <a:buClr>
                <a:schemeClr val="accent1"/>
              </a:buClr>
              <a:buSzPts val="1400"/>
              <a:buChar char="●"/>
              <a:defRPr>
                <a:solidFill>
                  <a:schemeClr val="accent1"/>
                </a:solidFill>
                <a:highlight>
                  <a:schemeClr val="dk1"/>
                </a:highlight>
              </a:defRPr>
            </a:lvl4pPr>
            <a:lvl5pPr indent="-317500" lvl="4" marL="2286000" algn="ctr">
              <a:spcBef>
                <a:spcPts val="1600"/>
              </a:spcBef>
              <a:spcAft>
                <a:spcPts val="0"/>
              </a:spcAft>
              <a:buClr>
                <a:schemeClr val="accent1"/>
              </a:buClr>
              <a:buSzPts val="1400"/>
              <a:buChar char="○"/>
              <a:defRPr>
                <a:solidFill>
                  <a:schemeClr val="accent1"/>
                </a:solidFill>
                <a:highlight>
                  <a:schemeClr val="dk1"/>
                </a:highlight>
              </a:defRPr>
            </a:lvl5pPr>
            <a:lvl6pPr indent="-317500" lvl="5" marL="2743200" algn="ctr">
              <a:spcBef>
                <a:spcPts val="1600"/>
              </a:spcBef>
              <a:spcAft>
                <a:spcPts val="0"/>
              </a:spcAft>
              <a:buClr>
                <a:schemeClr val="accent1"/>
              </a:buClr>
              <a:buSzPts val="1400"/>
              <a:buChar char="■"/>
              <a:defRPr>
                <a:solidFill>
                  <a:schemeClr val="accent1"/>
                </a:solidFill>
                <a:highlight>
                  <a:schemeClr val="dk1"/>
                </a:highlight>
              </a:defRPr>
            </a:lvl6pPr>
            <a:lvl7pPr indent="-317500" lvl="6" marL="3200400" algn="ctr">
              <a:spcBef>
                <a:spcPts val="1600"/>
              </a:spcBef>
              <a:spcAft>
                <a:spcPts val="0"/>
              </a:spcAft>
              <a:buClr>
                <a:schemeClr val="accent1"/>
              </a:buClr>
              <a:buSzPts val="1400"/>
              <a:buChar char="●"/>
              <a:defRPr>
                <a:solidFill>
                  <a:schemeClr val="accent1"/>
                </a:solidFill>
                <a:highlight>
                  <a:schemeClr val="dk1"/>
                </a:highlight>
              </a:defRPr>
            </a:lvl7pPr>
            <a:lvl8pPr indent="-317500" lvl="7" marL="3657600" algn="ctr">
              <a:spcBef>
                <a:spcPts val="1600"/>
              </a:spcBef>
              <a:spcAft>
                <a:spcPts val="0"/>
              </a:spcAft>
              <a:buClr>
                <a:schemeClr val="accent1"/>
              </a:buClr>
              <a:buSzPts val="1400"/>
              <a:buChar char="○"/>
              <a:defRPr>
                <a:solidFill>
                  <a:schemeClr val="accent1"/>
                </a:solidFill>
                <a:highlight>
                  <a:schemeClr val="dk1"/>
                </a:highlight>
              </a:defRPr>
            </a:lvl8pPr>
            <a:lvl9pPr indent="-317500" lvl="8" marL="4114800" algn="ctr">
              <a:spcBef>
                <a:spcPts val="1600"/>
              </a:spcBef>
              <a:spcAft>
                <a:spcPts val="1600"/>
              </a:spcAft>
              <a:buClr>
                <a:schemeClr val="accent1"/>
              </a:buClr>
              <a:buSzPts val="1400"/>
              <a:buChar char="■"/>
              <a:defRPr>
                <a:solidFill>
                  <a:schemeClr val="accent1"/>
                </a:solidFill>
                <a:highlight>
                  <a:schemeClr val="dk1"/>
                </a:highlight>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2802750" y="802500"/>
            <a:ext cx="3538500" cy="3538500"/>
          </a:xfrm>
          <a:prstGeom prst="rect">
            <a:avLst/>
          </a:prstGeom>
          <a:solidFill>
            <a:srgbClr val="FFFFFF"/>
          </a:solidFill>
        </p:spPr>
        <p:txBody>
          <a:bodyPr anchorCtr="0" anchor="ctr" bIns="91425" lIns="91425" spcFirstLastPara="1" rIns="91425" wrap="square" tIns="91425"/>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292850"/>
            <a:ext cx="8520600" cy="801000"/>
          </a:xfrm>
          <a:prstGeom prst="rect">
            <a:avLst/>
          </a:prstGeom>
        </p:spPr>
        <p:txBody>
          <a:bodyPr anchorCtr="0" anchor="t" bIns="91425" lIns="91425" spcFirstLastPara="1" rIns="91425" wrap="square" tIns="91425"/>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19" name="Google Shape;19;p4"/>
          <p:cNvSpPr txBox="1"/>
          <p:nvPr>
            <p:ph idx="1" type="body"/>
          </p:nvPr>
        </p:nvSpPr>
        <p:spPr>
          <a:xfrm>
            <a:off x="311700" y="1228675"/>
            <a:ext cx="8520600" cy="33402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292850"/>
            <a:ext cx="8520600" cy="801000"/>
          </a:xfrm>
          <a:prstGeom prst="rect">
            <a:avLst/>
          </a:prstGeom>
        </p:spPr>
        <p:txBody>
          <a:bodyPr anchorCtr="0" anchor="t" bIns="91425" lIns="91425" spcFirstLastPara="1" rIns="91425" wrap="square" tIns="91425"/>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5"/>
          <p:cNvSpPr txBox="1"/>
          <p:nvPr>
            <p:ph idx="1" type="body"/>
          </p:nvPr>
        </p:nvSpPr>
        <p:spPr>
          <a:xfrm>
            <a:off x="311700" y="1228675"/>
            <a:ext cx="3999900" cy="33402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2" type="body"/>
          </p:nvPr>
        </p:nvSpPr>
        <p:spPr>
          <a:xfrm>
            <a:off x="4832400" y="1228675"/>
            <a:ext cx="3999900" cy="33402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04800" y="309350"/>
            <a:ext cx="8537700" cy="748200"/>
          </a:xfrm>
          <a:prstGeom prst="rect">
            <a:avLst/>
          </a:prstGeom>
        </p:spPr>
        <p:txBody>
          <a:bodyPr anchorCtr="0" anchor="t" bIns="91425" lIns="91425" spcFirstLastPara="1" rIns="91425" wrap="square" tIns="91425"/>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3000"/>
              <a:buNone/>
              <a:defRPr sz="3000">
                <a:highlight>
                  <a:schemeClr val="dk1"/>
                </a:highlight>
              </a:defRPr>
            </a:lvl1pPr>
            <a:lvl2pPr lvl="1">
              <a:spcBef>
                <a:spcPts val="0"/>
              </a:spcBef>
              <a:spcAft>
                <a:spcPts val="0"/>
              </a:spcAft>
              <a:buSzPts val="3000"/>
              <a:buNone/>
              <a:defRPr sz="3000">
                <a:highlight>
                  <a:schemeClr val="dk1"/>
                </a:highlight>
              </a:defRPr>
            </a:lvl2pPr>
            <a:lvl3pPr lvl="2">
              <a:spcBef>
                <a:spcPts val="0"/>
              </a:spcBef>
              <a:spcAft>
                <a:spcPts val="0"/>
              </a:spcAft>
              <a:buSzPts val="3000"/>
              <a:buNone/>
              <a:defRPr sz="3000">
                <a:highlight>
                  <a:schemeClr val="dk1"/>
                </a:highlight>
              </a:defRPr>
            </a:lvl3pPr>
            <a:lvl4pPr lvl="3">
              <a:spcBef>
                <a:spcPts val="0"/>
              </a:spcBef>
              <a:spcAft>
                <a:spcPts val="0"/>
              </a:spcAft>
              <a:buSzPts val="3000"/>
              <a:buNone/>
              <a:defRPr sz="3000">
                <a:highlight>
                  <a:schemeClr val="dk1"/>
                </a:highlight>
              </a:defRPr>
            </a:lvl4pPr>
            <a:lvl5pPr lvl="4">
              <a:spcBef>
                <a:spcPts val="0"/>
              </a:spcBef>
              <a:spcAft>
                <a:spcPts val="0"/>
              </a:spcAft>
              <a:buSzPts val="3000"/>
              <a:buNone/>
              <a:defRPr sz="3000">
                <a:highlight>
                  <a:schemeClr val="dk1"/>
                </a:highlight>
              </a:defRPr>
            </a:lvl5pPr>
            <a:lvl6pPr lvl="5">
              <a:spcBef>
                <a:spcPts val="0"/>
              </a:spcBef>
              <a:spcAft>
                <a:spcPts val="0"/>
              </a:spcAft>
              <a:buSzPts val="3000"/>
              <a:buNone/>
              <a:defRPr sz="3000">
                <a:highlight>
                  <a:schemeClr val="dk1"/>
                </a:highlight>
              </a:defRPr>
            </a:lvl6pPr>
            <a:lvl7pPr lvl="6">
              <a:spcBef>
                <a:spcPts val="0"/>
              </a:spcBef>
              <a:spcAft>
                <a:spcPts val="0"/>
              </a:spcAft>
              <a:buSzPts val="3000"/>
              <a:buNone/>
              <a:defRPr sz="3000">
                <a:highlight>
                  <a:schemeClr val="dk1"/>
                </a:highlight>
              </a:defRPr>
            </a:lvl7pPr>
            <a:lvl8pPr lvl="7">
              <a:spcBef>
                <a:spcPts val="0"/>
              </a:spcBef>
              <a:spcAft>
                <a:spcPts val="0"/>
              </a:spcAft>
              <a:buSzPts val="3000"/>
              <a:buNone/>
              <a:defRPr sz="3000">
                <a:highlight>
                  <a:schemeClr val="dk1"/>
                </a:highlight>
              </a:defRPr>
            </a:lvl8pPr>
            <a:lvl9pPr lvl="8">
              <a:spcBef>
                <a:spcPts val="0"/>
              </a:spcBef>
              <a:spcAft>
                <a:spcPts val="0"/>
              </a:spcAft>
              <a:buSzPts val="3000"/>
              <a:buNone/>
              <a:defRPr sz="3000">
                <a:highlight>
                  <a:schemeClr val="dk1"/>
                </a:highlight>
              </a:defRPr>
            </a:lvl9pPr>
          </a:lstStyle>
          <a:p/>
        </p:txBody>
      </p:sp>
      <p:sp>
        <p:nvSpPr>
          <p:cNvPr id="31" name="Google Shape;31;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4"/>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18700" cy="40908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6000"/>
              <a:buNone/>
              <a:defRPr sz="6000">
                <a:solidFill>
                  <a:schemeClr val="lt1"/>
                </a:solidFill>
              </a:defRPr>
            </a:lvl1pPr>
            <a:lvl2pPr lvl="1">
              <a:spcBef>
                <a:spcPts val="0"/>
              </a:spcBef>
              <a:spcAft>
                <a:spcPts val="0"/>
              </a:spcAft>
              <a:buClr>
                <a:schemeClr val="lt1"/>
              </a:buClr>
              <a:buSzPts val="6000"/>
              <a:buNone/>
              <a:defRPr sz="6000">
                <a:solidFill>
                  <a:schemeClr val="lt1"/>
                </a:solidFill>
              </a:defRPr>
            </a:lvl2pPr>
            <a:lvl3pPr lvl="2">
              <a:spcBef>
                <a:spcPts val="0"/>
              </a:spcBef>
              <a:spcAft>
                <a:spcPts val="0"/>
              </a:spcAft>
              <a:buClr>
                <a:schemeClr val="lt1"/>
              </a:buClr>
              <a:buSzPts val="6000"/>
              <a:buNone/>
              <a:defRPr sz="6000">
                <a:solidFill>
                  <a:schemeClr val="lt1"/>
                </a:solidFill>
              </a:defRPr>
            </a:lvl3pPr>
            <a:lvl4pPr lvl="3">
              <a:spcBef>
                <a:spcPts val="0"/>
              </a:spcBef>
              <a:spcAft>
                <a:spcPts val="0"/>
              </a:spcAft>
              <a:buClr>
                <a:schemeClr val="lt1"/>
              </a:buClr>
              <a:buSzPts val="6000"/>
              <a:buNone/>
              <a:defRPr sz="6000">
                <a:solidFill>
                  <a:schemeClr val="lt1"/>
                </a:solidFill>
              </a:defRPr>
            </a:lvl4pPr>
            <a:lvl5pPr lvl="4">
              <a:spcBef>
                <a:spcPts val="0"/>
              </a:spcBef>
              <a:spcAft>
                <a:spcPts val="0"/>
              </a:spcAft>
              <a:buClr>
                <a:schemeClr val="lt1"/>
              </a:buClr>
              <a:buSzPts val="6000"/>
              <a:buNone/>
              <a:defRPr sz="6000">
                <a:solidFill>
                  <a:schemeClr val="lt1"/>
                </a:solidFill>
              </a:defRPr>
            </a:lvl5pPr>
            <a:lvl6pPr lvl="5">
              <a:spcBef>
                <a:spcPts val="0"/>
              </a:spcBef>
              <a:spcAft>
                <a:spcPts val="0"/>
              </a:spcAft>
              <a:buClr>
                <a:schemeClr val="lt1"/>
              </a:buClr>
              <a:buSzPts val="6000"/>
              <a:buNone/>
              <a:defRPr sz="6000">
                <a:solidFill>
                  <a:schemeClr val="lt1"/>
                </a:solidFill>
              </a:defRPr>
            </a:lvl6pPr>
            <a:lvl7pPr lvl="6">
              <a:spcBef>
                <a:spcPts val="0"/>
              </a:spcBef>
              <a:spcAft>
                <a:spcPts val="0"/>
              </a:spcAft>
              <a:buClr>
                <a:schemeClr val="lt1"/>
              </a:buClr>
              <a:buSzPts val="6000"/>
              <a:buNone/>
              <a:defRPr sz="6000">
                <a:solidFill>
                  <a:schemeClr val="lt1"/>
                </a:solidFill>
              </a:defRPr>
            </a:lvl7pPr>
            <a:lvl8pPr lvl="7">
              <a:spcBef>
                <a:spcPts val="0"/>
              </a:spcBef>
              <a:spcAft>
                <a:spcPts val="0"/>
              </a:spcAft>
              <a:buClr>
                <a:schemeClr val="lt1"/>
              </a:buClr>
              <a:buSzPts val="6000"/>
              <a:buNone/>
              <a:defRPr sz="6000">
                <a:solidFill>
                  <a:schemeClr val="lt1"/>
                </a:solidFill>
              </a:defRPr>
            </a:lvl8pPr>
            <a:lvl9pPr lvl="8">
              <a:spcBef>
                <a:spcPts val="0"/>
              </a:spcBef>
              <a:spcAft>
                <a:spcPts val="0"/>
              </a:spcAft>
              <a:buClr>
                <a:schemeClr val="lt1"/>
              </a:buClr>
              <a:buSzPts val="6000"/>
              <a:buNone/>
              <a:defRPr sz="60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28575">
            <a:solidFill>
              <a:schemeClr val="lt1"/>
            </a:solidFill>
            <a:prstDash val="solid"/>
            <a:round/>
            <a:headEnd len="sm" w="sm" type="none"/>
            <a:tailEnd len="sm" w="sm" type="none"/>
          </a:ln>
        </p:spPr>
      </p:cxnSp>
      <p:sp>
        <p:nvSpPr>
          <p:cNvPr id="39" name="Google Shape;39;p9"/>
          <p:cNvSpPr txBox="1"/>
          <p:nvPr>
            <p:ph type="title"/>
          </p:nvPr>
        </p:nvSpPr>
        <p:spPr>
          <a:xfrm>
            <a:off x="265500" y="1081400"/>
            <a:ext cx="4045200" cy="1710300"/>
          </a:xfrm>
          <a:prstGeom prst="rect">
            <a:avLst/>
          </a:prstGeom>
        </p:spPr>
        <p:txBody>
          <a:bodyPr anchorCtr="0" anchor="b" bIns="91425" lIns="91425" spcFirstLastPara="1" rIns="91425" wrap="square" tIns="91425"/>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40" name="Google Shape;40;p9"/>
          <p:cNvSpPr txBox="1"/>
          <p:nvPr>
            <p:ph idx="1" type="subTitle"/>
          </p:nvPr>
        </p:nvSpPr>
        <p:spPr>
          <a:xfrm>
            <a:off x="265500" y="2845223"/>
            <a:ext cx="4045200" cy="13455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accent1"/>
              </a:buClr>
              <a:buSzPts val="1800"/>
              <a:buChar char="●"/>
              <a:defRPr>
                <a:solidFill>
                  <a:schemeClr val="accent1"/>
                </a:solidFill>
                <a:highlight>
                  <a:schemeClr val="lt1"/>
                </a:highlight>
              </a:defRPr>
            </a:lvl1pPr>
            <a:lvl2pPr indent="-317500" lvl="1" marL="914400">
              <a:spcBef>
                <a:spcPts val="1600"/>
              </a:spcBef>
              <a:spcAft>
                <a:spcPts val="0"/>
              </a:spcAft>
              <a:buClr>
                <a:schemeClr val="accent1"/>
              </a:buClr>
              <a:buSzPts val="1400"/>
              <a:buChar char="○"/>
              <a:defRPr>
                <a:solidFill>
                  <a:schemeClr val="accent1"/>
                </a:solidFill>
                <a:highlight>
                  <a:schemeClr val="lt1"/>
                </a:highlight>
              </a:defRPr>
            </a:lvl2pPr>
            <a:lvl3pPr indent="-317500" lvl="2" marL="1371600">
              <a:spcBef>
                <a:spcPts val="1600"/>
              </a:spcBef>
              <a:spcAft>
                <a:spcPts val="0"/>
              </a:spcAft>
              <a:buClr>
                <a:schemeClr val="accent1"/>
              </a:buClr>
              <a:buSzPts val="1400"/>
              <a:buChar char="■"/>
              <a:defRPr>
                <a:solidFill>
                  <a:schemeClr val="accent1"/>
                </a:solidFill>
                <a:highlight>
                  <a:schemeClr val="lt1"/>
                </a:highlight>
              </a:defRPr>
            </a:lvl3pPr>
            <a:lvl4pPr indent="-317500" lvl="3" marL="1828800">
              <a:spcBef>
                <a:spcPts val="1600"/>
              </a:spcBef>
              <a:spcAft>
                <a:spcPts val="0"/>
              </a:spcAft>
              <a:buClr>
                <a:schemeClr val="accent1"/>
              </a:buClr>
              <a:buSzPts val="1400"/>
              <a:buChar char="●"/>
              <a:defRPr>
                <a:solidFill>
                  <a:schemeClr val="accent1"/>
                </a:solidFill>
                <a:highlight>
                  <a:schemeClr val="lt1"/>
                </a:highlight>
              </a:defRPr>
            </a:lvl4pPr>
            <a:lvl5pPr indent="-317500" lvl="4" marL="2286000">
              <a:spcBef>
                <a:spcPts val="1600"/>
              </a:spcBef>
              <a:spcAft>
                <a:spcPts val="0"/>
              </a:spcAft>
              <a:buClr>
                <a:schemeClr val="accent1"/>
              </a:buClr>
              <a:buSzPts val="1400"/>
              <a:buChar char="○"/>
              <a:defRPr>
                <a:solidFill>
                  <a:schemeClr val="accent1"/>
                </a:solidFill>
                <a:highlight>
                  <a:schemeClr val="lt1"/>
                </a:highlight>
              </a:defRPr>
            </a:lvl5pPr>
            <a:lvl6pPr indent="-317500" lvl="5" marL="2743200">
              <a:spcBef>
                <a:spcPts val="1600"/>
              </a:spcBef>
              <a:spcAft>
                <a:spcPts val="0"/>
              </a:spcAft>
              <a:buClr>
                <a:schemeClr val="accent1"/>
              </a:buClr>
              <a:buSzPts val="1400"/>
              <a:buChar char="■"/>
              <a:defRPr>
                <a:solidFill>
                  <a:schemeClr val="accent1"/>
                </a:solidFill>
                <a:highlight>
                  <a:schemeClr val="lt1"/>
                </a:highlight>
              </a:defRPr>
            </a:lvl6pPr>
            <a:lvl7pPr indent="-317500" lvl="6" marL="3200400">
              <a:spcBef>
                <a:spcPts val="1600"/>
              </a:spcBef>
              <a:spcAft>
                <a:spcPts val="0"/>
              </a:spcAft>
              <a:buClr>
                <a:schemeClr val="accent1"/>
              </a:buClr>
              <a:buSzPts val="1400"/>
              <a:buChar char="●"/>
              <a:defRPr>
                <a:solidFill>
                  <a:schemeClr val="accent1"/>
                </a:solidFill>
                <a:highlight>
                  <a:schemeClr val="lt1"/>
                </a:highlight>
              </a:defRPr>
            </a:lvl7pPr>
            <a:lvl8pPr indent="-317500" lvl="7" marL="3657600">
              <a:spcBef>
                <a:spcPts val="1600"/>
              </a:spcBef>
              <a:spcAft>
                <a:spcPts val="0"/>
              </a:spcAft>
              <a:buClr>
                <a:schemeClr val="accent1"/>
              </a:buClr>
              <a:buSzPts val="1400"/>
              <a:buChar char="○"/>
              <a:defRPr>
                <a:solidFill>
                  <a:schemeClr val="accent1"/>
                </a:solidFill>
                <a:highlight>
                  <a:schemeClr val="lt1"/>
                </a:highlight>
              </a:defRPr>
            </a:lvl8pPr>
            <a:lvl9pPr indent="-317500" lvl="8" marL="4114800">
              <a:spcBef>
                <a:spcPts val="1600"/>
              </a:spcBef>
              <a:spcAft>
                <a:spcPts val="1600"/>
              </a:spcAft>
              <a:buClr>
                <a:schemeClr val="accent1"/>
              </a:buClr>
              <a:buSzPts val="1400"/>
              <a:buChar char="■"/>
              <a:defRPr>
                <a:solidFill>
                  <a:schemeClr val="accent1"/>
                </a:solidFill>
                <a:highlight>
                  <a:schemeClr val="lt1"/>
                </a:highlight>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0575"/>
            <a:ext cx="5998800" cy="598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Clr>
                <a:schemeClr val="accent1"/>
              </a:buClr>
              <a:buSzPts val="2400"/>
              <a:buFont typeface="Amatic SC"/>
              <a:buNone/>
              <a:defRPr b="1" sz="2400">
                <a:solidFill>
                  <a:schemeClr val="accent1"/>
                </a:solidFill>
                <a:latin typeface="Amatic SC"/>
                <a:ea typeface="Amatic SC"/>
                <a:cs typeface="Amatic SC"/>
                <a:sym typeface="Amatic SC"/>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each-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292850"/>
            <a:ext cx="8520600" cy="8010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1pPr>
            <a:lvl2pPr lvl="1">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2pPr>
            <a:lvl3pPr lvl="2">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3pPr>
            <a:lvl4pPr lvl="3">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4pPr>
            <a:lvl5pPr lvl="4">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5pPr>
            <a:lvl6pPr lvl="5">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6pPr>
            <a:lvl7pPr lvl="6">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7pPr>
            <a:lvl8pPr lvl="7">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8pPr>
            <a:lvl9pPr lvl="8">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9pPr>
          </a:lstStyle>
          <a:p/>
        </p:txBody>
      </p:sp>
      <p:sp>
        <p:nvSpPr>
          <p:cNvPr id="7" name="Google Shape;7;p1"/>
          <p:cNvSpPr txBox="1"/>
          <p:nvPr>
            <p:ph idx="1" type="body"/>
          </p:nvPr>
        </p:nvSpPr>
        <p:spPr>
          <a:xfrm>
            <a:off x="311700" y="1228675"/>
            <a:ext cx="8520600" cy="33402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indent="-317500" lvl="1" marL="9144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indent="-317500" lvl="2" marL="13716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indent="-317500" lvl="3" marL="18288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indent="-317500" lvl="4" marL="22860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indent="-317500" lvl="5" marL="27432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indent="-317500" lvl="6" marL="32004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indent="-317500" lvl="7" marL="36576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indent="-317500" lvl="8" marL="4114800">
              <a:lnSpc>
                <a:spcPct val="115000"/>
              </a:lnSpc>
              <a:spcBef>
                <a:spcPts val="1600"/>
              </a:spcBef>
              <a:spcAft>
                <a:spcPts val="160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Source Code Pro"/>
                <a:ea typeface="Source Code Pro"/>
                <a:cs typeface="Source Code Pro"/>
                <a:sym typeface="Source Code Pro"/>
              </a:defRPr>
            </a:lvl1pPr>
            <a:lvl2pPr lvl="1" algn="r">
              <a:buNone/>
              <a:defRPr sz="1000">
                <a:solidFill>
                  <a:schemeClr val="accent1"/>
                </a:solidFill>
                <a:latin typeface="Source Code Pro"/>
                <a:ea typeface="Source Code Pro"/>
                <a:cs typeface="Source Code Pro"/>
                <a:sym typeface="Source Code Pro"/>
              </a:defRPr>
            </a:lvl2pPr>
            <a:lvl3pPr lvl="2" algn="r">
              <a:buNone/>
              <a:defRPr sz="1000">
                <a:solidFill>
                  <a:schemeClr val="accent1"/>
                </a:solidFill>
                <a:latin typeface="Source Code Pro"/>
                <a:ea typeface="Source Code Pro"/>
                <a:cs typeface="Source Code Pro"/>
                <a:sym typeface="Source Code Pro"/>
              </a:defRPr>
            </a:lvl3pPr>
            <a:lvl4pPr lvl="3" algn="r">
              <a:buNone/>
              <a:defRPr sz="1000">
                <a:solidFill>
                  <a:schemeClr val="accent1"/>
                </a:solidFill>
                <a:latin typeface="Source Code Pro"/>
                <a:ea typeface="Source Code Pro"/>
                <a:cs typeface="Source Code Pro"/>
                <a:sym typeface="Source Code Pro"/>
              </a:defRPr>
            </a:lvl4pPr>
            <a:lvl5pPr lvl="4" algn="r">
              <a:buNone/>
              <a:defRPr sz="1000">
                <a:solidFill>
                  <a:schemeClr val="accent1"/>
                </a:solidFill>
                <a:latin typeface="Source Code Pro"/>
                <a:ea typeface="Source Code Pro"/>
                <a:cs typeface="Source Code Pro"/>
                <a:sym typeface="Source Code Pro"/>
              </a:defRPr>
            </a:lvl5pPr>
            <a:lvl6pPr lvl="5" algn="r">
              <a:buNone/>
              <a:defRPr sz="1000">
                <a:solidFill>
                  <a:schemeClr val="accent1"/>
                </a:solidFill>
                <a:latin typeface="Source Code Pro"/>
                <a:ea typeface="Source Code Pro"/>
                <a:cs typeface="Source Code Pro"/>
                <a:sym typeface="Source Code Pro"/>
              </a:defRPr>
            </a:lvl6pPr>
            <a:lvl7pPr lvl="6" algn="r">
              <a:buNone/>
              <a:defRPr sz="1000">
                <a:solidFill>
                  <a:schemeClr val="accent1"/>
                </a:solidFill>
                <a:latin typeface="Source Code Pro"/>
                <a:ea typeface="Source Code Pro"/>
                <a:cs typeface="Source Code Pro"/>
                <a:sym typeface="Source Code Pro"/>
              </a:defRPr>
            </a:lvl7pPr>
            <a:lvl8pPr lvl="7" algn="r">
              <a:buNone/>
              <a:defRPr sz="1000">
                <a:solidFill>
                  <a:schemeClr val="accent1"/>
                </a:solidFill>
                <a:latin typeface="Source Code Pro"/>
                <a:ea typeface="Source Code Pro"/>
                <a:cs typeface="Source Code Pro"/>
                <a:sym typeface="Source Code Pro"/>
              </a:defRPr>
            </a:lvl8pPr>
            <a:lvl9pPr lvl="8" algn="r">
              <a:buNone/>
              <a:defRPr sz="1000">
                <a:solidFill>
                  <a:schemeClr val="accent1"/>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hyperlink" Target="http://plugins.jquery.com/"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ajax.googleapis.com/ajax/libs/jquery/3.3.1/jquery.min.js" TargetMode="External"/><Relationship Id="rId4" Type="http://schemas.openxmlformats.org/officeDocument/2006/relationships/hyperlink" Target="https://ajax.aspnetcdn.com/ajax/jQuery/jquery-3.3.1.min.js"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www.w3schools.com/cssref/css_selectors.asp"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 name="Shape 55"/>
        <p:cNvGrpSpPr/>
        <p:nvPr/>
      </p:nvGrpSpPr>
      <p:grpSpPr>
        <a:xfrm>
          <a:off x="0" y="0"/>
          <a:ext cx="0" cy="0"/>
          <a:chOff x="0" y="0"/>
          <a:chExt cx="0" cy="0"/>
        </a:xfrm>
      </p:grpSpPr>
      <p:sp>
        <p:nvSpPr>
          <p:cNvPr id="56" name="Google Shape;56;p13"/>
          <p:cNvSpPr txBox="1"/>
          <p:nvPr>
            <p:ph type="title"/>
          </p:nvPr>
        </p:nvSpPr>
        <p:spPr>
          <a:xfrm>
            <a:off x="311700" y="124775"/>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jquery? (pronounced like j-fairy)</a:t>
            </a:r>
            <a:endParaRPr/>
          </a:p>
        </p:txBody>
      </p:sp>
      <p:sp>
        <p:nvSpPr>
          <p:cNvPr id="57" name="Google Shape;57;p13"/>
          <p:cNvSpPr txBox="1"/>
          <p:nvPr>
            <p:ph idx="1" type="body"/>
          </p:nvPr>
        </p:nvSpPr>
        <p:spPr>
          <a:xfrm>
            <a:off x="311700" y="1093850"/>
            <a:ext cx="85206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50">
                <a:solidFill>
                  <a:srgbClr val="000000"/>
                </a:solidFill>
              </a:rPr>
              <a:t>jQuery is a lightweight, "write less, do more", JavaScript library.</a:t>
            </a:r>
            <a:endParaRPr sz="1150">
              <a:solidFill>
                <a:srgbClr val="000000"/>
              </a:solidFill>
            </a:endParaRPr>
          </a:p>
          <a:p>
            <a:pPr indent="0" lvl="0" marL="0" rtl="0" algn="l">
              <a:spcBef>
                <a:spcPts val="1600"/>
              </a:spcBef>
              <a:spcAft>
                <a:spcPts val="0"/>
              </a:spcAft>
              <a:buNone/>
            </a:pPr>
            <a:r>
              <a:rPr lang="en" sz="1150">
                <a:solidFill>
                  <a:srgbClr val="000000"/>
                </a:solidFill>
              </a:rPr>
              <a:t>The purpose of jQuery is to make it much easier to use JavaScript on your website.</a:t>
            </a:r>
            <a:endParaRPr sz="1150">
              <a:solidFill>
                <a:srgbClr val="000000"/>
              </a:solidFill>
            </a:endParaRPr>
          </a:p>
          <a:p>
            <a:pPr indent="0" lvl="0" marL="0" rtl="0" algn="l">
              <a:spcBef>
                <a:spcPts val="1600"/>
              </a:spcBef>
              <a:spcAft>
                <a:spcPts val="0"/>
              </a:spcAft>
              <a:buNone/>
            </a:pPr>
            <a:r>
              <a:rPr lang="en" sz="1150">
                <a:solidFill>
                  <a:srgbClr val="000000"/>
                </a:solidFill>
              </a:rPr>
              <a:t>jQuery takes a lot of common tasks that require many lines of JavaScript code to accomplish, and wraps them into methods that you can call with a single line of code.</a:t>
            </a:r>
            <a:endParaRPr sz="1150">
              <a:solidFill>
                <a:srgbClr val="000000"/>
              </a:solidFill>
            </a:endParaRPr>
          </a:p>
          <a:p>
            <a:pPr indent="0" lvl="0" marL="0" rtl="0" algn="l">
              <a:spcBef>
                <a:spcPts val="1600"/>
              </a:spcBef>
              <a:spcAft>
                <a:spcPts val="0"/>
              </a:spcAft>
              <a:buNone/>
            </a:pPr>
            <a:r>
              <a:rPr lang="en" sz="1150">
                <a:solidFill>
                  <a:srgbClr val="000000"/>
                </a:solidFill>
              </a:rPr>
              <a:t>jQuery also simplifies a lot of the complicated things from JavaScript, like AJAX calls and DOM manipulation (which are just fancy ways of saying “downloading information from an online API”.</a:t>
            </a:r>
            <a:endParaRPr sz="1150">
              <a:solidFill>
                <a:srgbClr val="000000"/>
              </a:solidFill>
            </a:endParaRPr>
          </a:p>
          <a:p>
            <a:pPr indent="0" lvl="0" marL="0" rtl="0" algn="l">
              <a:spcBef>
                <a:spcPts val="1600"/>
              </a:spcBef>
              <a:spcAft>
                <a:spcPts val="0"/>
              </a:spcAft>
              <a:buNone/>
            </a:pPr>
            <a:r>
              <a:rPr lang="en" sz="1150">
                <a:solidFill>
                  <a:srgbClr val="000000"/>
                </a:solidFill>
              </a:rPr>
              <a:t>The jQuery library contains the following features:</a:t>
            </a:r>
            <a:endParaRPr sz="1150">
              <a:solidFill>
                <a:srgbClr val="000000"/>
              </a:solidFill>
            </a:endParaRPr>
          </a:p>
          <a:p>
            <a:pPr indent="-301625" lvl="0" marL="457200" rtl="0" algn="l">
              <a:spcBef>
                <a:spcPts val="1600"/>
              </a:spcBef>
              <a:spcAft>
                <a:spcPts val="0"/>
              </a:spcAft>
              <a:buClr>
                <a:srgbClr val="000000"/>
              </a:buClr>
              <a:buSzPts val="1150"/>
              <a:buFont typeface="Source Code Pro"/>
              <a:buChar char="●"/>
            </a:pPr>
            <a:r>
              <a:rPr lang="en" sz="1150">
                <a:solidFill>
                  <a:srgbClr val="000000"/>
                </a:solidFill>
              </a:rPr>
              <a:t>CSS manipulation</a:t>
            </a:r>
            <a:endParaRPr sz="1150">
              <a:solidFill>
                <a:srgbClr val="000000"/>
              </a:solidFill>
            </a:endParaRPr>
          </a:p>
          <a:p>
            <a:pPr indent="-301625" lvl="0" marL="457200" rtl="0" algn="l">
              <a:spcBef>
                <a:spcPts val="0"/>
              </a:spcBef>
              <a:spcAft>
                <a:spcPts val="0"/>
              </a:spcAft>
              <a:buClr>
                <a:srgbClr val="000000"/>
              </a:buClr>
              <a:buSzPts val="1150"/>
              <a:buFont typeface="Source Code Pro"/>
              <a:buChar char="●"/>
            </a:pPr>
            <a:r>
              <a:rPr lang="en" sz="1150">
                <a:solidFill>
                  <a:srgbClr val="000000"/>
                </a:solidFill>
              </a:rPr>
              <a:t>HTML event methods</a:t>
            </a:r>
            <a:endParaRPr sz="1150">
              <a:solidFill>
                <a:srgbClr val="000000"/>
              </a:solidFill>
            </a:endParaRPr>
          </a:p>
          <a:p>
            <a:pPr indent="-301625" lvl="0" marL="457200" rtl="0" algn="l">
              <a:spcBef>
                <a:spcPts val="0"/>
              </a:spcBef>
              <a:spcAft>
                <a:spcPts val="0"/>
              </a:spcAft>
              <a:buClr>
                <a:srgbClr val="000000"/>
              </a:buClr>
              <a:buSzPts val="1150"/>
              <a:buFont typeface="Source Code Pro"/>
              <a:buChar char="●"/>
            </a:pPr>
            <a:r>
              <a:rPr lang="en" sz="1150">
                <a:solidFill>
                  <a:srgbClr val="000000"/>
                </a:solidFill>
              </a:rPr>
              <a:t>Effects and animations</a:t>
            </a:r>
            <a:endParaRPr sz="1150">
              <a:solidFill>
                <a:srgbClr val="000000"/>
              </a:solidFill>
            </a:endParaRPr>
          </a:p>
          <a:p>
            <a:pPr indent="-301625" lvl="0" marL="457200" rtl="0" algn="l">
              <a:spcBef>
                <a:spcPts val="0"/>
              </a:spcBef>
              <a:spcAft>
                <a:spcPts val="0"/>
              </a:spcAft>
              <a:buClr>
                <a:srgbClr val="000000"/>
              </a:buClr>
              <a:buSzPts val="1150"/>
              <a:buFont typeface="Source Code Pro"/>
              <a:buChar char="●"/>
            </a:pPr>
            <a:r>
              <a:rPr lang="en" sz="1150">
                <a:solidFill>
                  <a:srgbClr val="000000"/>
                </a:solidFill>
              </a:rPr>
              <a:t>AJAX</a:t>
            </a:r>
            <a:endParaRPr sz="1150">
              <a:solidFill>
                <a:srgbClr val="000000"/>
              </a:solidFill>
            </a:endParaRPr>
          </a:p>
          <a:p>
            <a:pPr indent="-301625" lvl="0" marL="457200" rtl="0" algn="l">
              <a:spcBef>
                <a:spcPts val="0"/>
              </a:spcBef>
              <a:spcAft>
                <a:spcPts val="0"/>
              </a:spcAft>
              <a:buClr>
                <a:srgbClr val="000000"/>
              </a:buClr>
              <a:buSzPts val="1150"/>
              <a:buFont typeface="Source Code Pro"/>
              <a:buChar char="●"/>
            </a:pPr>
            <a:r>
              <a:rPr lang="en" sz="1150">
                <a:solidFill>
                  <a:srgbClr val="000000"/>
                </a:solidFill>
              </a:rPr>
              <a:t>Utilities</a:t>
            </a:r>
            <a:endParaRPr sz="1150">
              <a:solidFill>
                <a:srgbClr val="000000"/>
              </a:solidFill>
            </a:endParaRPr>
          </a:p>
          <a:p>
            <a:pPr indent="0" lvl="0" marL="0" rtl="0" algn="l">
              <a:spcBef>
                <a:spcPts val="0"/>
              </a:spcBef>
              <a:spcAft>
                <a:spcPts val="0"/>
              </a:spcAft>
              <a:buNone/>
            </a:pPr>
            <a:r>
              <a:t/>
            </a:r>
            <a:endParaRPr sz="1150">
              <a:solidFill>
                <a:srgbClr val="000000"/>
              </a:solidFill>
            </a:endParaRPr>
          </a:p>
          <a:p>
            <a:pPr indent="0" lvl="0" marL="0" rtl="0" algn="l">
              <a:spcBef>
                <a:spcPts val="0"/>
              </a:spcBef>
              <a:spcAft>
                <a:spcPts val="0"/>
              </a:spcAft>
              <a:buNone/>
            </a:pPr>
            <a:r>
              <a:rPr b="1" lang="en" sz="1150">
                <a:solidFill>
                  <a:srgbClr val="000000"/>
                </a:solidFill>
              </a:rPr>
              <a:t>Tip:</a:t>
            </a:r>
            <a:r>
              <a:rPr lang="en" sz="1150">
                <a:solidFill>
                  <a:srgbClr val="000000"/>
                </a:solidFill>
              </a:rPr>
              <a:t> In addition, jQuery has plugins for almost any task out there.</a:t>
            </a:r>
            <a:endParaRPr sz="1150">
              <a:solidFill>
                <a:srgbClr val="000000"/>
              </a:solidFill>
            </a:endParaRPr>
          </a:p>
          <a:p>
            <a:pPr indent="0" lvl="0" marL="0" rtl="0" algn="l">
              <a:spcBef>
                <a:spcPts val="0"/>
              </a:spcBef>
              <a:spcAft>
                <a:spcPts val="160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Google Shape;112;p22"/>
          <p:cNvSpPr txBox="1"/>
          <p:nvPr>
            <p:ph type="title"/>
          </p:nvPr>
        </p:nvSpPr>
        <p:spPr>
          <a:xfrm>
            <a:off x="311700" y="1023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 - double clicking event</a:t>
            </a:r>
            <a:endParaRPr/>
          </a:p>
        </p:txBody>
      </p:sp>
      <p:sp>
        <p:nvSpPr>
          <p:cNvPr id="113" name="Google Shape;113;p22"/>
          <p:cNvSpPr txBox="1"/>
          <p:nvPr>
            <p:ph idx="1" type="body"/>
          </p:nvPr>
        </p:nvSpPr>
        <p:spPr>
          <a:xfrm>
            <a:off x="311700" y="1228675"/>
            <a:ext cx="33861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When each &lt;p&gt; element has been double-clicked, it will disappear using the JQuery hide() function.</a:t>
            </a:r>
            <a:endParaRPr/>
          </a:p>
          <a:p>
            <a:pPr indent="0" lvl="0" marL="0" rtl="0" algn="l">
              <a:spcBef>
                <a:spcPts val="1600"/>
              </a:spcBef>
              <a:spcAft>
                <a:spcPts val="1600"/>
              </a:spcAft>
              <a:buNone/>
            </a:pPr>
            <a:r>
              <a:rPr lang="en"/>
              <a:t>Hide() is the response provided to the “double-clicking” event.</a:t>
            </a:r>
            <a:endParaRPr/>
          </a:p>
        </p:txBody>
      </p:sp>
      <p:pic>
        <p:nvPicPr>
          <p:cNvPr id="114" name="Google Shape;114;p22"/>
          <p:cNvPicPr preferRelativeResize="0"/>
          <p:nvPr/>
        </p:nvPicPr>
        <p:blipFill>
          <a:blip r:embed="rId3">
            <a:alphaModFix/>
          </a:blip>
          <a:stretch>
            <a:fillRect/>
          </a:stretch>
        </p:blipFill>
        <p:spPr>
          <a:xfrm>
            <a:off x="3883950" y="963726"/>
            <a:ext cx="5051325" cy="40265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Google Shape;119;p23"/>
          <p:cNvSpPr txBox="1"/>
          <p:nvPr>
            <p:ph type="title"/>
          </p:nvPr>
        </p:nvSpPr>
        <p:spPr>
          <a:xfrm>
            <a:off x="311700" y="687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Jquery hide and show methods example</a:t>
            </a:r>
            <a:endParaRPr/>
          </a:p>
        </p:txBody>
      </p:sp>
      <p:sp>
        <p:nvSpPr>
          <p:cNvPr id="120" name="Google Shape;120;p23"/>
          <p:cNvSpPr txBox="1"/>
          <p:nvPr>
            <p:ph idx="1" type="body"/>
          </p:nvPr>
        </p:nvSpPr>
        <p:spPr>
          <a:xfrm>
            <a:off x="311700" y="1228675"/>
            <a:ext cx="23553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rgbClr val="000000"/>
                </a:solidFill>
                <a:highlight>
                  <a:srgbClr val="FFFFFF"/>
                </a:highlight>
              </a:rPr>
              <a:t>With jQuery, you can hide and show HTML elements with the hide() and show() methods. </a:t>
            </a:r>
            <a:endParaRPr sz="1400">
              <a:solidFill>
                <a:srgbClr val="000000"/>
              </a:solidFill>
              <a:highlight>
                <a:srgbClr val="FFFFFF"/>
              </a:highlight>
            </a:endParaRPr>
          </a:p>
          <a:p>
            <a:pPr indent="0" lvl="0" marL="0" rtl="0" algn="l">
              <a:spcBef>
                <a:spcPts val="1600"/>
              </a:spcBef>
              <a:spcAft>
                <a:spcPts val="1600"/>
              </a:spcAft>
              <a:buNone/>
            </a:pPr>
            <a:r>
              <a:rPr lang="en" sz="1400">
                <a:solidFill>
                  <a:srgbClr val="000000"/>
                </a:solidFill>
                <a:highlight>
                  <a:srgbClr val="FFFFFF"/>
                </a:highlight>
              </a:rPr>
              <a:t>You can’t accomplish this with just HTML, unless you are okay with simply reloading the page.</a:t>
            </a:r>
            <a:endParaRPr sz="1400"/>
          </a:p>
        </p:txBody>
      </p:sp>
      <p:pic>
        <p:nvPicPr>
          <p:cNvPr id="121" name="Google Shape;121;p23"/>
          <p:cNvPicPr preferRelativeResize="0"/>
          <p:nvPr/>
        </p:nvPicPr>
        <p:blipFill>
          <a:blip r:embed="rId3">
            <a:alphaModFix/>
          </a:blip>
          <a:stretch>
            <a:fillRect/>
          </a:stretch>
        </p:blipFill>
        <p:spPr>
          <a:xfrm>
            <a:off x="2848000" y="760400"/>
            <a:ext cx="6115050" cy="42767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Google Shape;126;p24"/>
          <p:cNvSpPr txBox="1"/>
          <p:nvPr>
            <p:ph type="title"/>
          </p:nvPr>
        </p:nvSpPr>
        <p:spPr>
          <a:xfrm>
            <a:off x="311700" y="225625"/>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FAde method</a:t>
            </a:r>
            <a:endParaRPr/>
          </a:p>
        </p:txBody>
      </p:sp>
      <p:sp>
        <p:nvSpPr>
          <p:cNvPr id="127" name="Google Shape;127;p24"/>
          <p:cNvSpPr txBox="1"/>
          <p:nvPr>
            <p:ph idx="1" type="body"/>
          </p:nvPr>
        </p:nvSpPr>
        <p:spPr>
          <a:xfrm>
            <a:off x="311700" y="1093850"/>
            <a:ext cx="26355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fade method, is not technically an animation. </a:t>
            </a:r>
            <a:endParaRPr/>
          </a:p>
          <a:p>
            <a:pPr indent="0" lvl="0" marL="0" rtl="0" algn="l">
              <a:spcBef>
                <a:spcPts val="1600"/>
              </a:spcBef>
              <a:spcAft>
                <a:spcPts val="0"/>
              </a:spcAft>
              <a:buNone/>
            </a:pPr>
            <a:r>
              <a:rPr lang="en"/>
              <a:t>Fade() is a great visual effect to add to your site.</a:t>
            </a:r>
            <a:endParaRPr/>
          </a:p>
          <a:p>
            <a:pPr indent="0" lvl="0" marL="0" rtl="0" algn="l">
              <a:spcBef>
                <a:spcPts val="1600"/>
              </a:spcBef>
              <a:spcAft>
                <a:spcPts val="0"/>
              </a:spcAft>
              <a:buNone/>
            </a:pPr>
            <a:r>
              <a:rPr lang="en"/>
              <a:t>We’ll get into animating in the next slide.</a:t>
            </a:r>
            <a:endParaRPr/>
          </a:p>
          <a:p>
            <a:pPr indent="0" lvl="0" marL="0" rtl="0" algn="l">
              <a:spcBef>
                <a:spcPts val="1600"/>
              </a:spcBef>
              <a:spcAft>
                <a:spcPts val="1600"/>
              </a:spcAft>
              <a:buNone/>
            </a:pPr>
            <a:r>
              <a:t/>
            </a:r>
            <a:endParaRPr/>
          </a:p>
        </p:txBody>
      </p:sp>
      <p:pic>
        <p:nvPicPr>
          <p:cNvPr id="128" name="Google Shape;128;p24"/>
          <p:cNvPicPr preferRelativeResize="0"/>
          <p:nvPr/>
        </p:nvPicPr>
        <p:blipFill rotWithShape="1">
          <a:blip r:embed="rId3">
            <a:alphaModFix/>
          </a:blip>
          <a:srcRect b="0" l="0" r="2581" t="0"/>
          <a:stretch/>
        </p:blipFill>
        <p:spPr>
          <a:xfrm>
            <a:off x="3011275" y="168075"/>
            <a:ext cx="5821025" cy="46541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Google Shape;133;p25"/>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Animating in jquery</a:t>
            </a:r>
            <a:endParaRPr/>
          </a:p>
        </p:txBody>
      </p:sp>
      <p:sp>
        <p:nvSpPr>
          <p:cNvPr id="134" name="Google Shape;134;p25"/>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rgbClr val="000000"/>
                </a:solidFill>
                <a:highlight>
                  <a:srgbClr val="FFFFFF"/>
                </a:highlight>
              </a:rPr>
              <a:t>The jQuery animate() method is used to create custom animations. </a:t>
            </a:r>
            <a:endParaRPr sz="1400">
              <a:solidFill>
                <a:srgbClr val="000000"/>
              </a:solidFill>
              <a:highlight>
                <a:srgbClr val="FFFFFF"/>
              </a:highlight>
            </a:endParaRPr>
          </a:p>
          <a:p>
            <a:pPr indent="0" lvl="0" marL="0" rtl="0" algn="l">
              <a:spcBef>
                <a:spcPts val="1600"/>
              </a:spcBef>
              <a:spcAft>
                <a:spcPts val="0"/>
              </a:spcAft>
              <a:buNone/>
            </a:pPr>
            <a:r>
              <a:t/>
            </a:r>
            <a:endParaRPr sz="1400">
              <a:solidFill>
                <a:srgbClr val="000000"/>
              </a:solidFill>
              <a:highlight>
                <a:srgbClr val="FFFFFF"/>
              </a:highlight>
            </a:endParaRPr>
          </a:p>
          <a:p>
            <a:pPr indent="0" lvl="0" marL="0" rtl="0" algn="l">
              <a:spcBef>
                <a:spcPts val="1600"/>
              </a:spcBef>
              <a:spcAft>
                <a:spcPts val="0"/>
              </a:spcAft>
              <a:buNone/>
            </a:pPr>
            <a:r>
              <a:t/>
            </a:r>
            <a:endParaRPr sz="1400">
              <a:solidFill>
                <a:srgbClr val="000000"/>
              </a:solidFill>
              <a:highlight>
                <a:srgbClr val="FFFFFF"/>
              </a:highlight>
            </a:endParaRPr>
          </a:p>
          <a:p>
            <a:pPr indent="0" lvl="0" marL="0" rtl="0" algn="l">
              <a:spcBef>
                <a:spcPts val="1600"/>
              </a:spcBef>
              <a:spcAft>
                <a:spcPts val="0"/>
              </a:spcAft>
              <a:buNone/>
            </a:pPr>
            <a:r>
              <a:rPr lang="en" sz="1400">
                <a:solidFill>
                  <a:srgbClr val="000000"/>
                </a:solidFill>
              </a:rPr>
              <a:t>The required params parameter defines the CSS properties to be animated.</a:t>
            </a:r>
            <a:endParaRPr sz="1400">
              <a:solidFill>
                <a:srgbClr val="000000"/>
              </a:solidFill>
            </a:endParaRPr>
          </a:p>
          <a:p>
            <a:pPr indent="0" lvl="0" marL="0" rtl="0" algn="l">
              <a:spcBef>
                <a:spcPts val="1600"/>
              </a:spcBef>
              <a:spcAft>
                <a:spcPts val="0"/>
              </a:spcAft>
              <a:buNone/>
            </a:pPr>
            <a:r>
              <a:rPr lang="en" sz="1400">
                <a:solidFill>
                  <a:srgbClr val="000000"/>
                </a:solidFill>
              </a:rPr>
              <a:t>The optional speed parameter specifies the duration of the effect. It can take the following values: "slow", "fast", or milliseconds.</a:t>
            </a:r>
            <a:endParaRPr sz="1400">
              <a:solidFill>
                <a:srgbClr val="000000"/>
              </a:solidFill>
            </a:endParaRPr>
          </a:p>
          <a:p>
            <a:pPr indent="0" lvl="0" marL="0" rtl="0" algn="l">
              <a:spcBef>
                <a:spcPts val="1600"/>
              </a:spcBef>
              <a:spcAft>
                <a:spcPts val="0"/>
              </a:spcAft>
              <a:buNone/>
            </a:pPr>
            <a:r>
              <a:rPr lang="en" sz="1400">
                <a:solidFill>
                  <a:srgbClr val="000000"/>
                </a:solidFill>
              </a:rPr>
              <a:t>The optional callback parameter is a function to be executed after the animation completes.</a:t>
            </a:r>
            <a:endParaRPr sz="1400">
              <a:solidFill>
                <a:srgbClr val="000000"/>
              </a:solidFill>
            </a:endParaRPr>
          </a:p>
          <a:p>
            <a:pPr indent="0" lvl="0" marL="0" rtl="0" algn="l">
              <a:spcBef>
                <a:spcPts val="1600"/>
              </a:spcBef>
              <a:spcAft>
                <a:spcPts val="1600"/>
              </a:spcAft>
              <a:buNone/>
            </a:pPr>
            <a:r>
              <a:t/>
            </a:r>
            <a:endParaRPr sz="1150">
              <a:solidFill>
                <a:srgbClr val="000000"/>
              </a:solidFill>
              <a:highlight>
                <a:srgbClr val="FFFFFF"/>
              </a:highlight>
              <a:latin typeface="Verdana"/>
              <a:ea typeface="Verdana"/>
              <a:cs typeface="Verdana"/>
              <a:sym typeface="Verdana"/>
            </a:endParaRPr>
          </a:p>
        </p:txBody>
      </p:sp>
      <p:pic>
        <p:nvPicPr>
          <p:cNvPr id="135" name="Google Shape;135;p25"/>
          <p:cNvPicPr preferRelativeResize="0"/>
          <p:nvPr/>
        </p:nvPicPr>
        <p:blipFill>
          <a:blip r:embed="rId3">
            <a:alphaModFix/>
          </a:blip>
          <a:stretch>
            <a:fillRect/>
          </a:stretch>
        </p:blipFill>
        <p:spPr>
          <a:xfrm>
            <a:off x="437025" y="1743200"/>
            <a:ext cx="6180551" cy="5260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26"/>
          <p:cNvSpPr txBox="1"/>
          <p:nvPr>
            <p:ph type="title"/>
          </p:nvPr>
        </p:nvSpPr>
        <p:spPr>
          <a:xfrm>
            <a:off x="311700" y="67225"/>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Animation example</a:t>
            </a:r>
            <a:endParaRPr/>
          </a:p>
        </p:txBody>
      </p:sp>
      <p:sp>
        <p:nvSpPr>
          <p:cNvPr id="141" name="Google Shape;141;p26"/>
          <p:cNvSpPr txBox="1"/>
          <p:nvPr>
            <p:ph idx="1" type="body"/>
          </p:nvPr>
        </p:nvSpPr>
        <p:spPr>
          <a:xfrm>
            <a:off x="311700" y="974075"/>
            <a:ext cx="27027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000000"/>
                </a:solidFill>
                <a:highlight>
                  <a:srgbClr val="FFFFFF"/>
                </a:highlight>
              </a:rPr>
              <a:t>The following example demonstrates a simple use of the animate() method; it moves a &lt;div&gt; element to the right, until it has reached a left property of 250px.</a:t>
            </a:r>
            <a:endParaRPr sz="1200">
              <a:solidFill>
                <a:srgbClr val="000000"/>
              </a:solidFill>
              <a:highlight>
                <a:srgbClr val="FFFFFF"/>
              </a:highlight>
            </a:endParaRPr>
          </a:p>
          <a:p>
            <a:pPr indent="0" lvl="0" marL="0" rtl="0" algn="l">
              <a:spcBef>
                <a:spcPts val="1600"/>
              </a:spcBef>
              <a:spcAft>
                <a:spcPts val="1600"/>
              </a:spcAft>
              <a:buNone/>
            </a:pPr>
            <a:r>
              <a:rPr lang="en" sz="1200">
                <a:solidFill>
                  <a:srgbClr val="000000"/>
                </a:solidFill>
                <a:highlight>
                  <a:srgbClr val="FFFFFF"/>
                </a:highlight>
              </a:rPr>
              <a:t>By default, all HTML elements have a static position, and cannot be moved. To manipulate the position, remember to first set the CSS position property of the element to relative, fixed, or absolute!</a:t>
            </a:r>
            <a:endParaRPr sz="1200">
              <a:solidFill>
                <a:srgbClr val="000000"/>
              </a:solidFill>
              <a:highlight>
                <a:srgbClr val="FFFFFF"/>
              </a:highlight>
            </a:endParaRPr>
          </a:p>
        </p:txBody>
      </p:sp>
      <p:pic>
        <p:nvPicPr>
          <p:cNvPr id="142" name="Google Shape;142;p26"/>
          <p:cNvPicPr preferRelativeResize="0"/>
          <p:nvPr/>
        </p:nvPicPr>
        <p:blipFill>
          <a:blip r:embed="rId3">
            <a:alphaModFix/>
          </a:blip>
          <a:stretch>
            <a:fillRect/>
          </a:stretch>
        </p:blipFill>
        <p:spPr>
          <a:xfrm>
            <a:off x="3119413" y="974063"/>
            <a:ext cx="5953125" cy="39909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Google Shape;147;p27"/>
          <p:cNvSpPr txBox="1"/>
          <p:nvPr>
            <p:ph type="title"/>
          </p:nvPr>
        </p:nvSpPr>
        <p:spPr>
          <a:xfrm>
            <a:off x="311700" y="911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Same example, modified</a:t>
            </a:r>
            <a:endParaRPr/>
          </a:p>
        </p:txBody>
      </p:sp>
      <p:pic>
        <p:nvPicPr>
          <p:cNvPr id="148" name="Google Shape;148;p27"/>
          <p:cNvPicPr preferRelativeResize="0"/>
          <p:nvPr/>
        </p:nvPicPr>
        <p:blipFill>
          <a:blip r:embed="rId3">
            <a:alphaModFix/>
          </a:blip>
          <a:stretch>
            <a:fillRect/>
          </a:stretch>
        </p:blipFill>
        <p:spPr>
          <a:xfrm>
            <a:off x="880800" y="892138"/>
            <a:ext cx="7696200" cy="41052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Google Shape;153;p28"/>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Animation Rules</a:t>
            </a:r>
            <a:endParaRPr/>
          </a:p>
        </p:txBody>
      </p:sp>
      <p:sp>
        <p:nvSpPr>
          <p:cNvPr id="154" name="Google Shape;154;p28"/>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rgbClr val="000000"/>
                </a:solidFill>
              </a:rPr>
              <a:t>You can manipulate multiple CSS properties at once. However, there is one important thing to remember: all property names must be “camel-cased” when used with the animate() method.</a:t>
            </a:r>
            <a:endParaRPr sz="1400">
              <a:solidFill>
                <a:srgbClr val="000000"/>
              </a:solidFill>
            </a:endParaRPr>
          </a:p>
          <a:p>
            <a:pPr indent="0" lvl="0" marL="0" rtl="0" algn="l">
              <a:spcBef>
                <a:spcPts val="1600"/>
              </a:spcBef>
              <a:spcAft>
                <a:spcPts val="0"/>
              </a:spcAft>
              <a:buNone/>
            </a:pPr>
            <a:r>
              <a:rPr lang="en" sz="1400">
                <a:solidFill>
                  <a:srgbClr val="000000"/>
                </a:solidFill>
              </a:rPr>
              <a:t> You will need to write paddingLeft instead of padding-left, marginRight instead of margin-right, and so on. </a:t>
            </a:r>
            <a:endParaRPr sz="1400">
              <a:solidFill>
                <a:srgbClr val="000000"/>
              </a:solidFill>
            </a:endParaRPr>
          </a:p>
          <a:p>
            <a:pPr indent="0" lvl="0" marL="0" rtl="0" algn="l">
              <a:spcBef>
                <a:spcPts val="1600"/>
              </a:spcBef>
              <a:spcAft>
                <a:spcPts val="0"/>
              </a:spcAft>
              <a:buNone/>
            </a:pPr>
            <a:r>
              <a:rPr lang="en" sz="1400">
                <a:solidFill>
                  <a:srgbClr val="000000"/>
                </a:solidFill>
              </a:rPr>
              <a:t>Also, color animation is not included in the core jQuery library. If you want to animate color, you need to download the </a:t>
            </a:r>
            <a:r>
              <a:rPr lang="en" sz="1400" u="sng">
                <a:solidFill>
                  <a:srgbClr val="000000"/>
                </a:solidFill>
                <a:hlinkClick r:id="rId3"/>
              </a:rPr>
              <a:t>Color Animations plugin</a:t>
            </a:r>
            <a:r>
              <a:rPr lang="en" sz="1400">
                <a:solidFill>
                  <a:srgbClr val="000000"/>
                </a:solidFill>
              </a:rPr>
              <a:t> from jQuery.com.</a:t>
            </a:r>
            <a:endParaRPr sz="1400">
              <a:solidFill>
                <a:srgbClr val="000000"/>
              </a:solidFill>
            </a:endParaRPr>
          </a:p>
          <a:p>
            <a:pPr indent="0" lvl="0" marL="0" rtl="0" algn="ctr">
              <a:spcBef>
                <a:spcPts val="1600"/>
              </a:spcBef>
              <a:spcAft>
                <a:spcPts val="1600"/>
              </a:spcAft>
              <a:buNone/>
            </a:pPr>
            <a:r>
              <a:rPr lang="en">
                <a:solidFill>
                  <a:srgbClr val="000000"/>
                </a:solidFill>
                <a:highlight>
                  <a:srgbClr val="FFFF00"/>
                </a:highlight>
              </a:rPr>
              <a:t>Let’s check up on our JQuery Progress - define the purpose of JQuery and its functions in your own words, and send it to our chat!</a:t>
            </a:r>
            <a:endParaRPr>
              <a:solidFill>
                <a:srgbClr val="000000"/>
              </a:solidFill>
              <a:highlight>
                <a:srgbClr val="FFFF00"/>
              </a:highlight>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Google Shape;159;p29"/>
          <p:cNvSpPr txBox="1"/>
          <p:nvPr>
            <p:ph type="title"/>
          </p:nvPr>
        </p:nvSpPr>
        <p:spPr>
          <a:xfrm>
            <a:off x="311700" y="911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HTTP and JQuery</a:t>
            </a:r>
            <a:endParaRPr/>
          </a:p>
        </p:txBody>
      </p:sp>
      <p:sp>
        <p:nvSpPr>
          <p:cNvPr id="160" name="Google Shape;160;p29"/>
          <p:cNvSpPr txBox="1"/>
          <p:nvPr>
            <p:ph idx="1" type="body"/>
          </p:nvPr>
        </p:nvSpPr>
        <p:spPr>
          <a:xfrm>
            <a:off x="311700" y="901650"/>
            <a:ext cx="85206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rgbClr val="000000"/>
                </a:solidFill>
                <a:highlight>
                  <a:srgbClr val="FFFFFF"/>
                </a:highlight>
              </a:rPr>
              <a:t>The jQuery get() and post() methods are used to request data from the server with an HTTP GET or POST request. </a:t>
            </a:r>
            <a:r>
              <a:rPr lang="en" sz="1400">
                <a:solidFill>
                  <a:srgbClr val="000000"/>
                </a:solidFill>
              </a:rPr>
              <a:t>Two commonly used methods for a request-response between a client and server are: GET and POST.</a:t>
            </a:r>
            <a:endParaRPr sz="1400">
              <a:solidFill>
                <a:srgbClr val="000000"/>
              </a:solidFill>
            </a:endParaRPr>
          </a:p>
          <a:p>
            <a:pPr indent="-88900" lvl="0" marL="0" rtl="0" algn="l">
              <a:spcBef>
                <a:spcPts val="1600"/>
              </a:spcBef>
              <a:spcAft>
                <a:spcPts val="0"/>
              </a:spcAft>
              <a:buClr>
                <a:srgbClr val="000000"/>
              </a:buClr>
              <a:buSzPts val="1400"/>
              <a:buFont typeface="Verdana"/>
              <a:buChar char="●"/>
            </a:pPr>
            <a:r>
              <a:rPr b="1" lang="en" sz="1400">
                <a:solidFill>
                  <a:srgbClr val="000000"/>
                </a:solidFill>
              </a:rPr>
              <a:t>GET</a:t>
            </a:r>
            <a:r>
              <a:rPr lang="en" sz="1400">
                <a:solidFill>
                  <a:srgbClr val="000000"/>
                </a:solidFill>
              </a:rPr>
              <a:t> - Requests data from a specified resource</a:t>
            </a:r>
            <a:endParaRPr sz="1400">
              <a:solidFill>
                <a:srgbClr val="000000"/>
              </a:solidFill>
            </a:endParaRPr>
          </a:p>
          <a:p>
            <a:pPr indent="-88900" lvl="0" marL="0" rtl="0" algn="l">
              <a:spcBef>
                <a:spcPts val="1600"/>
              </a:spcBef>
              <a:spcAft>
                <a:spcPts val="0"/>
              </a:spcAft>
              <a:buClr>
                <a:srgbClr val="000000"/>
              </a:buClr>
              <a:buSzPts val="1400"/>
              <a:buFont typeface="Verdana"/>
              <a:buChar char="●"/>
            </a:pPr>
            <a:r>
              <a:rPr b="1" lang="en" sz="1400">
                <a:solidFill>
                  <a:srgbClr val="000000"/>
                </a:solidFill>
              </a:rPr>
              <a:t>POST</a:t>
            </a:r>
            <a:r>
              <a:rPr lang="en" sz="1400">
                <a:solidFill>
                  <a:srgbClr val="000000"/>
                </a:solidFill>
              </a:rPr>
              <a:t> - Submits data to be processed to a specified resource</a:t>
            </a:r>
            <a:endParaRPr sz="1400">
              <a:solidFill>
                <a:srgbClr val="000000"/>
              </a:solidFill>
            </a:endParaRPr>
          </a:p>
          <a:p>
            <a:pPr indent="0" lvl="0" marL="0" rtl="0" algn="l">
              <a:spcBef>
                <a:spcPts val="1600"/>
              </a:spcBef>
              <a:spcAft>
                <a:spcPts val="0"/>
              </a:spcAft>
              <a:buNone/>
            </a:pPr>
            <a:r>
              <a:rPr lang="en" sz="1400">
                <a:solidFill>
                  <a:srgbClr val="000000"/>
                </a:solidFill>
              </a:rPr>
              <a:t>GET is basically used for just getting (retrieving) some data from the server. </a:t>
            </a:r>
            <a:r>
              <a:rPr b="1" lang="en" sz="1400">
                <a:solidFill>
                  <a:srgbClr val="000000"/>
                </a:solidFill>
              </a:rPr>
              <a:t>Note:</a:t>
            </a:r>
            <a:r>
              <a:rPr lang="en" sz="1400">
                <a:solidFill>
                  <a:srgbClr val="000000"/>
                </a:solidFill>
              </a:rPr>
              <a:t> The GET method may return cached data. POST can also be used to get some data from the server. However, the POST method NEVER caches data, and is often used to send data along with the request.</a:t>
            </a:r>
            <a:endParaRPr sz="1400">
              <a:solidFill>
                <a:srgbClr val="000000"/>
              </a:solidFill>
            </a:endParaRPr>
          </a:p>
          <a:p>
            <a:pPr indent="0" lvl="0" marL="0" rtl="0" algn="l">
              <a:spcBef>
                <a:spcPts val="0"/>
              </a:spcBef>
              <a:spcAft>
                <a:spcPts val="0"/>
              </a:spcAft>
              <a:buNone/>
            </a:pPr>
            <a:r>
              <a:t/>
            </a:r>
            <a:endParaRPr sz="1400">
              <a:solidFill>
                <a:srgbClr val="000000"/>
              </a:solidFill>
            </a:endParaRPr>
          </a:p>
          <a:p>
            <a:pPr indent="0" lvl="0" marL="0" rtl="0" algn="l">
              <a:spcBef>
                <a:spcPts val="0"/>
              </a:spcBef>
              <a:spcAft>
                <a:spcPts val="0"/>
              </a:spcAft>
              <a:buNone/>
            </a:pPr>
            <a:r>
              <a:rPr lang="en" sz="1400">
                <a:solidFill>
                  <a:srgbClr val="000000"/>
                </a:solidFill>
              </a:rPr>
              <a:t>We have to use JQuery to use these two methods with APIs, which is what the focus of next week’s lesson will be. </a:t>
            </a:r>
            <a:r>
              <a:rPr lang="en" sz="1400">
                <a:solidFill>
                  <a:srgbClr val="000000"/>
                </a:solidFill>
                <a:highlight>
                  <a:srgbClr val="FFFF00"/>
                </a:highlight>
              </a:rPr>
              <a:t>Any questions?</a:t>
            </a:r>
            <a:endParaRPr sz="1400">
              <a:solidFill>
                <a:srgbClr val="000000"/>
              </a:solidFill>
              <a:highlight>
                <a:srgbClr val="FFFF00"/>
              </a:highlight>
            </a:endParaRPr>
          </a:p>
          <a:p>
            <a:pPr indent="0" lvl="0" marL="0" rtl="0" algn="l">
              <a:spcBef>
                <a:spcPts val="0"/>
              </a:spcBef>
              <a:spcAft>
                <a:spcPts val="0"/>
              </a:spcAft>
              <a:buNone/>
            </a:pPr>
            <a:r>
              <a:t/>
            </a:r>
            <a:endParaRPr sz="1400">
              <a:solidFill>
                <a:srgbClr val="000000"/>
              </a:solidFill>
            </a:endParaRPr>
          </a:p>
          <a:p>
            <a:pPr indent="0" lvl="0" marL="0" rtl="0" algn="l">
              <a:spcBef>
                <a:spcPts val="0"/>
              </a:spcBef>
              <a:spcAft>
                <a:spcPts val="0"/>
              </a:spcAft>
              <a:buNone/>
            </a:pPr>
            <a:r>
              <a:t/>
            </a:r>
            <a:endParaRPr sz="1400">
              <a:solidFill>
                <a:srgbClr val="000000"/>
              </a:solidFill>
            </a:endParaRPr>
          </a:p>
          <a:p>
            <a:pPr indent="0" lvl="0" marL="0" rtl="0" algn="l">
              <a:spcBef>
                <a:spcPts val="0"/>
              </a:spcBef>
              <a:spcAft>
                <a:spcPts val="0"/>
              </a:spcAft>
              <a:buNone/>
            </a:pPr>
            <a:r>
              <a:t/>
            </a:r>
            <a:endParaRPr sz="1150">
              <a:solidFill>
                <a:srgbClr val="000000"/>
              </a:solidFill>
              <a:latin typeface="Verdana"/>
              <a:ea typeface="Verdana"/>
              <a:cs typeface="Verdana"/>
              <a:sym typeface="Verdana"/>
            </a:endParaRPr>
          </a:p>
          <a:p>
            <a:pPr indent="0" lvl="0" marL="0" rtl="0" algn="l">
              <a:spcBef>
                <a:spcPts val="1600"/>
              </a:spcBef>
              <a:spcAft>
                <a:spcPts val="1600"/>
              </a:spcAft>
              <a:buNone/>
            </a:pPr>
            <a:r>
              <a:t/>
            </a:r>
            <a:endParaRPr sz="1200">
              <a:solidFill>
                <a:srgbClr val="000000"/>
              </a:solidFill>
              <a:highlight>
                <a:srgbClr val="FFFFFF"/>
              </a:highlight>
              <a:latin typeface="Verdana"/>
              <a:ea typeface="Verdana"/>
              <a:cs typeface="Verdana"/>
              <a:sym typeface="Verdan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 name="Shape 61"/>
        <p:cNvGrpSpPr/>
        <p:nvPr/>
      </p:nvGrpSpPr>
      <p:grpSpPr>
        <a:xfrm>
          <a:off x="0" y="0"/>
          <a:ext cx="0" cy="0"/>
          <a:chOff x="0" y="0"/>
          <a:chExt cx="0" cy="0"/>
        </a:xfrm>
      </p:grpSpPr>
      <p:sp>
        <p:nvSpPr>
          <p:cNvPr id="62" name="Google Shape;62;p14"/>
          <p:cNvSpPr txBox="1"/>
          <p:nvPr>
            <p:ph type="title"/>
          </p:nvPr>
        </p:nvSpPr>
        <p:spPr>
          <a:xfrm>
            <a:off x="311700" y="68725"/>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Why would we need jquery instead of javascript?</a:t>
            </a:r>
            <a:endParaRPr/>
          </a:p>
        </p:txBody>
      </p:sp>
      <p:sp>
        <p:nvSpPr>
          <p:cNvPr id="63" name="Google Shape;63;p14"/>
          <p:cNvSpPr txBox="1"/>
          <p:nvPr>
            <p:ph idx="1" type="body"/>
          </p:nvPr>
        </p:nvSpPr>
        <p:spPr>
          <a:xfrm>
            <a:off x="311700" y="901650"/>
            <a:ext cx="85206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rgbClr val="000000"/>
                </a:solidFill>
              </a:rPr>
              <a:t>There are lots of other JavaScript frameworks out there, but jQuery seems to be the most popular, and also the most extendable.</a:t>
            </a:r>
            <a:endParaRPr sz="1400">
              <a:solidFill>
                <a:srgbClr val="000000"/>
              </a:solidFill>
            </a:endParaRPr>
          </a:p>
          <a:p>
            <a:pPr indent="0" lvl="0" marL="0" rtl="0" algn="l">
              <a:spcBef>
                <a:spcPts val="1600"/>
              </a:spcBef>
              <a:spcAft>
                <a:spcPts val="0"/>
              </a:spcAft>
              <a:buNone/>
            </a:pPr>
            <a:r>
              <a:rPr lang="en" sz="1400">
                <a:solidFill>
                  <a:srgbClr val="000000"/>
                </a:solidFill>
              </a:rPr>
              <a:t>Many of the biggest companies on the Web use jQuery, such as:</a:t>
            </a:r>
            <a:endParaRPr sz="1400">
              <a:solidFill>
                <a:srgbClr val="000000"/>
              </a:solidFill>
            </a:endParaRPr>
          </a:p>
          <a:p>
            <a:pPr indent="-317500" lvl="0" marL="457200" rtl="0" algn="l">
              <a:spcBef>
                <a:spcPts val="1600"/>
              </a:spcBef>
              <a:spcAft>
                <a:spcPts val="0"/>
              </a:spcAft>
              <a:buClr>
                <a:srgbClr val="000000"/>
              </a:buClr>
              <a:buSzPts val="1400"/>
              <a:buFont typeface="Source Code Pro"/>
              <a:buChar char="●"/>
            </a:pPr>
            <a:r>
              <a:rPr lang="en" sz="1400">
                <a:solidFill>
                  <a:srgbClr val="000000"/>
                </a:solidFill>
              </a:rPr>
              <a:t>Google - for the “instant search” feature where recommendations pop up in the search bar</a:t>
            </a:r>
            <a:endParaRPr sz="1400">
              <a:solidFill>
                <a:srgbClr val="000000"/>
              </a:solidFill>
            </a:endParaRPr>
          </a:p>
          <a:p>
            <a:pPr indent="-317500" lvl="0" marL="457200" rtl="0" algn="l">
              <a:spcBef>
                <a:spcPts val="0"/>
              </a:spcBef>
              <a:spcAft>
                <a:spcPts val="0"/>
              </a:spcAft>
              <a:buClr>
                <a:srgbClr val="000000"/>
              </a:buClr>
              <a:buSzPts val="1400"/>
              <a:buFont typeface="Source Code Pro"/>
              <a:buChar char="●"/>
            </a:pPr>
            <a:r>
              <a:rPr lang="en" sz="1400">
                <a:solidFill>
                  <a:srgbClr val="000000"/>
                </a:solidFill>
              </a:rPr>
              <a:t>Microsoft - for their online version of Excel and Word, which needs to </a:t>
            </a:r>
            <a:r>
              <a:rPr lang="en" sz="1400">
                <a:solidFill>
                  <a:srgbClr val="000000"/>
                </a:solidFill>
              </a:rPr>
              <a:t>instantly</a:t>
            </a:r>
            <a:r>
              <a:rPr lang="en" sz="1400">
                <a:solidFill>
                  <a:srgbClr val="000000"/>
                </a:solidFill>
              </a:rPr>
              <a:t> save every second</a:t>
            </a:r>
            <a:endParaRPr sz="1400">
              <a:solidFill>
                <a:srgbClr val="000000"/>
              </a:solidFill>
            </a:endParaRPr>
          </a:p>
          <a:p>
            <a:pPr indent="-317500" lvl="0" marL="457200" rtl="0" algn="l">
              <a:spcBef>
                <a:spcPts val="0"/>
              </a:spcBef>
              <a:spcAft>
                <a:spcPts val="0"/>
              </a:spcAft>
              <a:buClr>
                <a:srgbClr val="000000"/>
              </a:buClr>
              <a:buSzPts val="1400"/>
              <a:buFont typeface="Source Code Pro"/>
              <a:buChar char="●"/>
            </a:pPr>
            <a:r>
              <a:rPr lang="en" sz="1400">
                <a:solidFill>
                  <a:srgbClr val="000000"/>
                </a:solidFill>
              </a:rPr>
              <a:t>IBM - for core processing, and other inner-computer functions</a:t>
            </a:r>
            <a:endParaRPr sz="1400">
              <a:solidFill>
                <a:srgbClr val="000000"/>
              </a:solidFill>
            </a:endParaRPr>
          </a:p>
          <a:p>
            <a:pPr indent="-317500" lvl="0" marL="457200" rtl="0" algn="l">
              <a:spcBef>
                <a:spcPts val="0"/>
              </a:spcBef>
              <a:spcAft>
                <a:spcPts val="0"/>
              </a:spcAft>
              <a:buClr>
                <a:srgbClr val="000000"/>
              </a:buClr>
              <a:buSzPts val="1400"/>
              <a:buFont typeface="Source Code Pro"/>
              <a:buChar char="●"/>
            </a:pPr>
            <a:r>
              <a:rPr lang="en" sz="1400">
                <a:solidFill>
                  <a:srgbClr val="000000"/>
                </a:solidFill>
              </a:rPr>
              <a:t>Netflix - to quickly load video without a lot of code</a:t>
            </a:r>
            <a:endParaRPr sz="1400">
              <a:solidFill>
                <a:srgbClr val="000000"/>
              </a:solidFill>
            </a:endParaRPr>
          </a:p>
          <a:p>
            <a:pPr indent="0" lvl="0" marL="0" rtl="0" algn="l">
              <a:spcBef>
                <a:spcPts val="0"/>
              </a:spcBef>
              <a:spcAft>
                <a:spcPts val="0"/>
              </a:spcAft>
              <a:buNone/>
            </a:pPr>
            <a:r>
              <a:t/>
            </a:r>
            <a:endParaRPr sz="1400">
              <a:solidFill>
                <a:srgbClr val="000000"/>
              </a:solidFill>
            </a:endParaRPr>
          </a:p>
          <a:p>
            <a:pPr indent="0" lvl="0" marL="0" rtl="0" algn="l">
              <a:spcBef>
                <a:spcPts val="0"/>
              </a:spcBef>
              <a:spcAft>
                <a:spcPts val="0"/>
              </a:spcAft>
              <a:buNone/>
            </a:pPr>
            <a:r>
              <a:rPr lang="en" sz="1400">
                <a:solidFill>
                  <a:srgbClr val="000000"/>
                </a:solidFill>
              </a:rPr>
              <a:t>What about browser compatibility? The jQuery team knows all about cross-browser issues, and they have written this knowledge into the jQuery library. jQuery will run exactly the same in all major browsers.</a:t>
            </a:r>
            <a:endParaRPr sz="1400">
              <a:solidFill>
                <a:srgbClr val="000000"/>
              </a:solidFill>
            </a:endParaRPr>
          </a:p>
          <a:p>
            <a:pPr indent="0" lvl="0" marL="0" rtl="0" algn="l">
              <a:spcBef>
                <a:spcPts val="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Jquery getting started</a:t>
            </a:r>
            <a:endParaRPr/>
          </a:p>
        </p:txBody>
      </p:sp>
      <p:sp>
        <p:nvSpPr>
          <p:cNvPr id="69" name="Google Shape;69;p15"/>
          <p:cNvSpPr txBox="1"/>
          <p:nvPr>
            <p:ph idx="1" type="body"/>
          </p:nvPr>
        </p:nvSpPr>
        <p:spPr>
          <a:xfrm>
            <a:off x="123275" y="1228675"/>
            <a:ext cx="89424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rgbClr val="000000"/>
                </a:solidFill>
              </a:rPr>
              <a:t>There are two ways to start using jQuery on your web site. You can:</a:t>
            </a:r>
            <a:endParaRPr sz="1400">
              <a:solidFill>
                <a:srgbClr val="000000"/>
              </a:solidFill>
            </a:endParaRPr>
          </a:p>
          <a:p>
            <a:pPr indent="-317500" lvl="0" marL="457200" rtl="0" algn="l">
              <a:spcBef>
                <a:spcPts val="1600"/>
              </a:spcBef>
              <a:spcAft>
                <a:spcPts val="0"/>
              </a:spcAft>
              <a:buClr>
                <a:srgbClr val="000000"/>
              </a:buClr>
              <a:buSzPts val="1400"/>
              <a:buFont typeface="Source Code Pro"/>
              <a:buChar char="●"/>
            </a:pPr>
            <a:r>
              <a:rPr lang="en" sz="1400">
                <a:solidFill>
                  <a:srgbClr val="000000"/>
                </a:solidFill>
              </a:rPr>
              <a:t>Download the jQuery library from jQuery.com</a:t>
            </a:r>
            <a:endParaRPr sz="1400">
              <a:solidFill>
                <a:srgbClr val="000000"/>
              </a:solidFill>
            </a:endParaRPr>
          </a:p>
          <a:p>
            <a:pPr indent="-317500" lvl="0" marL="457200" rtl="0" algn="l">
              <a:spcBef>
                <a:spcPts val="0"/>
              </a:spcBef>
              <a:spcAft>
                <a:spcPts val="0"/>
              </a:spcAft>
              <a:buClr>
                <a:srgbClr val="000000"/>
              </a:buClr>
              <a:buSzPts val="1400"/>
              <a:buFont typeface="Source Code Pro"/>
              <a:buChar char="●"/>
            </a:pPr>
            <a:r>
              <a:rPr lang="en" sz="1400">
                <a:solidFill>
                  <a:srgbClr val="000000"/>
                </a:solidFill>
                <a:highlight>
                  <a:srgbClr val="FFFF00"/>
                </a:highlight>
              </a:rPr>
              <a:t>Include jQuery through a link in the &lt;head&gt; of your website</a:t>
            </a:r>
            <a:endParaRPr sz="1400">
              <a:solidFill>
                <a:srgbClr val="000000"/>
              </a:solidFill>
              <a:highlight>
                <a:srgbClr val="FFFF00"/>
              </a:highlight>
            </a:endParaRPr>
          </a:p>
          <a:p>
            <a:pPr indent="-317500" lvl="0" marL="457200" rtl="0" algn="l">
              <a:spcBef>
                <a:spcPts val="0"/>
              </a:spcBef>
              <a:spcAft>
                <a:spcPts val="0"/>
              </a:spcAft>
              <a:buClr>
                <a:srgbClr val="000000"/>
              </a:buClr>
              <a:buSzPts val="1400"/>
              <a:buFont typeface="Source Code Pro"/>
              <a:buChar char="●"/>
            </a:pPr>
            <a:r>
              <a:rPr lang="en" sz="1400">
                <a:solidFill>
                  <a:srgbClr val="000000"/>
                </a:solidFill>
              </a:rPr>
              <a:t>We’re picking option 2 so that we don’t have to deal with downloads and imports.</a:t>
            </a:r>
            <a:endParaRPr sz="1400">
              <a:solidFill>
                <a:srgbClr val="000000"/>
              </a:solidFill>
            </a:endParaRPr>
          </a:p>
          <a:p>
            <a:pPr indent="0" lvl="0" marL="457200" rtl="0" algn="l">
              <a:spcBef>
                <a:spcPts val="0"/>
              </a:spcBef>
              <a:spcAft>
                <a:spcPts val="0"/>
              </a:spcAft>
              <a:buNone/>
            </a:pPr>
            <a:r>
              <a:t/>
            </a:r>
            <a:endParaRPr sz="1400">
              <a:solidFill>
                <a:srgbClr val="000000"/>
              </a:solidFill>
            </a:endParaRPr>
          </a:p>
          <a:p>
            <a:pPr indent="0" lvl="0" marL="0" rtl="0" algn="l">
              <a:spcBef>
                <a:spcPts val="0"/>
              </a:spcBef>
              <a:spcAft>
                <a:spcPts val="0"/>
              </a:spcAft>
              <a:buNone/>
            </a:pPr>
            <a:r>
              <a:rPr lang="en" sz="1400">
                <a:solidFill>
                  <a:srgbClr val="000000"/>
                </a:solidFill>
                <a:highlight>
                  <a:srgbClr val="FFFFFF"/>
                </a:highlight>
              </a:rPr>
              <a:t>To use jQuery from Google or Microsoft, use one of the following links at the top of your &lt;head&gt;.</a:t>
            </a:r>
            <a:endParaRPr sz="1400">
              <a:solidFill>
                <a:srgbClr val="000000"/>
              </a:solidFill>
              <a:highlight>
                <a:srgbClr val="FFFFFF"/>
              </a:highlight>
            </a:endParaRPr>
          </a:p>
          <a:p>
            <a:pPr indent="0" lvl="0" marL="0" rtl="0" algn="l">
              <a:spcBef>
                <a:spcPts val="1600"/>
              </a:spcBef>
              <a:spcAft>
                <a:spcPts val="0"/>
              </a:spcAft>
              <a:buNone/>
            </a:pPr>
            <a:r>
              <a:rPr lang="en" sz="1400">
                <a:solidFill>
                  <a:srgbClr val="0000CD"/>
                </a:solidFill>
                <a:latin typeface="Courier New"/>
                <a:ea typeface="Courier New"/>
                <a:cs typeface="Courier New"/>
                <a:sym typeface="Courier New"/>
              </a:rPr>
              <a:t>&lt;</a:t>
            </a:r>
            <a:r>
              <a:rPr lang="en" sz="1400">
                <a:solidFill>
                  <a:srgbClr val="A52A2A"/>
                </a:solidFill>
                <a:highlight>
                  <a:srgbClr val="FFFFFF"/>
                </a:highlight>
                <a:latin typeface="Courier New"/>
                <a:ea typeface="Courier New"/>
                <a:cs typeface="Courier New"/>
                <a:sym typeface="Courier New"/>
              </a:rPr>
              <a:t>script</a:t>
            </a:r>
            <a:r>
              <a:rPr lang="en" sz="1400">
                <a:solidFill>
                  <a:srgbClr val="FF0000"/>
                </a:solidFill>
                <a:latin typeface="Courier New"/>
                <a:ea typeface="Courier New"/>
                <a:cs typeface="Courier New"/>
                <a:sym typeface="Courier New"/>
              </a:rPr>
              <a:t> src</a:t>
            </a:r>
            <a:r>
              <a:rPr lang="en" sz="1400">
                <a:solidFill>
                  <a:srgbClr val="0000CD"/>
                </a:solidFill>
                <a:latin typeface="Courier New"/>
                <a:ea typeface="Courier New"/>
                <a:cs typeface="Courier New"/>
                <a:sym typeface="Courier New"/>
              </a:rPr>
              <a:t>="</a:t>
            </a:r>
            <a:r>
              <a:rPr lang="en" sz="1400" u="sng">
                <a:solidFill>
                  <a:schemeClr val="hlink"/>
                </a:solidFill>
                <a:latin typeface="Courier New"/>
                <a:ea typeface="Courier New"/>
                <a:cs typeface="Courier New"/>
                <a:sym typeface="Courier New"/>
                <a:hlinkClick r:id="rId3"/>
              </a:rPr>
              <a:t>https://ajax.googleapis.com/ajax/libs/jquery/3.3.1/jquery.min.js</a:t>
            </a:r>
            <a:r>
              <a:rPr lang="en" sz="1400">
                <a:solidFill>
                  <a:srgbClr val="0000CD"/>
                </a:solidFill>
                <a:latin typeface="Courier New"/>
                <a:ea typeface="Courier New"/>
                <a:cs typeface="Courier New"/>
                <a:sym typeface="Courier New"/>
              </a:rPr>
              <a:t>"&gt;</a:t>
            </a:r>
            <a:endParaRPr sz="1400">
              <a:solidFill>
                <a:srgbClr val="0000CD"/>
              </a:solidFill>
              <a:latin typeface="Courier New"/>
              <a:ea typeface="Courier New"/>
              <a:cs typeface="Courier New"/>
              <a:sym typeface="Courier New"/>
            </a:endParaRPr>
          </a:p>
          <a:p>
            <a:pPr indent="0" lvl="0" marL="0" rtl="0" algn="l">
              <a:spcBef>
                <a:spcPts val="1600"/>
              </a:spcBef>
              <a:spcAft>
                <a:spcPts val="0"/>
              </a:spcAft>
              <a:buNone/>
            </a:pPr>
            <a:r>
              <a:rPr lang="en" sz="1400">
                <a:solidFill>
                  <a:srgbClr val="0000CD"/>
                </a:solidFill>
                <a:highlight>
                  <a:srgbClr val="FFFFFF"/>
                </a:highlight>
                <a:latin typeface="Courier New"/>
                <a:ea typeface="Courier New"/>
                <a:cs typeface="Courier New"/>
                <a:sym typeface="Courier New"/>
              </a:rPr>
              <a:t>&lt;</a:t>
            </a:r>
            <a:r>
              <a:rPr lang="en" sz="1400">
                <a:solidFill>
                  <a:srgbClr val="A52A2A"/>
                </a:solidFill>
                <a:highlight>
                  <a:srgbClr val="FFFFFF"/>
                </a:highlight>
                <a:latin typeface="Courier New"/>
                <a:ea typeface="Courier New"/>
                <a:cs typeface="Courier New"/>
                <a:sym typeface="Courier New"/>
              </a:rPr>
              <a:t>script</a:t>
            </a:r>
            <a:r>
              <a:rPr lang="en" sz="1400">
                <a:solidFill>
                  <a:srgbClr val="FF0000"/>
                </a:solidFill>
                <a:highlight>
                  <a:srgbClr val="FFFFFF"/>
                </a:highlight>
                <a:latin typeface="Courier New"/>
                <a:ea typeface="Courier New"/>
                <a:cs typeface="Courier New"/>
                <a:sym typeface="Courier New"/>
              </a:rPr>
              <a:t> src</a:t>
            </a:r>
            <a:r>
              <a:rPr lang="en" sz="1400">
                <a:solidFill>
                  <a:srgbClr val="0000CD"/>
                </a:solidFill>
                <a:highlight>
                  <a:srgbClr val="FFFFFF"/>
                </a:highlight>
                <a:latin typeface="Courier New"/>
                <a:ea typeface="Courier New"/>
                <a:cs typeface="Courier New"/>
                <a:sym typeface="Courier New"/>
              </a:rPr>
              <a:t>="</a:t>
            </a:r>
            <a:r>
              <a:rPr lang="en" sz="1400" u="sng">
                <a:solidFill>
                  <a:schemeClr val="hlink"/>
                </a:solidFill>
                <a:highlight>
                  <a:srgbClr val="FFFFFF"/>
                </a:highlight>
                <a:latin typeface="Courier New"/>
                <a:ea typeface="Courier New"/>
                <a:cs typeface="Courier New"/>
                <a:sym typeface="Courier New"/>
                <a:hlinkClick r:id="rId4"/>
              </a:rPr>
              <a:t>https://ajax.aspnetcdn.com/ajax/jQuery/jquery-3.3.1.min.js</a:t>
            </a:r>
            <a:r>
              <a:rPr lang="en" sz="1400">
                <a:solidFill>
                  <a:srgbClr val="0000CD"/>
                </a:solidFill>
                <a:highlight>
                  <a:srgbClr val="FFFFFF"/>
                </a:highlight>
                <a:latin typeface="Courier New"/>
                <a:ea typeface="Courier New"/>
                <a:cs typeface="Courier New"/>
                <a:sym typeface="Courier New"/>
              </a:rPr>
              <a:t>"&gt;&lt;</a:t>
            </a:r>
            <a:r>
              <a:rPr lang="en" sz="1400">
                <a:solidFill>
                  <a:srgbClr val="A52A2A"/>
                </a:solidFill>
                <a:highlight>
                  <a:srgbClr val="FFFFFF"/>
                </a:highlight>
                <a:latin typeface="Courier New"/>
                <a:ea typeface="Courier New"/>
                <a:cs typeface="Courier New"/>
                <a:sym typeface="Courier New"/>
              </a:rPr>
              <a:t>/script</a:t>
            </a:r>
            <a:r>
              <a:rPr lang="en" sz="1400">
                <a:solidFill>
                  <a:srgbClr val="0000CD"/>
                </a:solidFill>
                <a:highlight>
                  <a:srgbClr val="FFFFFF"/>
                </a:highlight>
                <a:latin typeface="Courier New"/>
                <a:ea typeface="Courier New"/>
                <a:cs typeface="Courier New"/>
                <a:sym typeface="Courier New"/>
              </a:rPr>
              <a:t>&gt;</a:t>
            </a:r>
            <a:endParaRPr sz="1400">
              <a:solidFill>
                <a:srgbClr val="0000CD"/>
              </a:solidFill>
              <a:highlight>
                <a:srgbClr val="FFFFFF"/>
              </a:highlight>
              <a:latin typeface="Courier New"/>
              <a:ea typeface="Courier New"/>
              <a:cs typeface="Courier New"/>
              <a:sym typeface="Courier New"/>
            </a:endParaRPr>
          </a:p>
          <a:p>
            <a:pPr indent="0" lvl="0" marL="0" rtl="0" algn="l">
              <a:spcBef>
                <a:spcPts val="1600"/>
              </a:spcBef>
              <a:spcAft>
                <a:spcPts val="1600"/>
              </a:spcAft>
              <a:buNone/>
            </a:pPr>
            <a:r>
              <a:t/>
            </a:r>
            <a:endParaRPr sz="1200">
              <a:solidFill>
                <a:srgbClr val="0000CD"/>
              </a:solidFill>
              <a:highlight>
                <a:srgbClr val="FFFFFF"/>
              </a:highlight>
              <a:latin typeface="Courier New"/>
              <a:ea typeface="Courier New"/>
              <a:cs typeface="Courier New"/>
              <a:sym typeface="Courier New"/>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 name="Shape 73"/>
        <p:cNvGrpSpPr/>
        <p:nvPr/>
      </p:nvGrpSpPr>
      <p:grpSpPr>
        <a:xfrm>
          <a:off x="0" y="0"/>
          <a:ext cx="0" cy="0"/>
          <a:chOff x="0" y="0"/>
          <a:chExt cx="0" cy="0"/>
        </a:xfrm>
      </p:grpSpPr>
      <p:sp>
        <p:nvSpPr>
          <p:cNvPr id="74" name="Google Shape;74;p16"/>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Why is the link method better?</a:t>
            </a:r>
            <a:endParaRPr/>
          </a:p>
        </p:txBody>
      </p:sp>
      <p:sp>
        <p:nvSpPr>
          <p:cNvPr id="75" name="Google Shape;75;p16"/>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rgbClr val="000000"/>
                </a:solidFill>
              </a:rPr>
              <a:t>Many users already have downloaded jQuery from Google or Microsoft when visiting another site. </a:t>
            </a:r>
            <a:endParaRPr sz="1400">
              <a:solidFill>
                <a:srgbClr val="000000"/>
              </a:solidFill>
            </a:endParaRPr>
          </a:p>
          <a:p>
            <a:pPr indent="0" lvl="0" marL="0" rtl="0" algn="l">
              <a:spcBef>
                <a:spcPts val="1600"/>
              </a:spcBef>
              <a:spcAft>
                <a:spcPts val="0"/>
              </a:spcAft>
              <a:buNone/>
            </a:pPr>
            <a:r>
              <a:rPr lang="en" sz="1400">
                <a:solidFill>
                  <a:srgbClr val="000000"/>
                </a:solidFill>
              </a:rPr>
              <a:t>As a result, it will be loaded from cache (meaning the computer’s temporary web browsing memory) when they visit your site, which leads to faster loading time. </a:t>
            </a:r>
            <a:endParaRPr sz="1400">
              <a:solidFill>
                <a:srgbClr val="000000"/>
              </a:solidFill>
            </a:endParaRPr>
          </a:p>
          <a:p>
            <a:pPr indent="0" lvl="0" marL="0" rtl="0" algn="l">
              <a:spcBef>
                <a:spcPts val="1600"/>
              </a:spcBef>
              <a:spcAft>
                <a:spcPts val="0"/>
              </a:spcAft>
              <a:buNone/>
            </a:pPr>
            <a:r>
              <a:rPr lang="en" sz="1400">
                <a:solidFill>
                  <a:srgbClr val="000000"/>
                </a:solidFill>
              </a:rPr>
              <a:t>Also, most of these JQuery hosting services will make sure that once a user requests a file from it, it will be served from the server closest to them, which also leads to faster loading time.</a:t>
            </a:r>
            <a:endParaRPr sz="1400">
              <a:solidFill>
                <a:srgbClr val="000000"/>
              </a:solidFill>
            </a:endParaRPr>
          </a:p>
          <a:p>
            <a:pPr indent="0" lvl="0" marL="0" rtl="0" algn="l">
              <a:spcBef>
                <a:spcPts val="1600"/>
              </a:spcBef>
              <a:spcAft>
                <a:spcPts val="1600"/>
              </a:spcAft>
              <a:buNone/>
            </a:pPr>
            <a:r>
              <a:rPr lang="en" sz="1400">
                <a:solidFill>
                  <a:srgbClr val="000000"/>
                </a:solidFill>
              </a:rPr>
              <a:t>More obviously, downloading files introduces “dependencies” on other code for your project. A dependency makes the file larger and clunkier to store.</a:t>
            </a:r>
            <a:endParaRPr sz="1400">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 name="Shape 79"/>
        <p:cNvGrpSpPr/>
        <p:nvPr/>
      </p:nvGrpSpPr>
      <p:grpSpPr>
        <a:xfrm>
          <a:off x="0" y="0"/>
          <a:ext cx="0" cy="0"/>
          <a:chOff x="0" y="0"/>
          <a:chExt cx="0" cy="0"/>
        </a:xfrm>
      </p:grpSpPr>
      <p:sp>
        <p:nvSpPr>
          <p:cNvPr id="80" name="Google Shape;80;p17"/>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JQUERY Syntax</a:t>
            </a:r>
            <a:endParaRPr/>
          </a:p>
        </p:txBody>
      </p:sp>
      <p:sp>
        <p:nvSpPr>
          <p:cNvPr id="81" name="Google Shape;81;p17"/>
          <p:cNvSpPr txBox="1"/>
          <p:nvPr>
            <p:ph idx="1" type="body"/>
          </p:nvPr>
        </p:nvSpPr>
        <p:spPr>
          <a:xfrm>
            <a:off x="311700" y="1093850"/>
            <a:ext cx="85206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rgbClr val="000000"/>
                </a:solidFill>
                <a:highlight>
                  <a:srgbClr val="FFFFFF"/>
                </a:highlight>
              </a:rPr>
              <a:t>With jQuery you select (query) HTML elements and perform "actions" on them. </a:t>
            </a:r>
            <a:endParaRPr sz="1400">
              <a:solidFill>
                <a:srgbClr val="000000"/>
              </a:solidFill>
              <a:highlight>
                <a:srgbClr val="FFFFFF"/>
              </a:highlight>
            </a:endParaRPr>
          </a:p>
          <a:p>
            <a:pPr indent="0" lvl="0" marL="0" rtl="0" algn="l">
              <a:spcBef>
                <a:spcPts val="1600"/>
              </a:spcBef>
              <a:spcAft>
                <a:spcPts val="0"/>
              </a:spcAft>
              <a:buNone/>
            </a:pPr>
            <a:r>
              <a:rPr lang="en" sz="1400">
                <a:solidFill>
                  <a:srgbClr val="000000"/>
                </a:solidFill>
                <a:highlight>
                  <a:srgbClr val="FFFFFF"/>
                </a:highlight>
              </a:rPr>
              <a:t>A basic example of syntax </a:t>
            </a:r>
            <a:r>
              <a:rPr lang="en" sz="1400">
                <a:solidFill>
                  <a:srgbClr val="000000"/>
                </a:solidFill>
              </a:rPr>
              <a:t>is: </a:t>
            </a:r>
            <a:r>
              <a:rPr b="1" lang="en" sz="1400">
                <a:solidFill>
                  <a:srgbClr val="000000"/>
                </a:solidFill>
              </a:rPr>
              <a:t>$(</a:t>
            </a:r>
            <a:r>
              <a:rPr b="1" i="1" lang="en" sz="1400">
                <a:solidFill>
                  <a:srgbClr val="000000"/>
                </a:solidFill>
              </a:rPr>
              <a:t>selector</a:t>
            </a:r>
            <a:r>
              <a:rPr b="1" lang="en" sz="1400">
                <a:solidFill>
                  <a:srgbClr val="000000"/>
                </a:solidFill>
              </a:rPr>
              <a:t>).</a:t>
            </a:r>
            <a:r>
              <a:rPr b="1" i="1" lang="en" sz="1400">
                <a:solidFill>
                  <a:srgbClr val="000000"/>
                </a:solidFill>
              </a:rPr>
              <a:t>action</a:t>
            </a:r>
            <a:r>
              <a:rPr b="1" lang="en" sz="1400">
                <a:solidFill>
                  <a:srgbClr val="000000"/>
                </a:solidFill>
              </a:rPr>
              <a:t>()</a:t>
            </a:r>
            <a:endParaRPr b="1" sz="1400">
              <a:solidFill>
                <a:srgbClr val="000000"/>
              </a:solidFill>
            </a:endParaRPr>
          </a:p>
          <a:p>
            <a:pPr indent="-88900" lvl="0" marL="0" rtl="0" algn="l">
              <a:spcBef>
                <a:spcPts val="1600"/>
              </a:spcBef>
              <a:spcAft>
                <a:spcPts val="0"/>
              </a:spcAft>
              <a:buClr>
                <a:srgbClr val="000000"/>
              </a:buClr>
              <a:buSzPts val="1400"/>
              <a:buFont typeface="Source Code Pro"/>
              <a:buChar char="●"/>
            </a:pPr>
            <a:r>
              <a:rPr lang="en" sz="1400">
                <a:solidFill>
                  <a:srgbClr val="000000"/>
                </a:solidFill>
              </a:rPr>
              <a:t>A $ sign to define/access jQuery, and specify that it is not JavaScript</a:t>
            </a:r>
            <a:endParaRPr sz="1400">
              <a:solidFill>
                <a:srgbClr val="000000"/>
              </a:solidFill>
            </a:endParaRPr>
          </a:p>
          <a:p>
            <a:pPr indent="-88900" lvl="0" marL="0" rtl="0" algn="l">
              <a:spcBef>
                <a:spcPts val="1600"/>
              </a:spcBef>
              <a:spcAft>
                <a:spcPts val="0"/>
              </a:spcAft>
              <a:buClr>
                <a:srgbClr val="000000"/>
              </a:buClr>
              <a:buSzPts val="1400"/>
              <a:buFont typeface="Source Code Pro"/>
              <a:buChar char="●"/>
            </a:pPr>
            <a:r>
              <a:rPr lang="en" sz="1400">
                <a:solidFill>
                  <a:srgbClr val="000000"/>
                </a:solidFill>
              </a:rPr>
              <a:t>A (</a:t>
            </a:r>
            <a:r>
              <a:rPr i="1" lang="en" sz="1400">
                <a:solidFill>
                  <a:srgbClr val="000000"/>
                </a:solidFill>
              </a:rPr>
              <a:t>selector</a:t>
            </a:r>
            <a:r>
              <a:rPr lang="en" sz="1400">
                <a:solidFill>
                  <a:srgbClr val="000000"/>
                </a:solidFill>
              </a:rPr>
              <a:t>) to find specific HTML elements</a:t>
            </a:r>
            <a:endParaRPr sz="1400">
              <a:solidFill>
                <a:srgbClr val="000000"/>
              </a:solidFill>
            </a:endParaRPr>
          </a:p>
          <a:p>
            <a:pPr indent="-88900" lvl="0" marL="0" rtl="0" algn="l">
              <a:spcBef>
                <a:spcPts val="1600"/>
              </a:spcBef>
              <a:spcAft>
                <a:spcPts val="0"/>
              </a:spcAft>
              <a:buClr>
                <a:srgbClr val="000000"/>
              </a:buClr>
              <a:buSzPts val="1400"/>
              <a:buFont typeface="Source Code Pro"/>
              <a:buChar char="●"/>
            </a:pPr>
            <a:r>
              <a:rPr lang="en" sz="1400">
                <a:solidFill>
                  <a:srgbClr val="000000"/>
                </a:solidFill>
              </a:rPr>
              <a:t>A jQuery </a:t>
            </a:r>
            <a:r>
              <a:rPr i="1" lang="en" sz="1400">
                <a:solidFill>
                  <a:srgbClr val="000000"/>
                </a:solidFill>
              </a:rPr>
              <a:t>action</a:t>
            </a:r>
            <a:r>
              <a:rPr lang="en" sz="1400">
                <a:solidFill>
                  <a:srgbClr val="000000"/>
                </a:solidFill>
              </a:rPr>
              <a:t>() function to be performed on the element(s)</a:t>
            </a:r>
            <a:endParaRPr sz="1400">
              <a:solidFill>
                <a:srgbClr val="000000"/>
              </a:solidFill>
            </a:endParaRPr>
          </a:p>
          <a:p>
            <a:pPr indent="-88900" lvl="0" marL="0" rtl="0" algn="l">
              <a:spcBef>
                <a:spcPts val="1600"/>
              </a:spcBef>
              <a:spcAft>
                <a:spcPts val="0"/>
              </a:spcAft>
              <a:buClr>
                <a:srgbClr val="000000"/>
              </a:buClr>
              <a:buSzPts val="1400"/>
              <a:buFont typeface="Verdana"/>
              <a:buChar char="●"/>
            </a:pPr>
            <a:r>
              <a:rPr lang="en" sz="1400">
                <a:solidFill>
                  <a:srgbClr val="000000"/>
                </a:solidFill>
              </a:rPr>
              <a:t> The image shows standard JQuery setup in a JavaScript file.</a:t>
            </a:r>
            <a:endParaRPr sz="1400">
              <a:solidFill>
                <a:srgbClr val="000000"/>
              </a:solidFill>
            </a:endParaRPr>
          </a:p>
          <a:p>
            <a:pPr indent="0" lvl="0" marL="0" rtl="0" algn="l">
              <a:spcBef>
                <a:spcPts val="1600"/>
              </a:spcBef>
              <a:spcAft>
                <a:spcPts val="0"/>
              </a:spcAft>
              <a:buNone/>
            </a:pPr>
            <a:r>
              <a:t/>
            </a:r>
            <a:endParaRPr sz="1150">
              <a:solidFill>
                <a:srgbClr val="000000"/>
              </a:solidFill>
              <a:latin typeface="Verdana"/>
              <a:ea typeface="Verdana"/>
              <a:cs typeface="Verdana"/>
              <a:sym typeface="Verdana"/>
            </a:endParaRPr>
          </a:p>
          <a:p>
            <a:pPr indent="0" lvl="0" marL="0" rtl="0" algn="l">
              <a:spcBef>
                <a:spcPts val="0"/>
              </a:spcBef>
              <a:spcAft>
                <a:spcPts val="1600"/>
              </a:spcAft>
              <a:buNone/>
            </a:pPr>
            <a:r>
              <a:t/>
            </a:r>
            <a:endParaRPr sz="1200">
              <a:solidFill>
                <a:srgbClr val="000000"/>
              </a:solidFill>
              <a:highlight>
                <a:srgbClr val="FFFFFF"/>
              </a:highlight>
              <a:latin typeface="Verdana"/>
              <a:ea typeface="Verdana"/>
              <a:cs typeface="Verdana"/>
              <a:sym typeface="Verdana"/>
            </a:endParaRPr>
          </a:p>
        </p:txBody>
      </p:sp>
      <p:pic>
        <p:nvPicPr>
          <p:cNvPr id="82" name="Google Shape;82;p17"/>
          <p:cNvPicPr preferRelativeResize="0"/>
          <p:nvPr/>
        </p:nvPicPr>
        <p:blipFill>
          <a:blip r:embed="rId3">
            <a:alphaModFix/>
          </a:blip>
          <a:stretch>
            <a:fillRect/>
          </a:stretch>
        </p:blipFill>
        <p:spPr>
          <a:xfrm>
            <a:off x="2217650" y="3783388"/>
            <a:ext cx="5067300" cy="12858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 name="Shape 86"/>
        <p:cNvGrpSpPr/>
        <p:nvPr/>
      </p:nvGrpSpPr>
      <p:grpSpPr>
        <a:xfrm>
          <a:off x="0" y="0"/>
          <a:ext cx="0" cy="0"/>
          <a:chOff x="0" y="0"/>
          <a:chExt cx="0" cy="0"/>
        </a:xfrm>
      </p:grpSpPr>
      <p:sp>
        <p:nvSpPr>
          <p:cNvPr id="87" name="Google Shape;87;p18"/>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JQuery selectors</a:t>
            </a:r>
            <a:endParaRPr/>
          </a:p>
        </p:txBody>
      </p:sp>
      <p:sp>
        <p:nvSpPr>
          <p:cNvPr id="88" name="Google Shape;88;p18"/>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rgbClr val="000000"/>
                </a:solidFill>
              </a:rPr>
              <a:t>jQuery selectors allow you to select and manipulate HTML element(s).</a:t>
            </a:r>
            <a:endParaRPr sz="1400">
              <a:solidFill>
                <a:srgbClr val="000000"/>
              </a:solidFill>
            </a:endParaRPr>
          </a:p>
          <a:p>
            <a:pPr indent="0" lvl="0" marL="0" rtl="0" algn="l">
              <a:spcBef>
                <a:spcPts val="1600"/>
              </a:spcBef>
              <a:spcAft>
                <a:spcPts val="0"/>
              </a:spcAft>
              <a:buNone/>
            </a:pPr>
            <a:r>
              <a:rPr lang="en" sz="1400">
                <a:solidFill>
                  <a:srgbClr val="000000"/>
                </a:solidFill>
              </a:rPr>
              <a:t>jQuery selectors are used to "find" (or select) HTML elements based on their name, id, classes, types, attributes, values of attributes and much more. It's based on the existing </a:t>
            </a:r>
            <a:r>
              <a:rPr lang="en" sz="1400" u="sng">
                <a:solidFill>
                  <a:schemeClr val="hlink"/>
                </a:solidFill>
                <a:hlinkClick r:id="rId3"/>
              </a:rPr>
              <a:t>CSS Selectors</a:t>
            </a:r>
            <a:r>
              <a:rPr lang="en" sz="1400">
                <a:solidFill>
                  <a:srgbClr val="000000"/>
                </a:solidFill>
              </a:rPr>
              <a:t>, and in addition, it has some own custom selectors.</a:t>
            </a:r>
            <a:endParaRPr sz="1400">
              <a:solidFill>
                <a:srgbClr val="000000"/>
              </a:solidFill>
            </a:endParaRPr>
          </a:p>
          <a:p>
            <a:pPr indent="0" lvl="0" marL="0" rtl="0" algn="l">
              <a:spcBef>
                <a:spcPts val="1600"/>
              </a:spcBef>
              <a:spcAft>
                <a:spcPts val="0"/>
              </a:spcAft>
              <a:buNone/>
            </a:pPr>
            <a:r>
              <a:rPr lang="en" sz="1400">
                <a:solidFill>
                  <a:srgbClr val="000000"/>
                </a:solidFill>
              </a:rPr>
              <a:t>All selectors in jQuery start with the dollar sign and parentheses: $(“”). </a:t>
            </a:r>
            <a:r>
              <a:rPr lang="en" sz="1400">
                <a:solidFill>
                  <a:srgbClr val="000000"/>
                </a:solidFill>
                <a:highlight>
                  <a:srgbClr val="FFFFFF"/>
                </a:highlight>
              </a:rPr>
              <a:t>You can select all &lt;p&gt; elements on a page by writing </a:t>
            </a:r>
            <a:r>
              <a:rPr lang="en" sz="1400">
                <a:solidFill>
                  <a:srgbClr val="000000"/>
                </a:solidFill>
                <a:highlight>
                  <a:srgbClr val="FFFF00"/>
                </a:highlight>
              </a:rPr>
              <a:t>$(“p”).</a:t>
            </a:r>
            <a:endParaRPr sz="1400">
              <a:solidFill>
                <a:srgbClr val="000000"/>
              </a:solidFill>
              <a:highlight>
                <a:srgbClr val="FFFF00"/>
              </a:highlight>
            </a:endParaRPr>
          </a:p>
          <a:p>
            <a:pPr indent="0" lvl="0" marL="0" rtl="0" algn="l">
              <a:spcBef>
                <a:spcPts val="1600"/>
              </a:spcBef>
              <a:spcAft>
                <a:spcPts val="0"/>
              </a:spcAft>
              <a:buNone/>
            </a:pPr>
            <a:r>
              <a:rPr lang="en" sz="1400">
                <a:solidFill>
                  <a:srgbClr val="000000"/>
                </a:solidFill>
              </a:rPr>
              <a:t>There are also class and ID selectors, similar to the CSS ones. For example, $(“.tester”) selects all elements with class “tester”, and $(“#input”) selects all elements with the ID name of “input.</a:t>
            </a:r>
            <a:endParaRPr sz="1400">
              <a:solidFill>
                <a:srgbClr val="000000"/>
              </a:solidFill>
            </a:endParaRPr>
          </a:p>
          <a:p>
            <a:pPr indent="0" lvl="0" marL="0" rtl="0" algn="l">
              <a:spcBef>
                <a:spcPts val="1600"/>
              </a:spcBef>
              <a:spcAft>
                <a:spcPts val="16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Google Shape;93;p19"/>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ID Selector example</a:t>
            </a:r>
            <a:endParaRPr/>
          </a:p>
        </p:txBody>
      </p:sp>
      <p:pic>
        <p:nvPicPr>
          <p:cNvPr id="94" name="Google Shape;94;p19"/>
          <p:cNvPicPr preferRelativeResize="0"/>
          <p:nvPr/>
        </p:nvPicPr>
        <p:blipFill>
          <a:blip r:embed="rId3">
            <a:alphaModFix/>
          </a:blip>
          <a:stretch>
            <a:fillRect/>
          </a:stretch>
        </p:blipFill>
        <p:spPr>
          <a:xfrm>
            <a:off x="1011325" y="1211624"/>
            <a:ext cx="7281026" cy="36405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Google Shape;99;p20"/>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JQuery in another file</a:t>
            </a:r>
            <a:endParaRPr/>
          </a:p>
        </p:txBody>
      </p:sp>
      <p:sp>
        <p:nvSpPr>
          <p:cNvPr id="100" name="Google Shape;100;p20"/>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rgbClr val="000000"/>
                </a:solidFill>
              </a:rPr>
              <a:t>If your website contains a lot of pages, and you want your jQuery functions to be easy to maintain, you can put your jQuery functions in a separate .js file. When we demonstrate jQuery, the functions are added directly into the &lt;head&gt; section. However, sometimes it is preferable to place them in a separate file, like this (use the src attribute to refer to the .js file)</a:t>
            </a:r>
            <a:endParaRPr sz="1400">
              <a:solidFill>
                <a:srgbClr val="000000"/>
              </a:solidFill>
            </a:endParaRPr>
          </a:p>
          <a:p>
            <a:pPr indent="0" lvl="0" marL="0" rtl="0" algn="l">
              <a:spcBef>
                <a:spcPts val="1600"/>
              </a:spcBef>
              <a:spcAft>
                <a:spcPts val="1600"/>
              </a:spcAft>
              <a:buNone/>
            </a:pPr>
            <a:r>
              <a:t/>
            </a:r>
            <a:endParaRPr/>
          </a:p>
        </p:txBody>
      </p:sp>
      <p:pic>
        <p:nvPicPr>
          <p:cNvPr id="101" name="Google Shape;101;p20"/>
          <p:cNvPicPr preferRelativeResize="0"/>
          <p:nvPr/>
        </p:nvPicPr>
        <p:blipFill>
          <a:blip r:embed="rId3">
            <a:alphaModFix/>
          </a:blip>
          <a:stretch>
            <a:fillRect/>
          </a:stretch>
        </p:blipFill>
        <p:spPr>
          <a:xfrm>
            <a:off x="491002" y="3103172"/>
            <a:ext cx="8397401" cy="1096803"/>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sp>
        <p:nvSpPr>
          <p:cNvPr id="106" name="Google Shape;106;p21"/>
          <p:cNvSpPr txBox="1"/>
          <p:nvPr>
            <p:ph type="title"/>
          </p:nvPr>
        </p:nvSpPr>
        <p:spPr>
          <a:xfrm>
            <a:off x="311700" y="1023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JQuery events</a:t>
            </a:r>
            <a:endParaRPr/>
          </a:p>
        </p:txBody>
      </p:sp>
      <p:sp>
        <p:nvSpPr>
          <p:cNvPr id="107" name="Google Shape;107;p21"/>
          <p:cNvSpPr txBox="1"/>
          <p:nvPr>
            <p:ph idx="1" type="body"/>
          </p:nvPr>
        </p:nvSpPr>
        <p:spPr>
          <a:xfrm>
            <a:off x="311700" y="814075"/>
            <a:ext cx="85206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rgbClr val="000000"/>
                </a:solidFill>
              </a:rPr>
              <a:t>All the different visitor's actions that a web page can respond to are called events. An event represents the precise moment when something happens. </a:t>
            </a:r>
            <a:r>
              <a:rPr lang="en" sz="1400">
                <a:solidFill>
                  <a:srgbClr val="000000"/>
                </a:solidFill>
              </a:rPr>
              <a:t>The term </a:t>
            </a:r>
            <a:r>
              <a:rPr b="1" lang="en" sz="1400">
                <a:solidFill>
                  <a:srgbClr val="000000"/>
                </a:solidFill>
              </a:rPr>
              <a:t>"fires/fired"</a:t>
            </a:r>
            <a:r>
              <a:rPr lang="en" sz="1400">
                <a:solidFill>
                  <a:srgbClr val="000000"/>
                </a:solidFill>
              </a:rPr>
              <a:t> is often used with events. Example: "The keypress event is fired, the moment you press a key". </a:t>
            </a:r>
            <a:r>
              <a:rPr lang="en" sz="1400">
                <a:solidFill>
                  <a:srgbClr val="000000"/>
                </a:solidFill>
              </a:rPr>
              <a:t>Some examples are moving a mouse over an element, selecting a radio button, or clicking on an element.</a:t>
            </a:r>
            <a:endParaRPr sz="1400">
              <a:solidFill>
                <a:srgbClr val="000000"/>
              </a:solidFill>
            </a:endParaRPr>
          </a:p>
          <a:p>
            <a:pPr indent="0" lvl="0" marL="0" rtl="0" algn="l">
              <a:spcBef>
                <a:spcPts val="1600"/>
              </a:spcBef>
              <a:spcAft>
                <a:spcPts val="0"/>
              </a:spcAft>
              <a:buNone/>
            </a:pPr>
            <a:r>
              <a:rPr lang="en" sz="1400">
                <a:solidFill>
                  <a:srgbClr val="000000"/>
                </a:solidFill>
                <a:highlight>
                  <a:srgbClr val="FFFFFF"/>
                </a:highlight>
              </a:rPr>
              <a:t>To assign a click event to all paragraphs on a page, you can do this:</a:t>
            </a:r>
            <a:endParaRPr sz="1400">
              <a:solidFill>
                <a:srgbClr val="000000"/>
              </a:solidFill>
              <a:highlight>
                <a:srgbClr val="FFFFFF"/>
              </a:highlight>
            </a:endParaRPr>
          </a:p>
          <a:p>
            <a:pPr indent="0" lvl="0" marL="0" rtl="0" algn="l">
              <a:spcBef>
                <a:spcPts val="0"/>
              </a:spcBef>
              <a:spcAft>
                <a:spcPts val="0"/>
              </a:spcAft>
              <a:buNone/>
            </a:pPr>
            <a:r>
              <a:t/>
            </a:r>
            <a:endParaRPr sz="1400">
              <a:solidFill>
                <a:srgbClr val="000000"/>
              </a:solidFill>
              <a:highlight>
                <a:srgbClr val="FFFFFF"/>
              </a:highlight>
            </a:endParaRPr>
          </a:p>
          <a:p>
            <a:pPr indent="0" lvl="0" marL="0" rtl="0" algn="l">
              <a:spcBef>
                <a:spcPts val="0"/>
              </a:spcBef>
              <a:spcAft>
                <a:spcPts val="0"/>
              </a:spcAft>
              <a:buNone/>
            </a:pPr>
            <a:r>
              <a:rPr lang="en" sz="1400">
                <a:solidFill>
                  <a:srgbClr val="000000"/>
                </a:solidFill>
                <a:highlight>
                  <a:srgbClr val="FFFFFF"/>
                </a:highlight>
              </a:rPr>
              <a:t>$(</a:t>
            </a:r>
            <a:r>
              <a:rPr lang="en" sz="1400">
                <a:solidFill>
                  <a:srgbClr val="A52A2A"/>
                </a:solidFill>
              </a:rPr>
              <a:t>"p"</a:t>
            </a:r>
            <a:r>
              <a:rPr lang="en" sz="1400">
                <a:solidFill>
                  <a:srgbClr val="000000"/>
                </a:solidFill>
                <a:highlight>
                  <a:srgbClr val="FFFFFF"/>
                </a:highlight>
              </a:rPr>
              <a:t>).</a:t>
            </a:r>
            <a:r>
              <a:rPr lang="en" sz="1400">
                <a:solidFill>
                  <a:srgbClr val="000000"/>
                </a:solidFill>
              </a:rPr>
              <a:t>click</a:t>
            </a:r>
            <a:r>
              <a:rPr lang="en" sz="1400">
                <a:solidFill>
                  <a:srgbClr val="000000"/>
                </a:solidFill>
                <a:highlight>
                  <a:srgbClr val="FFFFFF"/>
                </a:highlight>
              </a:rPr>
              <a:t>();</a:t>
            </a:r>
            <a:endParaRPr sz="1400">
              <a:solidFill>
                <a:srgbClr val="000000"/>
              </a:solidFill>
              <a:highlight>
                <a:srgbClr val="FFFFFF"/>
              </a:highlight>
            </a:endParaRPr>
          </a:p>
          <a:p>
            <a:pPr indent="0" lvl="0" marL="0" rtl="0" algn="l">
              <a:spcBef>
                <a:spcPts val="0"/>
              </a:spcBef>
              <a:spcAft>
                <a:spcPts val="0"/>
              </a:spcAft>
              <a:buNone/>
            </a:pPr>
            <a:r>
              <a:t/>
            </a:r>
            <a:endParaRPr sz="1400">
              <a:solidFill>
                <a:srgbClr val="000000"/>
              </a:solidFill>
              <a:highlight>
                <a:srgbClr val="FFFFFF"/>
              </a:highlight>
            </a:endParaRPr>
          </a:p>
          <a:p>
            <a:pPr indent="0" lvl="0" marL="0" rtl="0" algn="l">
              <a:spcBef>
                <a:spcPts val="0"/>
              </a:spcBef>
              <a:spcAft>
                <a:spcPts val="0"/>
              </a:spcAft>
              <a:buNone/>
            </a:pPr>
            <a:r>
              <a:rPr lang="en" sz="1400">
                <a:solidFill>
                  <a:srgbClr val="000000"/>
                </a:solidFill>
                <a:highlight>
                  <a:srgbClr val="FFFFFF"/>
                </a:highlight>
              </a:rPr>
              <a:t>The next step is to define what should happen when the event fires. You must pass a function to the event:</a:t>
            </a:r>
            <a:endParaRPr sz="1400">
              <a:solidFill>
                <a:srgbClr val="000000"/>
              </a:solidFill>
              <a:highlight>
                <a:srgbClr val="FFFFFF"/>
              </a:highlight>
            </a:endParaRPr>
          </a:p>
          <a:p>
            <a:pPr indent="0" lvl="0" marL="0" rtl="0" algn="l">
              <a:spcBef>
                <a:spcPts val="0"/>
              </a:spcBef>
              <a:spcAft>
                <a:spcPts val="0"/>
              </a:spcAft>
              <a:buNone/>
            </a:pPr>
            <a:r>
              <a:t/>
            </a:r>
            <a:endParaRPr sz="1400">
              <a:solidFill>
                <a:srgbClr val="000000"/>
              </a:solidFill>
              <a:highlight>
                <a:srgbClr val="FFFFFF"/>
              </a:highlight>
            </a:endParaRPr>
          </a:p>
          <a:p>
            <a:pPr indent="0" lvl="0" marL="0" rtl="0" algn="l">
              <a:spcBef>
                <a:spcPts val="0"/>
              </a:spcBef>
              <a:spcAft>
                <a:spcPts val="0"/>
              </a:spcAft>
              <a:buNone/>
            </a:pPr>
            <a:r>
              <a:rPr lang="en" sz="1400">
                <a:solidFill>
                  <a:srgbClr val="000000"/>
                </a:solidFill>
                <a:highlight>
                  <a:srgbClr val="FFFFFF"/>
                </a:highlight>
              </a:rPr>
              <a:t>$(</a:t>
            </a:r>
            <a:r>
              <a:rPr lang="en" sz="1400">
                <a:solidFill>
                  <a:srgbClr val="A52A2A"/>
                </a:solidFill>
              </a:rPr>
              <a:t>"p"</a:t>
            </a:r>
            <a:r>
              <a:rPr lang="en" sz="1400">
                <a:solidFill>
                  <a:srgbClr val="000000"/>
                </a:solidFill>
                <a:highlight>
                  <a:srgbClr val="FFFFFF"/>
                </a:highlight>
              </a:rPr>
              <a:t>).</a:t>
            </a:r>
            <a:r>
              <a:rPr lang="en" sz="1400">
                <a:solidFill>
                  <a:srgbClr val="000000"/>
                </a:solidFill>
              </a:rPr>
              <a:t>click</a:t>
            </a:r>
            <a:r>
              <a:rPr lang="en" sz="1400">
                <a:solidFill>
                  <a:srgbClr val="000000"/>
                </a:solidFill>
                <a:highlight>
                  <a:srgbClr val="FFFFFF"/>
                </a:highlight>
              </a:rPr>
              <a:t>(</a:t>
            </a:r>
            <a:r>
              <a:rPr lang="en" sz="1400">
                <a:solidFill>
                  <a:srgbClr val="0000CD"/>
                </a:solidFill>
              </a:rPr>
              <a:t>function</a:t>
            </a:r>
            <a:r>
              <a:rPr lang="en" sz="1400">
                <a:solidFill>
                  <a:srgbClr val="000000"/>
                </a:solidFill>
                <a:highlight>
                  <a:srgbClr val="FFFFFF"/>
                </a:highlight>
              </a:rPr>
              <a:t>(){</a:t>
            </a:r>
            <a:endParaRPr sz="1400">
              <a:solidFill>
                <a:srgbClr val="000000"/>
              </a:solidFill>
              <a:highlight>
                <a:srgbClr val="FFFFFF"/>
              </a:highlight>
            </a:endParaRPr>
          </a:p>
          <a:p>
            <a:pPr indent="0" lvl="0" marL="0" rtl="0" algn="l">
              <a:spcBef>
                <a:spcPts val="0"/>
              </a:spcBef>
              <a:spcAft>
                <a:spcPts val="0"/>
              </a:spcAft>
              <a:buNone/>
            </a:pPr>
            <a:r>
              <a:rPr lang="en" sz="1400">
                <a:solidFill>
                  <a:srgbClr val="000000"/>
                </a:solidFill>
                <a:highlight>
                  <a:srgbClr val="FFFFFF"/>
                </a:highlight>
              </a:rPr>
              <a:t>  </a:t>
            </a:r>
            <a:r>
              <a:rPr lang="en" sz="1400">
                <a:solidFill>
                  <a:srgbClr val="008000"/>
                </a:solidFill>
              </a:rPr>
              <a:t>// action goes here!!</a:t>
            </a:r>
            <a:endParaRPr sz="1400">
              <a:solidFill>
                <a:srgbClr val="008000"/>
              </a:solidFill>
            </a:endParaRPr>
          </a:p>
          <a:p>
            <a:pPr indent="0" lvl="0" marL="0" rtl="0" algn="l">
              <a:spcBef>
                <a:spcPts val="0"/>
              </a:spcBef>
              <a:spcAft>
                <a:spcPts val="0"/>
              </a:spcAft>
              <a:buNone/>
            </a:pPr>
            <a:r>
              <a:rPr lang="en" sz="1400">
                <a:solidFill>
                  <a:srgbClr val="000000"/>
                </a:solidFill>
                <a:highlight>
                  <a:srgbClr val="FFFFFF"/>
                </a:highlight>
              </a:rPr>
              <a:t>});</a:t>
            </a:r>
            <a:endParaRPr sz="1400">
              <a:solidFill>
                <a:srgbClr val="000000"/>
              </a:solidFill>
              <a:highlight>
                <a:srgbClr val="FFFFFF"/>
              </a:highlight>
            </a:endParaRPr>
          </a:p>
          <a:p>
            <a:pPr indent="0" lvl="0" marL="0" rtl="0" algn="l">
              <a:spcBef>
                <a:spcPts val="0"/>
              </a:spcBef>
              <a:spcAft>
                <a:spcPts val="0"/>
              </a:spcAft>
              <a:buNone/>
            </a:pPr>
            <a:r>
              <a:t/>
            </a:r>
            <a:endParaRPr sz="1400">
              <a:solidFill>
                <a:srgbClr val="000000"/>
              </a:solidFill>
            </a:endParaRPr>
          </a:p>
          <a:p>
            <a:pPr indent="0" lvl="0" marL="0" rtl="0" algn="l">
              <a:spcBef>
                <a:spcPts val="0"/>
              </a:spcBef>
              <a:spcAft>
                <a:spcPts val="16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Beach Day">
  <a:themeElements>
    <a:clrScheme name="Beach Day">
      <a:dk1>
        <a:srgbClr val="00FDC8"/>
      </a:dk1>
      <a:lt1>
        <a:srgbClr val="FFFFFF"/>
      </a:lt1>
      <a:dk2>
        <a:srgbClr val="666666"/>
      </a:dk2>
      <a:lt2>
        <a:srgbClr val="EEEEEE"/>
      </a:lt2>
      <a:accent1>
        <a:srgbClr val="212121"/>
      </a:accent1>
      <a:accent2>
        <a:srgbClr val="455A64"/>
      </a:accent2>
      <a:accent3>
        <a:srgbClr val="78909C"/>
      </a:accent3>
      <a:accent4>
        <a:srgbClr val="7C7CE0"/>
      </a:accent4>
      <a:accent5>
        <a:srgbClr val="DB4437"/>
      </a:accent5>
      <a:accent6>
        <a:srgbClr val="F6CD4C"/>
      </a:accent6>
      <a:hlink>
        <a:srgbClr val="DB4437"/>
      </a:hlink>
      <a:folHlink>
        <a:srgbClr val="DB443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