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0"/>
  </p:notesMasterIdLst>
  <p:sldIdLst>
    <p:sldId id="283" r:id="rId2"/>
    <p:sldId id="292" r:id="rId3"/>
    <p:sldId id="288" r:id="rId4"/>
    <p:sldId id="290" r:id="rId5"/>
    <p:sldId id="325" r:id="rId6"/>
    <p:sldId id="700" r:id="rId7"/>
    <p:sldId id="701" r:id="rId8"/>
    <p:sldId id="702" r:id="rId9"/>
    <p:sldId id="703" r:id="rId10"/>
    <p:sldId id="704" r:id="rId11"/>
    <p:sldId id="705" r:id="rId12"/>
    <p:sldId id="706" r:id="rId13"/>
    <p:sldId id="707" r:id="rId14"/>
    <p:sldId id="708" r:id="rId15"/>
    <p:sldId id="709" r:id="rId16"/>
    <p:sldId id="710" r:id="rId17"/>
    <p:sldId id="711" r:id="rId18"/>
    <p:sldId id="712" r:id="rId19"/>
    <p:sldId id="713" r:id="rId20"/>
    <p:sldId id="714" r:id="rId21"/>
    <p:sldId id="715" r:id="rId22"/>
    <p:sldId id="716" r:id="rId23"/>
    <p:sldId id="717" r:id="rId24"/>
    <p:sldId id="718" r:id="rId25"/>
    <p:sldId id="719" r:id="rId26"/>
    <p:sldId id="720" r:id="rId27"/>
    <p:sldId id="721" r:id="rId28"/>
    <p:sldId id="722" r:id="rId29"/>
    <p:sldId id="723" r:id="rId30"/>
    <p:sldId id="724" r:id="rId31"/>
    <p:sldId id="725" r:id="rId32"/>
    <p:sldId id="726" r:id="rId33"/>
    <p:sldId id="727" r:id="rId34"/>
    <p:sldId id="728" r:id="rId35"/>
    <p:sldId id="729" r:id="rId36"/>
    <p:sldId id="730" r:id="rId37"/>
    <p:sldId id="731" r:id="rId38"/>
    <p:sldId id="326" r:id="rId39"/>
    <p:sldId id="366" r:id="rId40"/>
    <p:sldId id="367" r:id="rId41"/>
    <p:sldId id="291" r:id="rId42"/>
    <p:sldId id="368" r:id="rId43"/>
    <p:sldId id="369" r:id="rId44"/>
    <p:sldId id="370" r:id="rId45"/>
    <p:sldId id="732" r:id="rId46"/>
    <p:sldId id="289" r:id="rId47"/>
    <p:sldId id="327" r:id="rId48"/>
    <p:sldId id="328" r:id="rId49"/>
    <p:sldId id="673" r:id="rId50"/>
    <p:sldId id="687" r:id="rId51"/>
    <p:sldId id="689" r:id="rId52"/>
    <p:sldId id="690" r:id="rId53"/>
    <p:sldId id="692" r:id="rId54"/>
    <p:sldId id="694" r:id="rId55"/>
    <p:sldId id="329" r:id="rId56"/>
    <p:sldId id="696" r:id="rId57"/>
    <p:sldId id="693" r:id="rId58"/>
    <p:sldId id="695" r:id="rId59"/>
    <p:sldId id="683" r:id="rId60"/>
    <p:sldId id="684" r:id="rId61"/>
    <p:sldId id="685" r:id="rId62"/>
    <p:sldId id="733" r:id="rId63"/>
    <p:sldId id="734" r:id="rId64"/>
    <p:sldId id="735" r:id="rId65"/>
    <p:sldId id="736" r:id="rId66"/>
    <p:sldId id="737" r:id="rId67"/>
    <p:sldId id="738" r:id="rId68"/>
    <p:sldId id="739" r:id="rId69"/>
    <p:sldId id="740" r:id="rId70"/>
    <p:sldId id="741" r:id="rId71"/>
    <p:sldId id="742" r:id="rId72"/>
    <p:sldId id="743" r:id="rId73"/>
    <p:sldId id="744" r:id="rId74"/>
    <p:sldId id="745" r:id="rId75"/>
    <p:sldId id="746" r:id="rId76"/>
    <p:sldId id="747" r:id="rId77"/>
    <p:sldId id="748" r:id="rId78"/>
    <p:sldId id="749" r:id="rId79"/>
    <p:sldId id="750" r:id="rId80"/>
    <p:sldId id="751" r:id="rId81"/>
    <p:sldId id="752" r:id="rId82"/>
    <p:sldId id="753" r:id="rId83"/>
    <p:sldId id="754" r:id="rId84"/>
    <p:sldId id="755" r:id="rId85"/>
    <p:sldId id="756" r:id="rId86"/>
    <p:sldId id="757" r:id="rId87"/>
    <p:sldId id="758" r:id="rId88"/>
    <p:sldId id="387" r:id="rId89"/>
  </p:sldIdLst>
  <p:sldSz cx="12192000" cy="6858000"/>
  <p:notesSz cx="6858000" cy="9144000"/>
  <p:embeddedFontLst>
    <p:embeddedFont>
      <p:font typeface="Wingdings 3" panose="05040102010807070707" pitchFamily="18" charset="2"/>
      <p:regular r:id="rId91"/>
    </p:embeddedFont>
    <p:embeddedFont>
      <p:font typeface="Consolas" panose="020B0609020204030204" pitchFamily="49" charset="0"/>
      <p:regular r:id="rId92"/>
      <p:bold r:id="rId93"/>
      <p:italic r:id="rId94"/>
      <p:boldItalic r:id="rId95"/>
    </p:embeddedFont>
    <p:embeddedFont>
      <p:font typeface="Segoe UI Black" panose="020B0A02040204020203" pitchFamily="34" charset="0"/>
      <p:bold r:id="rId96"/>
      <p:boldItalic r:id="rId97"/>
    </p:embeddedFont>
    <p:embeddedFont>
      <p:font typeface="Roboto Condensed" panose="020B0604020202020204" charset="0"/>
      <p:regular r:id="rId98"/>
      <p:bold r:id="rId99"/>
      <p:italic r:id="rId100"/>
      <p:boldItalic r:id="rId101"/>
    </p:embeddedFont>
    <p:embeddedFont>
      <p:font typeface="Calibri" panose="020F0502020204030204" pitchFamily="34" charset="0"/>
      <p:regular r:id="rId102"/>
      <p:bold r:id="rId103"/>
      <p:italic r:id="rId104"/>
      <p:boldItalic r:id="rId105"/>
    </p:embeddedFont>
    <p:embeddedFont>
      <p:font typeface="Wingdings 2" panose="05020102010507070707" pitchFamily="18" charset="2"/>
      <p:regular r:id="rId106"/>
    </p:embeddedFont>
    <p:embeddedFont>
      <p:font typeface="Roboto Condensed Light" panose="020B0604020202020204" charset="0"/>
      <p:regular r:id="rId107"/>
      <p:italic r:id="rId108"/>
    </p:embeddedFont>
    <p:embeddedFont>
      <p:font typeface="Lohit Gujarati" panose="020B0604020202020204" charset="0"/>
      <p:regular r:id="rId10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aSNO6chFGFCTSJQJzVN4w==" hashData="3h6LF0lCXUM0hEZJEIE3PtzueS2GqoAyTd/B8hbez80o7IpP3ReChvD/nXzaF7lX9CM5WxKKIkjgkmcfjj0/f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D10233"/>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17.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2.fntdata"/><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font" Target="fonts/font15.fntdata"/><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3.fntdata"/><Relationship Id="rId108"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1.fntdata"/><Relationship Id="rId96" Type="http://schemas.openxmlformats.org/officeDocument/2006/relationships/font" Target="fonts/font6.fntdata"/><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6.fntdata"/><Relationship Id="rId114"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C5D15607-3D89-4432-AEBA-7EDDE20FB0FE}"/>
    <pc:docChg chg="undo redo custSel addSld delSld modSld sldOrd modMainMaster">
      <pc:chgData name="Naimish Vadodariya" userId="d2e325c0593a319e" providerId="LiveId" clId="{C5D15607-3D89-4432-AEBA-7EDDE20FB0FE}" dt="2022-08-05T03:17:05.330" v="5951" actId="20577"/>
      <pc:docMkLst>
        <pc:docMk/>
      </pc:docMkLst>
      <pc:sldChg chg="addSp delSp modSp mod modAnim modShow">
        <pc:chgData name="Naimish Vadodariya" userId="d2e325c0593a319e" providerId="LiveId" clId="{C5D15607-3D89-4432-AEBA-7EDDE20FB0FE}" dt="2022-07-19T03:01:25.154" v="3105"/>
        <pc:sldMkLst>
          <pc:docMk/>
          <pc:sldMk cId="1915482141" sldId="289"/>
        </pc:sldMkLst>
        <pc:spChg chg="mod">
          <ac:chgData name="Naimish Vadodariya" userId="d2e325c0593a319e" providerId="LiveId" clId="{C5D15607-3D89-4432-AEBA-7EDDE20FB0FE}" dt="2022-07-19T03:01:12.178" v="3103" actId="207"/>
          <ac:spMkLst>
            <pc:docMk/>
            <pc:sldMk cId="1915482141" sldId="289"/>
            <ac:spMk id="4" creationId="{E9A4A388-3701-E936-5D61-943EDF699402}"/>
          </ac:spMkLst>
        </pc:spChg>
        <pc:spChg chg="add del">
          <ac:chgData name="Naimish Vadodariya" userId="d2e325c0593a319e" providerId="LiveId" clId="{C5D15607-3D89-4432-AEBA-7EDDE20FB0FE}" dt="2022-07-19T02:29:25.643" v="2857" actId="22"/>
          <ac:spMkLst>
            <pc:docMk/>
            <pc:sldMk cId="1915482141" sldId="289"/>
            <ac:spMk id="6" creationId="{DF883062-68C9-D58C-3D22-6EAD5B863027}"/>
          </ac:spMkLst>
        </pc:spChg>
      </pc:sldChg>
      <pc:sldChg chg="mod ord modShow">
        <pc:chgData name="Naimish Vadodariya" userId="d2e325c0593a319e" providerId="LiveId" clId="{C5D15607-3D89-4432-AEBA-7EDDE20FB0FE}" dt="2022-07-19T02:17:58.637" v="2794"/>
        <pc:sldMkLst>
          <pc:docMk/>
          <pc:sldMk cId="2554711902" sldId="291"/>
        </pc:sldMkLst>
      </pc:sldChg>
      <pc:sldChg chg="modSp modAnim">
        <pc:chgData name="Naimish Vadodariya" userId="d2e325c0593a319e" providerId="LiveId" clId="{C5D15607-3D89-4432-AEBA-7EDDE20FB0FE}" dt="2022-07-18T14:37:31.026" v="2684"/>
        <pc:sldMkLst>
          <pc:docMk/>
          <pc:sldMk cId="4216305698" sldId="292"/>
        </pc:sldMkLst>
        <pc:spChg chg="mod">
          <ac:chgData name="Naimish Vadodariya" userId="d2e325c0593a319e" providerId="LiveId" clId="{C5D15607-3D89-4432-AEBA-7EDDE20FB0FE}" dt="2022-07-18T14:36:52.481" v="2682" actId="948"/>
          <ac:spMkLst>
            <pc:docMk/>
            <pc:sldMk cId="4216305698" sldId="292"/>
            <ac:spMk id="9" creationId="{BDA2F9A4-6988-4274-8384-12496EC9D59D}"/>
          </ac:spMkLst>
        </pc:spChg>
      </pc:sldChg>
      <pc:sldChg chg="del mod modShow">
        <pc:chgData name="Naimish Vadodariya" userId="d2e325c0593a319e" providerId="LiveId" clId="{C5D15607-3D89-4432-AEBA-7EDDE20FB0FE}" dt="2022-07-20T06:30:14.738" v="3663" actId="2696"/>
        <pc:sldMkLst>
          <pc:docMk/>
          <pc:sldMk cId="3860720266" sldId="303"/>
        </pc:sldMkLst>
      </pc:sldChg>
      <pc:sldChg chg="del mod modShow">
        <pc:chgData name="Naimish Vadodariya" userId="d2e325c0593a319e" providerId="LiveId" clId="{C5D15607-3D89-4432-AEBA-7EDDE20FB0FE}" dt="2022-07-20T06:30:14.738" v="3663" actId="2696"/>
        <pc:sldMkLst>
          <pc:docMk/>
          <pc:sldMk cId="3565845506" sldId="304"/>
        </pc:sldMkLst>
      </pc:sldChg>
      <pc:sldChg chg="del mod modShow">
        <pc:chgData name="Naimish Vadodariya" userId="d2e325c0593a319e" providerId="LiveId" clId="{C5D15607-3D89-4432-AEBA-7EDDE20FB0FE}" dt="2022-07-20T06:30:14.738" v="3663" actId="2696"/>
        <pc:sldMkLst>
          <pc:docMk/>
          <pc:sldMk cId="196689023" sldId="316"/>
        </pc:sldMkLst>
      </pc:sldChg>
      <pc:sldChg chg="del mod modShow">
        <pc:chgData name="Naimish Vadodariya" userId="d2e325c0593a319e" providerId="LiveId" clId="{C5D15607-3D89-4432-AEBA-7EDDE20FB0FE}" dt="2022-07-20T06:30:14.738" v="3663" actId="2696"/>
        <pc:sldMkLst>
          <pc:docMk/>
          <pc:sldMk cId="3210675511" sldId="317"/>
        </pc:sldMkLst>
      </pc:sldChg>
      <pc:sldChg chg="del mod modShow">
        <pc:chgData name="Naimish Vadodariya" userId="d2e325c0593a319e" providerId="LiveId" clId="{C5D15607-3D89-4432-AEBA-7EDDE20FB0FE}" dt="2022-07-20T06:30:14.738" v="3663" actId="2696"/>
        <pc:sldMkLst>
          <pc:docMk/>
          <pc:sldMk cId="1572927649" sldId="318"/>
        </pc:sldMkLst>
      </pc:sldChg>
      <pc:sldChg chg="del mod modShow">
        <pc:chgData name="Naimish Vadodariya" userId="d2e325c0593a319e" providerId="LiveId" clId="{C5D15607-3D89-4432-AEBA-7EDDE20FB0FE}" dt="2022-07-20T06:30:14.738" v="3663" actId="2696"/>
        <pc:sldMkLst>
          <pc:docMk/>
          <pc:sldMk cId="2261901468" sldId="319"/>
        </pc:sldMkLst>
      </pc:sldChg>
      <pc:sldChg chg="del mod modShow">
        <pc:chgData name="Naimish Vadodariya" userId="d2e325c0593a319e" providerId="LiveId" clId="{C5D15607-3D89-4432-AEBA-7EDDE20FB0FE}" dt="2022-07-20T06:30:14.738" v="3663" actId="2696"/>
        <pc:sldMkLst>
          <pc:docMk/>
          <pc:sldMk cId="3619968667" sldId="320"/>
        </pc:sldMkLst>
      </pc:sldChg>
      <pc:sldChg chg="del mod modShow">
        <pc:chgData name="Naimish Vadodariya" userId="d2e325c0593a319e" providerId="LiveId" clId="{C5D15607-3D89-4432-AEBA-7EDDE20FB0FE}" dt="2022-07-20T06:30:14.738" v="3663" actId="2696"/>
        <pc:sldMkLst>
          <pc:docMk/>
          <pc:sldMk cId="1602832238" sldId="321"/>
        </pc:sldMkLst>
      </pc:sldChg>
      <pc:sldChg chg="del mod modShow">
        <pc:chgData name="Naimish Vadodariya" userId="d2e325c0593a319e" providerId="LiveId" clId="{C5D15607-3D89-4432-AEBA-7EDDE20FB0FE}" dt="2022-07-20T06:30:14.738" v="3663" actId="2696"/>
        <pc:sldMkLst>
          <pc:docMk/>
          <pc:sldMk cId="2220660272" sldId="322"/>
        </pc:sldMkLst>
      </pc:sldChg>
      <pc:sldChg chg="del mod modShow">
        <pc:chgData name="Naimish Vadodariya" userId="d2e325c0593a319e" providerId="LiveId" clId="{C5D15607-3D89-4432-AEBA-7EDDE20FB0FE}" dt="2022-07-20T06:30:14.738" v="3663" actId="2696"/>
        <pc:sldMkLst>
          <pc:docMk/>
          <pc:sldMk cId="3468316610" sldId="323"/>
        </pc:sldMkLst>
      </pc:sldChg>
      <pc:sldChg chg="modAnim">
        <pc:chgData name="Naimish Vadodariya" userId="d2e325c0593a319e" providerId="LiveId" clId="{C5D15607-3D89-4432-AEBA-7EDDE20FB0FE}" dt="2022-07-14T18:18:52.663" v="889"/>
        <pc:sldMkLst>
          <pc:docMk/>
          <pc:sldMk cId="1234560127" sldId="325"/>
        </pc:sldMkLst>
      </pc:sldChg>
      <pc:sldChg chg="modSp mod modShow">
        <pc:chgData name="Naimish Vadodariya" userId="d2e325c0593a319e" providerId="LiveId" clId="{C5D15607-3D89-4432-AEBA-7EDDE20FB0FE}" dt="2022-07-19T02:44:26.171" v="3047" actId="20577"/>
        <pc:sldMkLst>
          <pc:docMk/>
          <pc:sldMk cId="200374224" sldId="327"/>
        </pc:sldMkLst>
        <pc:spChg chg="mod">
          <ac:chgData name="Naimish Vadodariya" userId="d2e325c0593a319e" providerId="LiveId" clId="{C5D15607-3D89-4432-AEBA-7EDDE20FB0FE}" dt="2022-07-19T02:44:26.171" v="3047" actId="20577"/>
          <ac:spMkLst>
            <pc:docMk/>
            <pc:sldMk cId="200374224" sldId="327"/>
            <ac:spMk id="3" creationId="{6C915463-E8EE-4502-8261-E337007EFAAF}"/>
          </ac:spMkLst>
        </pc:spChg>
      </pc:sldChg>
      <pc:sldChg chg="addSp modSp mod modAnim modShow">
        <pc:chgData name="Naimish Vadodariya" userId="d2e325c0593a319e" providerId="LiveId" clId="{C5D15607-3D89-4432-AEBA-7EDDE20FB0FE}" dt="2022-08-02T13:53:36.806" v="5916" actId="255"/>
        <pc:sldMkLst>
          <pc:docMk/>
          <pc:sldMk cId="700880048" sldId="328"/>
        </pc:sldMkLst>
        <pc:spChg chg="mod">
          <ac:chgData name="Naimish Vadodariya" userId="d2e325c0593a319e" providerId="LiveId" clId="{C5D15607-3D89-4432-AEBA-7EDDE20FB0FE}" dt="2022-07-21T05:54:54.219" v="4690" actId="20577"/>
          <ac:spMkLst>
            <pc:docMk/>
            <pc:sldMk cId="700880048" sldId="328"/>
            <ac:spMk id="3" creationId="{139A428D-8F15-4206-B337-FA27C005FA71}"/>
          </ac:spMkLst>
        </pc:spChg>
        <pc:spChg chg="add mod">
          <ac:chgData name="Naimish Vadodariya" userId="d2e325c0593a319e" providerId="LiveId" clId="{C5D15607-3D89-4432-AEBA-7EDDE20FB0FE}" dt="2022-08-02T13:05:10.165" v="5340" actId="14100"/>
          <ac:spMkLst>
            <pc:docMk/>
            <pc:sldMk cId="700880048" sldId="328"/>
            <ac:spMk id="4" creationId="{CCC04B9A-372A-EC90-3C6F-D0D5053FC9E8}"/>
          </ac:spMkLst>
        </pc:spChg>
        <pc:spChg chg="add mod">
          <ac:chgData name="Naimish Vadodariya" userId="d2e325c0593a319e" providerId="LiveId" clId="{C5D15607-3D89-4432-AEBA-7EDDE20FB0FE}" dt="2022-07-21T05:53:17.893" v="4652" actId="20577"/>
          <ac:spMkLst>
            <pc:docMk/>
            <pc:sldMk cId="700880048" sldId="328"/>
            <ac:spMk id="5" creationId="{CE0FA9D8-CF4E-09C5-DF26-91A1787E70BF}"/>
          </ac:spMkLst>
        </pc:spChg>
        <pc:spChg chg="add mod">
          <ac:chgData name="Naimish Vadodariya" userId="d2e325c0593a319e" providerId="LiveId" clId="{C5D15607-3D89-4432-AEBA-7EDDE20FB0FE}" dt="2022-08-02T13:10:02.043" v="5414" actId="14100"/>
          <ac:spMkLst>
            <pc:docMk/>
            <pc:sldMk cId="700880048" sldId="328"/>
            <ac:spMk id="6" creationId="{353A77F3-764F-7414-ADFD-5B1C93E8B16C}"/>
          </ac:spMkLst>
        </pc:spChg>
        <pc:spChg chg="add mod">
          <ac:chgData name="Naimish Vadodariya" userId="d2e325c0593a319e" providerId="LiveId" clId="{C5D15607-3D89-4432-AEBA-7EDDE20FB0FE}" dt="2022-08-02T13:10:14.401" v="5415" actId="1076"/>
          <ac:spMkLst>
            <pc:docMk/>
            <pc:sldMk cId="700880048" sldId="328"/>
            <ac:spMk id="7" creationId="{2890E29D-2083-62D6-3DB7-6088BB5FA4B3}"/>
          </ac:spMkLst>
        </pc:spChg>
        <pc:spChg chg="add mod">
          <ac:chgData name="Naimish Vadodariya" userId="d2e325c0593a319e" providerId="LiveId" clId="{C5D15607-3D89-4432-AEBA-7EDDE20FB0FE}" dt="2022-08-02T13:53:36.806" v="5916" actId="255"/>
          <ac:spMkLst>
            <pc:docMk/>
            <pc:sldMk cId="700880048" sldId="328"/>
            <ac:spMk id="8" creationId="{4FC96081-BE46-4D73-6C6E-20B12FCB9D84}"/>
          </ac:spMkLst>
        </pc:spChg>
        <pc:spChg chg="add mod">
          <ac:chgData name="Naimish Vadodariya" userId="d2e325c0593a319e" providerId="LiveId" clId="{C5D15607-3D89-4432-AEBA-7EDDE20FB0FE}" dt="2022-08-02T13:10:14.401" v="5415" actId="1076"/>
          <ac:spMkLst>
            <pc:docMk/>
            <pc:sldMk cId="700880048" sldId="328"/>
            <ac:spMk id="9" creationId="{9EF3D285-9AF2-E4F2-E778-8A63B9856DB3}"/>
          </ac:spMkLst>
        </pc:spChg>
      </pc:sldChg>
      <pc:sldChg chg="modSp mod modAnim modShow">
        <pc:chgData name="Naimish Vadodariya" userId="d2e325c0593a319e" providerId="LiveId" clId="{C5D15607-3D89-4432-AEBA-7EDDE20FB0FE}" dt="2022-07-22T07:11:40.938" v="4737" actId="20577"/>
        <pc:sldMkLst>
          <pc:docMk/>
          <pc:sldMk cId="2908367801" sldId="329"/>
        </pc:sldMkLst>
        <pc:spChg chg="mod">
          <ac:chgData name="Naimish Vadodariya" userId="d2e325c0593a319e" providerId="LiveId" clId="{C5D15607-3D89-4432-AEBA-7EDDE20FB0FE}" dt="2022-07-21T05:56:50.954" v="4726" actId="20577"/>
          <ac:spMkLst>
            <pc:docMk/>
            <pc:sldMk cId="2908367801" sldId="329"/>
            <ac:spMk id="2" creationId="{E1F2D5F8-87CB-4B5B-8EC7-5F4CE6485746}"/>
          </ac:spMkLst>
        </pc:spChg>
        <pc:spChg chg="mod">
          <ac:chgData name="Naimish Vadodariya" userId="d2e325c0593a319e" providerId="LiveId" clId="{C5D15607-3D89-4432-AEBA-7EDDE20FB0FE}" dt="2022-07-22T07:11:40.938" v="4737" actId="20577"/>
          <ac:spMkLst>
            <pc:docMk/>
            <pc:sldMk cId="2908367801" sldId="329"/>
            <ac:spMk id="3" creationId="{139A428D-8F15-4206-B337-FA27C005FA71}"/>
          </ac:spMkLst>
        </pc:spChg>
      </pc:sldChg>
      <pc:sldChg chg="del mod modShow">
        <pc:chgData name="Naimish Vadodariya" userId="d2e325c0593a319e" providerId="LiveId" clId="{C5D15607-3D89-4432-AEBA-7EDDE20FB0FE}" dt="2022-07-19T02:49:45.959" v="3092" actId="47"/>
        <pc:sldMkLst>
          <pc:docMk/>
          <pc:sldMk cId="2459902967" sldId="330"/>
        </pc:sldMkLst>
      </pc:sldChg>
      <pc:sldChg chg="del mod modShow">
        <pc:chgData name="Naimish Vadodariya" userId="d2e325c0593a319e" providerId="LiveId" clId="{C5D15607-3D89-4432-AEBA-7EDDE20FB0FE}" dt="2022-07-19T02:49:45.959" v="3092" actId="47"/>
        <pc:sldMkLst>
          <pc:docMk/>
          <pc:sldMk cId="3640156525" sldId="331"/>
        </pc:sldMkLst>
      </pc:sldChg>
      <pc:sldChg chg="del mod modShow">
        <pc:chgData name="Naimish Vadodariya" userId="d2e325c0593a319e" providerId="LiveId" clId="{C5D15607-3D89-4432-AEBA-7EDDE20FB0FE}" dt="2022-07-19T02:49:45.959" v="3092" actId="47"/>
        <pc:sldMkLst>
          <pc:docMk/>
          <pc:sldMk cId="1849273504" sldId="332"/>
        </pc:sldMkLst>
      </pc:sldChg>
      <pc:sldChg chg="modSp mod">
        <pc:chgData name="Naimish Vadodariya" userId="d2e325c0593a319e" providerId="LiveId" clId="{C5D15607-3D89-4432-AEBA-7EDDE20FB0FE}" dt="2022-07-14T17:33:27.994" v="370" actId="14100"/>
        <pc:sldMkLst>
          <pc:docMk/>
          <pc:sldMk cId="3562170766" sldId="339"/>
        </pc:sldMkLst>
        <pc:picChg chg="mod">
          <ac:chgData name="Naimish Vadodariya" userId="d2e325c0593a319e" providerId="LiveId" clId="{C5D15607-3D89-4432-AEBA-7EDDE20FB0FE}" dt="2022-07-14T17:33:27.994" v="370" actId="14100"/>
          <ac:picMkLst>
            <pc:docMk/>
            <pc:sldMk cId="3562170766" sldId="339"/>
            <ac:picMk id="9" creationId="{00000000-0000-0000-0000-000000000000}"/>
          </ac:picMkLst>
        </pc:picChg>
      </pc:sldChg>
      <pc:sldChg chg="modSp mod">
        <pc:chgData name="Naimish Vadodariya" userId="d2e325c0593a319e" providerId="LiveId" clId="{C5D15607-3D89-4432-AEBA-7EDDE20FB0FE}" dt="2022-07-14T16:59:36.839" v="29" actId="20577"/>
        <pc:sldMkLst>
          <pc:docMk/>
          <pc:sldMk cId="181536675" sldId="345"/>
        </pc:sldMkLst>
        <pc:spChg chg="mod">
          <ac:chgData name="Naimish Vadodariya" userId="d2e325c0593a319e" providerId="LiveId" clId="{C5D15607-3D89-4432-AEBA-7EDDE20FB0FE}" dt="2022-07-14T16:59:36.839" v="29" actId="20577"/>
          <ac:spMkLst>
            <pc:docMk/>
            <pc:sldMk cId="181536675" sldId="345"/>
            <ac:spMk id="2" creationId="{095EF1AA-B384-4B3C-AA64-26D31B983DC1}"/>
          </ac:spMkLst>
        </pc:spChg>
      </pc:sldChg>
      <pc:sldChg chg="modSp mod">
        <pc:chgData name="Naimish Vadodariya" userId="d2e325c0593a319e" providerId="LiveId" clId="{C5D15607-3D89-4432-AEBA-7EDDE20FB0FE}" dt="2022-07-14T16:59:31.115" v="25" actId="20577"/>
        <pc:sldMkLst>
          <pc:docMk/>
          <pc:sldMk cId="3714275617" sldId="346"/>
        </pc:sldMkLst>
        <pc:spChg chg="mod">
          <ac:chgData name="Naimish Vadodariya" userId="d2e325c0593a319e" providerId="LiveId" clId="{C5D15607-3D89-4432-AEBA-7EDDE20FB0FE}" dt="2022-07-14T16:59:31.115" v="25" actId="20577"/>
          <ac:spMkLst>
            <pc:docMk/>
            <pc:sldMk cId="3714275617" sldId="346"/>
            <ac:spMk id="2" creationId="{095EF1AA-B384-4B3C-AA64-26D31B983DC1}"/>
          </ac:spMkLst>
        </pc:spChg>
      </pc:sldChg>
      <pc:sldChg chg="modSp mod">
        <pc:chgData name="Naimish Vadodariya" userId="d2e325c0593a319e" providerId="LiveId" clId="{C5D15607-3D89-4432-AEBA-7EDDE20FB0FE}" dt="2022-07-14T17:08:52.968" v="139" actId="20577"/>
        <pc:sldMkLst>
          <pc:docMk/>
          <pc:sldMk cId="3319134064" sldId="347"/>
        </pc:sldMkLst>
        <pc:spChg chg="mod">
          <ac:chgData name="Naimish Vadodariya" userId="d2e325c0593a319e" providerId="LiveId" clId="{C5D15607-3D89-4432-AEBA-7EDDE20FB0FE}" dt="2022-07-14T16:59:26.269" v="21" actId="20577"/>
          <ac:spMkLst>
            <pc:docMk/>
            <pc:sldMk cId="3319134064" sldId="347"/>
            <ac:spMk id="2" creationId="{095EF1AA-B384-4B3C-AA64-26D31B983DC1}"/>
          </ac:spMkLst>
        </pc:spChg>
        <pc:spChg chg="mod">
          <ac:chgData name="Naimish Vadodariya" userId="d2e325c0593a319e" providerId="LiveId" clId="{C5D15607-3D89-4432-AEBA-7EDDE20FB0FE}" dt="2022-07-14T17:08:52.968" v="139" actId="20577"/>
          <ac:spMkLst>
            <pc:docMk/>
            <pc:sldMk cId="3319134064" sldId="347"/>
            <ac:spMk id="13" creationId="{00000000-0000-0000-0000-000000000000}"/>
          </ac:spMkLst>
        </pc:spChg>
      </pc:sldChg>
      <pc:sldChg chg="addSp delSp modSp mod delAnim modAnim">
        <pc:chgData name="Naimish Vadodariya" userId="d2e325c0593a319e" providerId="LiveId" clId="{C5D15607-3D89-4432-AEBA-7EDDE20FB0FE}" dt="2022-07-14T17:27:02.431" v="339" actId="14100"/>
        <pc:sldMkLst>
          <pc:docMk/>
          <pc:sldMk cId="434497636" sldId="348"/>
        </pc:sldMkLst>
        <pc:spChg chg="mod">
          <ac:chgData name="Naimish Vadodariya" userId="d2e325c0593a319e" providerId="LiveId" clId="{C5D15607-3D89-4432-AEBA-7EDDE20FB0FE}" dt="2022-07-14T16:59:18.219" v="18" actId="20577"/>
          <ac:spMkLst>
            <pc:docMk/>
            <pc:sldMk cId="434497636" sldId="348"/>
            <ac:spMk id="2" creationId="{095EF1AA-B384-4B3C-AA64-26D31B983DC1}"/>
          </ac:spMkLst>
        </pc:spChg>
        <pc:spChg chg="del">
          <ac:chgData name="Naimish Vadodariya" userId="d2e325c0593a319e" providerId="LiveId" clId="{C5D15607-3D89-4432-AEBA-7EDDE20FB0FE}" dt="2022-07-14T17:24:28.658" v="312" actId="478"/>
          <ac:spMkLst>
            <pc:docMk/>
            <pc:sldMk cId="434497636" sldId="348"/>
            <ac:spMk id="5" creationId="{C4A6F3DF-2EB8-43CF-3795-79063F5A0067}"/>
          </ac:spMkLst>
        </pc:spChg>
        <pc:spChg chg="del">
          <ac:chgData name="Naimish Vadodariya" userId="d2e325c0593a319e" providerId="LiveId" clId="{C5D15607-3D89-4432-AEBA-7EDDE20FB0FE}" dt="2022-07-14T17:24:30.295" v="313" actId="478"/>
          <ac:spMkLst>
            <pc:docMk/>
            <pc:sldMk cId="434497636" sldId="348"/>
            <ac:spMk id="7" creationId="{72A86601-7B9C-F9F6-5604-2455DAE19E61}"/>
          </ac:spMkLst>
        </pc:spChg>
        <pc:spChg chg="mod">
          <ac:chgData name="Naimish Vadodariya" userId="d2e325c0593a319e" providerId="LiveId" clId="{C5D15607-3D89-4432-AEBA-7EDDE20FB0FE}" dt="2022-07-14T17:21:27.461" v="295" actId="20577"/>
          <ac:spMkLst>
            <pc:docMk/>
            <pc:sldMk cId="434497636" sldId="348"/>
            <ac:spMk id="13" creationId="{00000000-0000-0000-0000-000000000000}"/>
          </ac:spMkLst>
        </pc:spChg>
        <pc:spChg chg="del">
          <ac:chgData name="Naimish Vadodariya" userId="d2e325c0593a319e" providerId="LiveId" clId="{C5D15607-3D89-4432-AEBA-7EDDE20FB0FE}" dt="2022-07-14T17:23:09.658" v="307" actId="478"/>
          <ac:spMkLst>
            <pc:docMk/>
            <pc:sldMk cId="434497636" sldId="348"/>
            <ac:spMk id="14"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7" creationId="{C4A6F3DF-2EB8-43CF-3795-79063F5A0067}"/>
          </ac:spMkLst>
        </pc:spChg>
        <pc:spChg chg="mod">
          <ac:chgData name="Naimish Vadodariya" userId="d2e325c0593a319e" providerId="LiveId" clId="{C5D15607-3D89-4432-AEBA-7EDDE20FB0FE}" dt="2022-07-14T17:27:02.431" v="339" actId="14100"/>
          <ac:spMkLst>
            <pc:docMk/>
            <pc:sldMk cId="434497636" sldId="348"/>
            <ac:spMk id="18"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9" creationId="{72A86601-7B9C-F9F6-5604-2455DAE19E61}"/>
          </ac:spMkLst>
        </pc:spChg>
        <pc:spChg chg="del">
          <ac:chgData name="Naimish Vadodariya" userId="d2e325c0593a319e" providerId="LiveId" clId="{C5D15607-3D89-4432-AEBA-7EDDE20FB0FE}" dt="2022-07-14T17:22:58.825" v="303" actId="478"/>
          <ac:spMkLst>
            <pc:docMk/>
            <pc:sldMk cId="434497636" sldId="348"/>
            <ac:spMk id="21" creationId="{C4A6F3DF-2EB8-43CF-3795-79063F5A0067}"/>
          </ac:spMkLst>
        </pc:spChg>
        <pc:spChg chg="del">
          <ac:chgData name="Naimish Vadodariya" userId="d2e325c0593a319e" providerId="LiveId" clId="{C5D15607-3D89-4432-AEBA-7EDDE20FB0FE}" dt="2022-07-14T17:23:05.988" v="305" actId="478"/>
          <ac:spMkLst>
            <pc:docMk/>
            <pc:sldMk cId="434497636" sldId="348"/>
            <ac:spMk id="23" creationId="{72A86601-7B9C-F9F6-5604-2455DAE19E61}"/>
          </ac:spMkLst>
        </pc:spChg>
        <pc:spChg chg="del mod">
          <ac:chgData name="Naimish Vadodariya" userId="d2e325c0593a319e" providerId="LiveId" clId="{C5D15607-3D89-4432-AEBA-7EDDE20FB0FE}" dt="2022-07-14T17:22:56.841" v="302" actId="478"/>
          <ac:spMkLst>
            <pc:docMk/>
            <pc:sldMk cId="434497636" sldId="348"/>
            <ac:spMk id="27" creationId="{72A86601-7B9C-F9F6-5604-2455DAE19E61}"/>
          </ac:spMkLst>
        </pc:spChg>
        <pc:picChg chg="add mod">
          <ac:chgData name="Naimish Vadodariya" userId="d2e325c0593a319e" providerId="LiveId" clId="{C5D15607-3D89-4432-AEBA-7EDDE20FB0FE}" dt="2022-07-14T17:25:00.578" v="332" actId="1036"/>
          <ac:picMkLst>
            <pc:docMk/>
            <pc:sldMk cId="434497636" sldId="348"/>
            <ac:picMk id="4" creationId="{3F2BCC9E-F3C4-866E-9808-E3822D192EFE}"/>
          </ac:picMkLst>
        </pc:picChg>
        <pc:picChg chg="del">
          <ac:chgData name="Naimish Vadodariya" userId="d2e325c0593a319e" providerId="LiveId" clId="{C5D15607-3D89-4432-AEBA-7EDDE20FB0FE}" dt="2022-07-14T17:23:12.520" v="308" actId="478"/>
          <ac:picMkLst>
            <pc:docMk/>
            <pc:sldMk cId="434497636" sldId="348"/>
            <ac:picMk id="6" creationId="{44B127CF-A2B4-C301-5C23-6FA165059264}"/>
          </ac:picMkLst>
        </pc:picChg>
        <pc:picChg chg="del">
          <ac:chgData name="Naimish Vadodariya" userId="d2e325c0593a319e" providerId="LiveId" clId="{C5D15607-3D89-4432-AEBA-7EDDE20FB0FE}" dt="2022-07-14T17:23:04.207" v="304" actId="478"/>
          <ac:picMkLst>
            <pc:docMk/>
            <pc:sldMk cId="434497636" sldId="348"/>
            <ac:picMk id="15" creationId="{9E8B019E-3F26-E8ED-16FD-24166CF9D405}"/>
          </ac:picMkLst>
        </pc:picChg>
        <pc:picChg chg="del">
          <ac:chgData name="Naimish Vadodariya" userId="d2e325c0593a319e" providerId="LiveId" clId="{C5D15607-3D89-4432-AEBA-7EDDE20FB0FE}" dt="2022-07-14T17:23:07.327" v="306" actId="478"/>
          <ac:picMkLst>
            <pc:docMk/>
            <pc:sldMk cId="434497636" sldId="348"/>
            <ac:picMk id="20" creationId="{195C1E1A-4118-D8D2-4424-2FD7E5ADD5CF}"/>
          </ac:picMkLst>
        </pc:picChg>
      </pc:sldChg>
      <pc:sldChg chg="addSp delSp modSp add mod delAnim modAnim">
        <pc:chgData name="Naimish Vadodariya" userId="d2e325c0593a319e" providerId="LiveId" clId="{C5D15607-3D89-4432-AEBA-7EDDE20FB0FE}" dt="2022-07-18T02:34:57.327" v="1910" actId="20577"/>
        <pc:sldMkLst>
          <pc:docMk/>
          <pc:sldMk cId="2709924892" sldId="349"/>
        </pc:sldMkLst>
        <pc:spChg chg="mod">
          <ac:chgData name="Naimish Vadodariya" userId="d2e325c0593a319e" providerId="LiveId" clId="{C5D15607-3D89-4432-AEBA-7EDDE20FB0FE}" dt="2022-07-14T16:59:11.307" v="7" actId="20577"/>
          <ac:spMkLst>
            <pc:docMk/>
            <pc:sldMk cId="2709924892" sldId="349"/>
            <ac:spMk id="2" creationId="{095EF1AA-B384-4B3C-AA64-26D31B983DC1}"/>
          </ac:spMkLst>
        </pc:spChg>
        <pc:spChg chg="del">
          <ac:chgData name="Naimish Vadodariya" userId="d2e325c0593a319e" providerId="LiveId" clId="{C5D15607-3D89-4432-AEBA-7EDDE20FB0FE}" dt="2022-07-14T17:07:33.665" v="50" actId="478"/>
          <ac:spMkLst>
            <pc:docMk/>
            <pc:sldMk cId="2709924892" sldId="349"/>
            <ac:spMk id="5" creationId="{C4A6F3DF-2EB8-43CF-3795-79063F5A0067}"/>
          </ac:spMkLst>
        </pc:spChg>
        <pc:spChg chg="del">
          <ac:chgData name="Naimish Vadodariya" userId="d2e325c0593a319e" providerId="LiveId" clId="{C5D15607-3D89-4432-AEBA-7EDDE20FB0FE}" dt="2022-07-14T17:07:35.634" v="51" actId="478"/>
          <ac:spMkLst>
            <pc:docMk/>
            <pc:sldMk cId="2709924892" sldId="349"/>
            <ac:spMk id="7" creationId="{72A86601-7B9C-F9F6-5604-2455DAE19E61}"/>
          </ac:spMkLst>
        </pc:spChg>
        <pc:spChg chg="mod">
          <ac:chgData name="Naimish Vadodariya" userId="d2e325c0593a319e" providerId="LiveId" clId="{C5D15607-3D89-4432-AEBA-7EDDE20FB0FE}" dt="2022-07-14T17:09:06.188" v="140" actId="123"/>
          <ac:spMkLst>
            <pc:docMk/>
            <pc:sldMk cId="2709924892" sldId="349"/>
            <ac:spMk id="13" creationId="{00000000-0000-0000-0000-000000000000}"/>
          </ac:spMkLst>
        </pc:spChg>
        <pc:spChg chg="del">
          <ac:chgData name="Naimish Vadodariya" userId="d2e325c0593a319e" providerId="LiveId" clId="{C5D15607-3D89-4432-AEBA-7EDDE20FB0FE}" dt="2022-07-14T17:07:38.532" v="52" actId="478"/>
          <ac:spMkLst>
            <pc:docMk/>
            <pc:sldMk cId="2709924892" sldId="349"/>
            <ac:spMk id="14" creationId="{72A86601-7B9C-F9F6-5604-2455DAE19E61}"/>
          </ac:spMkLst>
        </pc:spChg>
        <pc:spChg chg="mod">
          <ac:chgData name="Naimish Vadodariya" userId="d2e325c0593a319e" providerId="LiveId" clId="{C5D15607-3D89-4432-AEBA-7EDDE20FB0FE}" dt="2022-07-14T17:09:53.168" v="188" actId="1076"/>
          <ac:spMkLst>
            <pc:docMk/>
            <pc:sldMk cId="2709924892" sldId="349"/>
            <ac:spMk id="17" creationId="{C4A6F3DF-2EB8-43CF-3795-79063F5A0067}"/>
          </ac:spMkLst>
        </pc:spChg>
        <pc:spChg chg="mod">
          <ac:chgData name="Naimish Vadodariya" userId="d2e325c0593a319e" providerId="LiveId" clId="{C5D15607-3D89-4432-AEBA-7EDDE20FB0FE}" dt="2022-07-14T17:10:00.246" v="189" actId="554"/>
          <ac:spMkLst>
            <pc:docMk/>
            <pc:sldMk cId="2709924892" sldId="349"/>
            <ac:spMk id="18" creationId="{72A86601-7B9C-F9F6-5604-2455DAE19E61}"/>
          </ac:spMkLst>
        </pc:spChg>
        <pc:spChg chg="mod">
          <ac:chgData name="Naimish Vadodariya" userId="d2e325c0593a319e" providerId="LiveId" clId="{C5D15607-3D89-4432-AEBA-7EDDE20FB0FE}" dt="2022-07-14T17:10:45.409" v="207" actId="1037"/>
          <ac:spMkLst>
            <pc:docMk/>
            <pc:sldMk cId="2709924892" sldId="349"/>
            <ac:spMk id="19" creationId="{72A86601-7B9C-F9F6-5604-2455DAE19E61}"/>
          </ac:spMkLst>
        </pc:spChg>
        <pc:spChg chg="mod">
          <ac:chgData name="Naimish Vadodariya" userId="d2e325c0593a319e" providerId="LiveId" clId="{C5D15607-3D89-4432-AEBA-7EDDE20FB0FE}" dt="2022-07-18T02:34:57.327" v="1910" actId="20577"/>
          <ac:spMkLst>
            <pc:docMk/>
            <pc:sldMk cId="2709924892" sldId="349"/>
            <ac:spMk id="21" creationId="{C4A6F3DF-2EB8-43CF-3795-79063F5A0067}"/>
          </ac:spMkLst>
        </pc:spChg>
        <pc:spChg chg="mod">
          <ac:chgData name="Naimish Vadodariya" userId="d2e325c0593a319e" providerId="LiveId" clId="{C5D15607-3D89-4432-AEBA-7EDDE20FB0FE}" dt="2022-07-14T17:13:40.072" v="239" actId="1076"/>
          <ac:spMkLst>
            <pc:docMk/>
            <pc:sldMk cId="2709924892" sldId="349"/>
            <ac:spMk id="23" creationId="{72A86601-7B9C-F9F6-5604-2455DAE19E61}"/>
          </ac:spMkLst>
        </pc:spChg>
        <pc:spChg chg="mod">
          <ac:chgData name="Naimish Vadodariya" userId="d2e325c0593a319e" providerId="LiveId" clId="{C5D15607-3D89-4432-AEBA-7EDDE20FB0FE}" dt="2022-07-14T17:13:40.072" v="239" actId="1076"/>
          <ac:spMkLst>
            <pc:docMk/>
            <pc:sldMk cId="2709924892" sldId="349"/>
            <ac:spMk id="27" creationId="{72A86601-7B9C-F9F6-5604-2455DAE19E61}"/>
          </ac:spMkLst>
        </pc:spChg>
        <pc:picChg chg="add mod">
          <ac:chgData name="Naimish Vadodariya" userId="d2e325c0593a319e" providerId="LiveId" clId="{C5D15607-3D89-4432-AEBA-7EDDE20FB0FE}" dt="2022-07-14T17:10:45.409" v="207" actId="1037"/>
          <ac:picMkLst>
            <pc:docMk/>
            <pc:sldMk cId="2709924892" sldId="349"/>
            <ac:picMk id="4" creationId="{200E17A6-3EDA-E9DC-6ADB-335240150C0B}"/>
          </ac:picMkLst>
        </pc:picChg>
        <pc:picChg chg="del mod">
          <ac:chgData name="Naimish Vadodariya" userId="d2e325c0593a319e" providerId="LiveId" clId="{C5D15607-3D89-4432-AEBA-7EDDE20FB0FE}" dt="2022-07-14T17:10:11.031" v="191" actId="478"/>
          <ac:picMkLst>
            <pc:docMk/>
            <pc:sldMk cId="2709924892" sldId="349"/>
            <ac:picMk id="6" creationId="{44B127CF-A2B4-C301-5C23-6FA165059264}"/>
          </ac:picMkLst>
        </pc:picChg>
        <pc:picChg chg="add del mod">
          <ac:chgData name="Naimish Vadodariya" userId="d2e325c0593a319e" providerId="LiveId" clId="{C5D15607-3D89-4432-AEBA-7EDDE20FB0FE}" dt="2022-07-14T17:15:00.916" v="240" actId="478"/>
          <ac:picMkLst>
            <pc:docMk/>
            <pc:sldMk cId="2709924892" sldId="349"/>
            <ac:picMk id="9" creationId="{E0EC2131-4C9C-9DE2-1E4E-26A62AE95F13}"/>
          </ac:picMkLst>
        </pc:picChg>
        <pc:picChg chg="del mod">
          <ac:chgData name="Naimish Vadodariya" userId="d2e325c0593a319e" providerId="LiveId" clId="{C5D15607-3D89-4432-AEBA-7EDDE20FB0FE}" dt="2022-07-14T17:12:24.951" v="211" actId="478"/>
          <ac:picMkLst>
            <pc:docMk/>
            <pc:sldMk cId="2709924892" sldId="349"/>
            <ac:picMk id="15" creationId="{9E8B019E-3F26-E8ED-16FD-24166CF9D405}"/>
          </ac:picMkLst>
        </pc:picChg>
        <pc:picChg chg="add mod">
          <ac:chgData name="Naimish Vadodariya" userId="d2e325c0593a319e" providerId="LiveId" clId="{C5D15607-3D89-4432-AEBA-7EDDE20FB0FE}" dt="2022-07-14T17:15:09.929" v="243" actId="14100"/>
          <ac:picMkLst>
            <pc:docMk/>
            <pc:sldMk cId="2709924892" sldId="349"/>
            <ac:picMk id="16" creationId="{4EA2770F-EF68-9B12-EB9D-3A695150C287}"/>
          </ac:picMkLst>
        </pc:picChg>
        <pc:picChg chg="del">
          <ac:chgData name="Naimish Vadodariya" userId="d2e325c0593a319e" providerId="LiveId" clId="{C5D15607-3D89-4432-AEBA-7EDDE20FB0FE}" dt="2022-07-14T17:07:39.313" v="53" actId="478"/>
          <ac:picMkLst>
            <pc:docMk/>
            <pc:sldMk cId="2709924892" sldId="349"/>
            <ac:picMk id="20" creationId="{195C1E1A-4118-D8D2-4424-2FD7E5ADD5CF}"/>
          </ac:picMkLst>
        </pc:picChg>
      </pc:sldChg>
      <pc:sldChg chg="addSp delSp modSp add mod delAnim modAnim">
        <pc:chgData name="Naimish Vadodariya" userId="d2e325c0593a319e" providerId="LiveId" clId="{C5D15607-3D89-4432-AEBA-7EDDE20FB0FE}" dt="2022-07-14T17:32:10.925" v="369" actId="14100"/>
        <pc:sldMkLst>
          <pc:docMk/>
          <pc:sldMk cId="3258211627" sldId="350"/>
        </pc:sldMkLst>
        <pc:spChg chg="mod">
          <ac:chgData name="Naimish Vadodariya" userId="d2e325c0593a319e" providerId="LiveId" clId="{C5D15607-3D89-4432-AEBA-7EDDE20FB0FE}" dt="2022-07-14T17:27:54.159" v="344" actId="20577"/>
          <ac:spMkLst>
            <pc:docMk/>
            <pc:sldMk cId="3258211627" sldId="350"/>
            <ac:spMk id="2" creationId="{095EF1AA-B384-4B3C-AA64-26D31B983DC1}"/>
          </ac:spMkLst>
        </pc:spChg>
        <pc:spChg chg="add mod">
          <ac:chgData name="Naimish Vadodariya" userId="d2e325c0593a319e" providerId="LiveId" clId="{C5D15607-3D89-4432-AEBA-7EDDE20FB0FE}" dt="2022-07-14T17:30:15.186" v="359" actId="1582"/>
          <ac:spMkLst>
            <pc:docMk/>
            <pc:sldMk cId="3258211627" sldId="350"/>
            <ac:spMk id="6" creationId="{BED2EAB1-4283-20F6-F589-2A40D1CA6BF9}"/>
          </ac:spMkLst>
        </pc:spChg>
        <pc:spChg chg="mod">
          <ac:chgData name="Naimish Vadodariya" userId="d2e325c0593a319e" providerId="LiveId" clId="{C5D15607-3D89-4432-AEBA-7EDDE20FB0FE}" dt="2022-07-14T17:32:10.925" v="369" actId="14100"/>
          <ac:spMkLst>
            <pc:docMk/>
            <pc:sldMk cId="3258211627" sldId="350"/>
            <ac:spMk id="12" creationId="{139A428D-8F15-4206-B337-FA27C005FA71}"/>
          </ac:spMkLst>
        </pc:spChg>
        <pc:spChg chg="mod">
          <ac:chgData name="Naimish Vadodariya" userId="d2e325c0593a319e" providerId="LiveId" clId="{C5D15607-3D89-4432-AEBA-7EDDE20FB0FE}" dt="2022-07-14T17:31:25.578" v="367" actId="20577"/>
          <ac:spMkLst>
            <pc:docMk/>
            <pc:sldMk cId="3258211627" sldId="350"/>
            <ac:spMk id="13" creationId="{00000000-0000-0000-0000-000000000000}"/>
          </ac:spMkLst>
        </pc:spChg>
        <pc:spChg chg="mod">
          <ac:chgData name="Naimish Vadodariya" userId="d2e325c0593a319e" providerId="LiveId" clId="{C5D15607-3D89-4432-AEBA-7EDDE20FB0FE}" dt="2022-07-14T17:28:30.795" v="348" actId="20577"/>
          <ac:spMkLst>
            <pc:docMk/>
            <pc:sldMk cId="3258211627" sldId="350"/>
            <ac:spMk id="17" creationId="{C4A6F3DF-2EB8-43CF-3795-79063F5A0067}"/>
          </ac:spMkLst>
        </pc:spChg>
        <pc:picChg chg="del">
          <ac:chgData name="Naimish Vadodariya" userId="d2e325c0593a319e" providerId="LiveId" clId="{C5D15607-3D89-4432-AEBA-7EDDE20FB0FE}" dt="2022-07-14T17:29:03.729" v="349" actId="478"/>
          <ac:picMkLst>
            <pc:docMk/>
            <pc:sldMk cId="3258211627" sldId="350"/>
            <ac:picMk id="4" creationId="{3F2BCC9E-F3C4-866E-9808-E3822D192EFE}"/>
          </ac:picMkLst>
        </pc:picChg>
        <pc:picChg chg="add mod">
          <ac:chgData name="Naimish Vadodariya" userId="d2e325c0593a319e" providerId="LiveId" clId="{C5D15607-3D89-4432-AEBA-7EDDE20FB0FE}" dt="2022-07-14T17:29:31.257" v="353" actId="14100"/>
          <ac:picMkLst>
            <pc:docMk/>
            <pc:sldMk cId="3258211627" sldId="350"/>
            <ac:picMk id="5" creationId="{2023D4DB-0CB3-CD59-19FB-3BC51C76336D}"/>
          </ac:picMkLst>
        </pc:picChg>
      </pc:sldChg>
      <pc:sldChg chg="addSp delSp modSp add mod addAnim delAnim modAnim">
        <pc:chgData name="Naimish Vadodariya" userId="d2e325c0593a319e" providerId="LiveId" clId="{C5D15607-3D89-4432-AEBA-7EDDE20FB0FE}" dt="2022-07-14T17:56:43.356" v="655"/>
        <pc:sldMkLst>
          <pc:docMk/>
          <pc:sldMk cId="2767398587" sldId="351"/>
        </pc:sldMkLst>
        <pc:spChg chg="mod">
          <ac:chgData name="Naimish Vadodariya" userId="d2e325c0593a319e" providerId="LiveId" clId="{C5D15607-3D89-4432-AEBA-7EDDE20FB0FE}" dt="2022-07-14T17:34:01.561" v="378" actId="20577"/>
          <ac:spMkLst>
            <pc:docMk/>
            <pc:sldMk cId="2767398587" sldId="351"/>
            <ac:spMk id="2" creationId="{095EF1AA-B384-4B3C-AA64-26D31B983DC1}"/>
          </ac:spMkLst>
        </pc:spChg>
        <pc:spChg chg="add mod">
          <ac:chgData name="Naimish Vadodariya" userId="d2e325c0593a319e" providerId="LiveId" clId="{C5D15607-3D89-4432-AEBA-7EDDE20FB0FE}" dt="2022-07-14T17:56:24.989" v="651" actId="1036"/>
          <ac:spMkLst>
            <pc:docMk/>
            <pc:sldMk cId="2767398587" sldId="351"/>
            <ac:spMk id="5" creationId="{48662EDF-3990-3D63-09E7-465DB409DD95}"/>
          </ac:spMkLst>
        </pc:spChg>
        <pc:spChg chg="mod">
          <ac:chgData name="Naimish Vadodariya" userId="d2e325c0593a319e" providerId="LiveId" clId="{C5D15607-3D89-4432-AEBA-7EDDE20FB0FE}" dt="2022-07-14T17:41:07.153" v="409" actId="14100"/>
          <ac:spMkLst>
            <pc:docMk/>
            <pc:sldMk cId="2767398587" sldId="351"/>
            <ac:spMk id="12" creationId="{139A428D-8F15-4206-B337-FA27C005FA71}"/>
          </ac:spMkLst>
        </pc:spChg>
        <pc:spChg chg="mod">
          <ac:chgData name="Naimish Vadodariya" userId="d2e325c0593a319e" providerId="LiveId" clId="{C5D15607-3D89-4432-AEBA-7EDDE20FB0FE}" dt="2022-07-14T17:35:16.469" v="407" actId="20577"/>
          <ac:spMkLst>
            <pc:docMk/>
            <pc:sldMk cId="2767398587" sldId="351"/>
            <ac:spMk id="13" creationId="{00000000-0000-0000-0000-000000000000}"/>
          </ac:spMkLst>
        </pc:spChg>
        <pc:spChg chg="del">
          <ac:chgData name="Naimish Vadodariya" userId="d2e325c0593a319e" providerId="LiveId" clId="{C5D15607-3D89-4432-AEBA-7EDDE20FB0FE}" dt="2022-07-14T17:41:13.753" v="411" actId="478"/>
          <ac:spMkLst>
            <pc:docMk/>
            <pc:sldMk cId="2767398587" sldId="351"/>
            <ac:spMk id="17" creationId="{C4A6F3DF-2EB8-43CF-3795-79063F5A0067}"/>
          </ac:spMkLst>
        </pc:spChg>
        <pc:spChg chg="del">
          <ac:chgData name="Naimish Vadodariya" userId="d2e325c0593a319e" providerId="LiveId" clId="{C5D15607-3D89-4432-AEBA-7EDDE20FB0FE}" dt="2022-07-14T17:41:11.657" v="410" actId="478"/>
          <ac:spMkLst>
            <pc:docMk/>
            <pc:sldMk cId="2767398587" sldId="351"/>
            <ac:spMk id="18" creationId="{72A86601-7B9C-F9F6-5604-2455DAE19E61}"/>
          </ac:spMkLst>
        </pc:spChg>
        <pc:spChg chg="del">
          <ac:chgData name="Naimish Vadodariya" userId="d2e325c0593a319e" providerId="LiveId" clId="{C5D15607-3D89-4432-AEBA-7EDDE20FB0FE}" dt="2022-07-14T17:41:15.989" v="412" actId="478"/>
          <ac:spMkLst>
            <pc:docMk/>
            <pc:sldMk cId="2767398587" sldId="351"/>
            <ac:spMk id="19" creationId="{72A86601-7B9C-F9F6-5604-2455DAE19E61}"/>
          </ac:spMkLst>
        </pc:spChg>
        <pc:spChg chg="add mod">
          <ac:chgData name="Naimish Vadodariya" userId="d2e325c0593a319e" providerId="LiveId" clId="{C5D15607-3D89-4432-AEBA-7EDDE20FB0FE}" dt="2022-07-14T17:42:34.832" v="425" actId="14100"/>
          <ac:spMkLst>
            <pc:docMk/>
            <pc:sldMk cId="2767398587" sldId="351"/>
            <ac:spMk id="20" creationId="{CD91C41C-8AF5-E5EA-AF59-B100830EB102}"/>
          </ac:spMkLst>
        </pc:spChg>
        <pc:spChg chg="del">
          <ac:chgData name="Naimish Vadodariya" userId="d2e325c0593a319e" providerId="LiveId" clId="{C5D15607-3D89-4432-AEBA-7EDDE20FB0FE}" dt="2022-07-14T17:41:19.538" v="414" actId="478"/>
          <ac:spMkLst>
            <pc:docMk/>
            <pc:sldMk cId="2767398587" sldId="351"/>
            <ac:spMk id="21" creationId="{C4A6F3DF-2EB8-43CF-3795-79063F5A0067}"/>
          </ac:spMkLst>
        </pc:spChg>
        <pc:spChg chg="add mod">
          <ac:chgData name="Naimish Vadodariya" userId="d2e325c0593a319e" providerId="LiveId" clId="{C5D15607-3D89-4432-AEBA-7EDDE20FB0FE}" dt="2022-07-14T17:56:29.203" v="652" actId="1036"/>
          <ac:spMkLst>
            <pc:docMk/>
            <pc:sldMk cId="2767398587" sldId="351"/>
            <ac:spMk id="22" creationId="{47242BCB-2A76-98F1-5C35-589A8BE3A012}"/>
          </ac:spMkLst>
        </pc:spChg>
        <pc:spChg chg="del">
          <ac:chgData name="Naimish Vadodariya" userId="d2e325c0593a319e" providerId="LiveId" clId="{C5D15607-3D89-4432-AEBA-7EDDE20FB0FE}" dt="2022-07-14T17:41:24.277" v="417" actId="478"/>
          <ac:spMkLst>
            <pc:docMk/>
            <pc:sldMk cId="2767398587" sldId="351"/>
            <ac:spMk id="23" creationId="{72A86601-7B9C-F9F6-5604-2455DAE19E61}"/>
          </ac:spMkLst>
        </pc:spChg>
        <pc:spChg chg="add mod">
          <ac:chgData name="Naimish Vadodariya" userId="d2e325c0593a319e" providerId="LiveId" clId="{C5D15607-3D89-4432-AEBA-7EDDE20FB0FE}" dt="2022-07-14T17:56:14.850" v="650" actId="1035"/>
          <ac:spMkLst>
            <pc:docMk/>
            <pc:sldMk cId="2767398587" sldId="351"/>
            <ac:spMk id="24" creationId="{182603D4-5713-3CE5-6F29-73A51B5D1404}"/>
          </ac:spMkLst>
        </pc:spChg>
        <pc:spChg chg="del">
          <ac:chgData name="Naimish Vadodariya" userId="d2e325c0593a319e" providerId="LiveId" clId="{C5D15607-3D89-4432-AEBA-7EDDE20FB0FE}" dt="2022-07-14T17:41:20.944" v="415" actId="478"/>
          <ac:spMkLst>
            <pc:docMk/>
            <pc:sldMk cId="2767398587" sldId="351"/>
            <ac:spMk id="27" creationId="{72A86601-7B9C-F9F6-5604-2455DAE19E61}"/>
          </ac:spMkLst>
        </pc:spChg>
        <pc:graphicFrameChg chg="add del">
          <ac:chgData name="Naimish Vadodariya" userId="d2e325c0593a319e" providerId="LiveId" clId="{C5D15607-3D89-4432-AEBA-7EDDE20FB0FE}" dt="2022-07-14T17:41:46.213" v="419" actId="3680"/>
          <ac:graphicFrameMkLst>
            <pc:docMk/>
            <pc:sldMk cId="2767398587" sldId="351"/>
            <ac:graphicFrameMk id="3" creationId="{2F0891EB-BF87-BFAC-7BBD-ECCE4B45EBBF}"/>
          </ac:graphicFrameMkLst>
        </pc:graphicFrameChg>
        <pc:graphicFrameChg chg="add mod modGraphic">
          <ac:chgData name="Naimish Vadodariya" userId="d2e325c0593a319e" providerId="LiveId" clId="{C5D15607-3D89-4432-AEBA-7EDDE20FB0FE}" dt="2022-07-14T17:54:51.028" v="634" actId="255"/>
          <ac:graphicFrameMkLst>
            <pc:docMk/>
            <pc:sldMk cId="2767398587" sldId="351"/>
            <ac:graphicFrameMk id="15" creationId="{B267EDDA-FF24-1989-6699-4B7A7B721C7D}"/>
          </ac:graphicFrameMkLst>
        </pc:graphicFrameChg>
        <pc:picChg chg="del">
          <ac:chgData name="Naimish Vadodariya" userId="d2e325c0593a319e" providerId="LiveId" clId="{C5D15607-3D89-4432-AEBA-7EDDE20FB0FE}" dt="2022-07-14T17:41:17.238" v="413" actId="478"/>
          <ac:picMkLst>
            <pc:docMk/>
            <pc:sldMk cId="2767398587" sldId="351"/>
            <ac:picMk id="4" creationId="{200E17A6-3EDA-E9DC-6ADB-335240150C0B}"/>
          </ac:picMkLst>
        </pc:picChg>
        <pc:picChg chg="del">
          <ac:chgData name="Naimish Vadodariya" userId="d2e325c0593a319e" providerId="LiveId" clId="{C5D15607-3D89-4432-AEBA-7EDDE20FB0FE}" dt="2022-07-14T17:41:22.164" v="416" actId="478"/>
          <ac:picMkLst>
            <pc:docMk/>
            <pc:sldMk cId="2767398587" sldId="351"/>
            <ac:picMk id="16" creationId="{4EA2770F-EF68-9B12-EB9D-3A695150C287}"/>
          </ac:picMkLst>
        </pc:picChg>
      </pc:sldChg>
      <pc:sldChg chg="delSp modSp add mod delAnim modAnim">
        <pc:chgData name="Naimish Vadodariya" userId="d2e325c0593a319e" providerId="LiveId" clId="{C5D15607-3D89-4432-AEBA-7EDDE20FB0FE}" dt="2022-07-14T18:11:35.722" v="844" actId="20577"/>
        <pc:sldMkLst>
          <pc:docMk/>
          <pc:sldMk cId="3413931405" sldId="352"/>
        </pc:sldMkLst>
        <pc:spChg chg="mod">
          <ac:chgData name="Naimish Vadodariya" userId="d2e325c0593a319e" providerId="LiveId" clId="{C5D15607-3D89-4432-AEBA-7EDDE20FB0FE}" dt="2022-07-14T17:59:41.976" v="660" actId="20577"/>
          <ac:spMkLst>
            <pc:docMk/>
            <pc:sldMk cId="3413931405" sldId="352"/>
            <ac:spMk id="2" creationId="{095EF1AA-B384-4B3C-AA64-26D31B983DC1}"/>
          </ac:spMkLst>
        </pc:spChg>
        <pc:spChg chg="del">
          <ac:chgData name="Naimish Vadodariya" userId="d2e325c0593a319e" providerId="LiveId" clId="{C5D15607-3D89-4432-AEBA-7EDDE20FB0FE}" dt="2022-07-14T18:03:33.321" v="724" actId="478"/>
          <ac:spMkLst>
            <pc:docMk/>
            <pc:sldMk cId="3413931405" sldId="352"/>
            <ac:spMk id="5" creationId="{48662EDF-3990-3D63-09E7-465DB409DD95}"/>
          </ac:spMkLst>
        </pc:spChg>
        <pc:spChg chg="mod">
          <ac:chgData name="Naimish Vadodariya" userId="d2e325c0593a319e" providerId="LiveId" clId="{C5D15607-3D89-4432-AEBA-7EDDE20FB0FE}" dt="2022-07-14T18:04:12.037" v="737" actId="20577"/>
          <ac:spMkLst>
            <pc:docMk/>
            <pc:sldMk cId="3413931405" sldId="352"/>
            <ac:spMk id="13" creationId="{00000000-0000-0000-0000-000000000000}"/>
          </ac:spMkLst>
        </pc:spChg>
        <pc:spChg chg="mod">
          <ac:chgData name="Naimish Vadodariya" userId="d2e325c0593a319e" providerId="LiveId" clId="{C5D15607-3D89-4432-AEBA-7EDDE20FB0FE}" dt="2022-07-14T18:01:48.929" v="721" actId="1035"/>
          <ac:spMkLst>
            <pc:docMk/>
            <pc:sldMk cId="3413931405" sldId="352"/>
            <ac:spMk id="20" creationId="{CD91C41C-8AF5-E5EA-AF59-B100830EB102}"/>
          </ac:spMkLst>
        </pc:spChg>
        <pc:spChg chg="del">
          <ac:chgData name="Naimish Vadodariya" userId="d2e325c0593a319e" providerId="LiveId" clId="{C5D15607-3D89-4432-AEBA-7EDDE20FB0FE}" dt="2022-07-14T18:03:34.945" v="725" actId="478"/>
          <ac:spMkLst>
            <pc:docMk/>
            <pc:sldMk cId="3413931405" sldId="352"/>
            <ac:spMk id="22" creationId="{47242BCB-2A76-98F1-5C35-589A8BE3A012}"/>
          </ac:spMkLst>
        </pc:spChg>
        <pc:spChg chg="del">
          <ac:chgData name="Naimish Vadodariya" userId="d2e325c0593a319e" providerId="LiveId" clId="{C5D15607-3D89-4432-AEBA-7EDDE20FB0FE}" dt="2022-07-14T18:03:36.476" v="726" actId="478"/>
          <ac:spMkLst>
            <pc:docMk/>
            <pc:sldMk cId="3413931405" sldId="352"/>
            <ac:spMk id="24" creationId="{182603D4-5713-3CE5-6F29-73A51B5D1404}"/>
          </ac:spMkLst>
        </pc:spChg>
        <pc:graphicFrameChg chg="mod modGraphic">
          <ac:chgData name="Naimish Vadodariya" userId="d2e325c0593a319e" providerId="LiveId" clId="{C5D15607-3D89-4432-AEBA-7EDDE20FB0FE}" dt="2022-07-14T18:11:35.722" v="844" actId="20577"/>
          <ac:graphicFrameMkLst>
            <pc:docMk/>
            <pc:sldMk cId="3413931405" sldId="352"/>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4T18:14:58.793" v="865" actId="20577"/>
        <pc:sldMkLst>
          <pc:docMk/>
          <pc:sldMk cId="4107172736" sldId="353"/>
        </pc:sldMkLst>
        <pc:spChg chg="mod">
          <ac:chgData name="Naimish Vadodariya" userId="d2e325c0593a319e" providerId="LiveId" clId="{C5D15607-3D89-4432-AEBA-7EDDE20FB0FE}" dt="2022-07-14T18:08:34.703" v="800" actId="20577"/>
          <ac:spMkLst>
            <pc:docMk/>
            <pc:sldMk cId="4107172736" sldId="353"/>
            <ac:spMk id="2" creationId="{095EF1AA-B384-4B3C-AA64-26D31B983DC1}"/>
          </ac:spMkLst>
        </pc:spChg>
        <pc:spChg chg="mod">
          <ac:chgData name="Naimish Vadodariya" userId="d2e325c0593a319e" providerId="LiveId" clId="{C5D15607-3D89-4432-AEBA-7EDDE20FB0FE}" dt="2022-07-14T18:10:31.781" v="827" actId="2710"/>
          <ac:spMkLst>
            <pc:docMk/>
            <pc:sldMk cId="4107172736" sldId="353"/>
            <ac:spMk id="13" creationId="{00000000-0000-0000-0000-000000000000}"/>
          </ac:spMkLst>
        </pc:spChg>
        <pc:spChg chg="mod">
          <ac:chgData name="Naimish Vadodariya" userId="d2e325c0593a319e" providerId="LiveId" clId="{C5D15607-3D89-4432-AEBA-7EDDE20FB0FE}" dt="2022-07-14T18:10:41.952" v="834" actId="1036"/>
          <ac:spMkLst>
            <pc:docMk/>
            <pc:sldMk cId="4107172736" sldId="353"/>
            <ac:spMk id="20" creationId="{CD91C41C-8AF5-E5EA-AF59-B100830EB102}"/>
          </ac:spMkLst>
        </pc:spChg>
        <pc:graphicFrameChg chg="add del mod modGraphic">
          <ac:chgData name="Naimish Vadodariya" userId="d2e325c0593a319e" providerId="LiveId" clId="{C5D15607-3D89-4432-AEBA-7EDDE20FB0FE}" dt="2022-07-14T18:14:58.793" v="865" actId="20577"/>
          <ac:graphicFrameMkLst>
            <pc:docMk/>
            <pc:sldMk cId="4107172736" sldId="353"/>
            <ac:graphicFrameMk id="15" creationId="{B267EDDA-FF24-1989-6699-4B7A7B721C7D}"/>
          </ac:graphicFrameMkLst>
        </pc:graphicFrameChg>
      </pc:sldChg>
      <pc:sldChg chg="modSp add mod">
        <pc:chgData name="Naimish Vadodariya" userId="d2e325c0593a319e" providerId="LiveId" clId="{C5D15607-3D89-4432-AEBA-7EDDE20FB0FE}" dt="2022-07-14T18:15:56.149" v="887" actId="20577"/>
        <pc:sldMkLst>
          <pc:docMk/>
          <pc:sldMk cId="4185250179" sldId="354"/>
        </pc:sldMkLst>
        <pc:spChg chg="mod">
          <ac:chgData name="Naimish Vadodariya" userId="d2e325c0593a319e" providerId="LiveId" clId="{C5D15607-3D89-4432-AEBA-7EDDE20FB0FE}" dt="2022-07-14T18:15:56.149" v="887" actId="20577"/>
          <ac:spMkLst>
            <pc:docMk/>
            <pc:sldMk cId="4185250179" sldId="354"/>
            <ac:spMk id="2" creationId="{54D792E8-8838-4744-A7DD-92B0ED18307B}"/>
          </ac:spMkLst>
        </pc:spChg>
        <pc:spChg chg="mod">
          <ac:chgData name="Naimish Vadodariya" userId="d2e325c0593a319e" providerId="LiveId" clId="{C5D15607-3D89-4432-AEBA-7EDDE20FB0FE}" dt="2022-07-14T18:15:32.902" v="868" actId="20577"/>
          <ac:spMkLst>
            <pc:docMk/>
            <pc:sldMk cId="4185250179" sldId="354"/>
            <ac:spMk id="3" creationId="{6C915463-E8EE-4502-8261-E337007EFAAF}"/>
          </ac:spMkLst>
        </pc:spChg>
      </pc:sldChg>
      <pc:sldChg chg="modSp mod">
        <pc:chgData name="Naimish Vadodariya" userId="d2e325c0593a319e" providerId="LiveId" clId="{C5D15607-3D89-4432-AEBA-7EDDE20FB0FE}" dt="2022-07-15T12:14:46.575" v="892"/>
        <pc:sldMkLst>
          <pc:docMk/>
          <pc:sldMk cId="3121768446" sldId="355"/>
        </pc:sldMkLst>
        <pc:graphicFrameChg chg="modGraphic">
          <ac:chgData name="Naimish Vadodariya" userId="d2e325c0593a319e" providerId="LiveId" clId="{C5D15607-3D89-4432-AEBA-7EDDE20FB0FE}" dt="2022-07-15T12:14:46.575" v="892"/>
          <ac:graphicFrameMkLst>
            <pc:docMk/>
            <pc:sldMk cId="3121768446" sldId="355"/>
            <ac:graphicFrameMk id="15" creationId="{B267EDDA-FF24-1989-6699-4B7A7B721C7D}"/>
          </ac:graphicFrameMkLst>
        </pc:graphicFrameChg>
      </pc:sldChg>
      <pc:sldChg chg="mod modShow">
        <pc:chgData name="Naimish Vadodariya" userId="d2e325c0593a319e" providerId="LiveId" clId="{C5D15607-3D89-4432-AEBA-7EDDE20FB0FE}" dt="2022-07-17T11:34:12.472" v="893" actId="729"/>
        <pc:sldMkLst>
          <pc:docMk/>
          <pc:sldMk cId="101626912" sldId="357"/>
        </pc:sldMkLst>
      </pc:sldChg>
      <pc:sldChg chg="mod modShow">
        <pc:chgData name="Naimish Vadodariya" userId="d2e325c0593a319e" providerId="LiveId" clId="{C5D15607-3D89-4432-AEBA-7EDDE20FB0FE}" dt="2022-07-17T11:34:16.283" v="894" actId="729"/>
        <pc:sldMkLst>
          <pc:docMk/>
          <pc:sldMk cId="4008127552" sldId="358"/>
        </pc:sldMkLst>
      </pc:sldChg>
      <pc:sldChg chg="addSp delSp modSp add mod delAnim modAnim">
        <pc:chgData name="Naimish Vadodariya" userId="d2e325c0593a319e" providerId="LiveId" clId="{C5D15607-3D89-4432-AEBA-7EDDE20FB0FE}" dt="2022-07-18T14:41:12.250" v="2716" actId="1076"/>
        <pc:sldMkLst>
          <pc:docMk/>
          <pc:sldMk cId="1836258414" sldId="359"/>
        </pc:sldMkLst>
        <pc:spChg chg="mod">
          <ac:chgData name="Naimish Vadodariya" userId="d2e325c0593a319e" providerId="LiveId" clId="{C5D15607-3D89-4432-AEBA-7EDDE20FB0FE}" dt="2022-07-17T11:46:48.734" v="906" actId="20577"/>
          <ac:spMkLst>
            <pc:docMk/>
            <pc:sldMk cId="1836258414" sldId="359"/>
            <ac:spMk id="2" creationId="{095EF1AA-B384-4B3C-AA64-26D31B983DC1}"/>
          </ac:spMkLst>
        </pc:spChg>
        <pc:spChg chg="add mod ord">
          <ac:chgData name="Naimish Vadodariya" userId="d2e325c0593a319e" providerId="LiveId" clId="{C5D15607-3D89-4432-AEBA-7EDDE20FB0FE}" dt="2022-07-18T14:41:12.250" v="2716" actId="1076"/>
          <ac:spMkLst>
            <pc:docMk/>
            <pc:sldMk cId="1836258414" sldId="359"/>
            <ac:spMk id="3" creationId="{BE26ECB9-C970-C9F3-EE8A-5DD4082065B0}"/>
          </ac:spMkLst>
        </pc:spChg>
        <pc:spChg chg="add del mod">
          <ac:chgData name="Naimish Vadodariya" userId="d2e325c0593a319e" providerId="LiveId" clId="{C5D15607-3D89-4432-AEBA-7EDDE20FB0FE}" dt="2022-07-17T11:46:56.574" v="908" actId="478"/>
          <ac:spMkLst>
            <pc:docMk/>
            <pc:sldMk cId="1836258414" sldId="359"/>
            <ac:spMk id="4" creationId="{7C0B98F8-4864-5279-99C7-6E94044DC454}"/>
          </ac:spMkLst>
        </pc:spChg>
        <pc:spChg chg="del">
          <ac:chgData name="Naimish Vadodariya" userId="d2e325c0593a319e" providerId="LiveId" clId="{C5D15607-3D89-4432-AEBA-7EDDE20FB0FE}" dt="2022-07-17T11:46:59.064" v="909" actId="478"/>
          <ac:spMkLst>
            <pc:docMk/>
            <pc:sldMk cId="1836258414" sldId="359"/>
            <ac:spMk id="7" creationId="{7D686476-1D82-8EE3-E563-765E88628882}"/>
          </ac:spMkLst>
        </pc:spChg>
        <pc:spChg chg="add mod">
          <ac:chgData name="Naimish Vadodariya" userId="d2e325c0593a319e" providerId="LiveId" clId="{C5D15607-3D89-4432-AEBA-7EDDE20FB0FE}" dt="2022-07-18T14:40:45.838" v="2712" actId="14100"/>
          <ac:spMkLst>
            <pc:docMk/>
            <pc:sldMk cId="1836258414" sldId="359"/>
            <ac:spMk id="7" creationId="{A69EC083-3514-E006-73B0-A2FC1045D87A}"/>
          </ac:spMkLst>
        </pc:spChg>
        <pc:spChg chg="del">
          <ac:chgData name="Naimish Vadodariya" userId="d2e325c0593a319e" providerId="LiveId" clId="{C5D15607-3D89-4432-AEBA-7EDDE20FB0FE}" dt="2022-07-17T11:47:00.193" v="910" actId="478"/>
          <ac:spMkLst>
            <pc:docMk/>
            <pc:sldMk cId="1836258414" sldId="359"/>
            <ac:spMk id="8" creationId="{84133D07-2923-B6B5-951D-05DD78914046}"/>
          </ac:spMkLst>
        </pc:spChg>
        <pc:spChg chg="add mod">
          <ac:chgData name="Naimish Vadodariya" userId="d2e325c0593a319e" providerId="LiveId" clId="{C5D15607-3D89-4432-AEBA-7EDDE20FB0FE}" dt="2022-07-18T14:40:59.065" v="2715" actId="14100"/>
          <ac:spMkLst>
            <pc:docMk/>
            <pc:sldMk cId="1836258414" sldId="359"/>
            <ac:spMk id="8" creationId="{BD80C62D-E217-AD7D-C5CD-81C1DCEA840F}"/>
          </ac:spMkLst>
        </pc:spChg>
        <pc:spChg chg="del">
          <ac:chgData name="Naimish Vadodariya" userId="d2e325c0593a319e" providerId="LiveId" clId="{C5D15607-3D89-4432-AEBA-7EDDE20FB0FE}" dt="2022-07-17T11:47:01.139" v="911" actId="478"/>
          <ac:spMkLst>
            <pc:docMk/>
            <pc:sldMk cId="1836258414" sldId="359"/>
            <ac:spMk id="9" creationId="{DAE3FEAE-E40D-4414-22B5-AF71B36386CC}"/>
          </ac:spMkLst>
        </pc:spChg>
        <pc:spChg chg="del">
          <ac:chgData name="Naimish Vadodariya" userId="d2e325c0593a319e" providerId="LiveId" clId="{C5D15607-3D89-4432-AEBA-7EDDE20FB0FE}" dt="2022-07-17T11:47:01.854" v="912" actId="478"/>
          <ac:spMkLst>
            <pc:docMk/>
            <pc:sldMk cId="1836258414" sldId="359"/>
            <ac:spMk id="10" creationId="{C664E500-ABDD-2FED-8C5B-3874C4BAEF9E}"/>
          </ac:spMkLst>
        </pc:spChg>
        <pc:spChg chg="del">
          <ac:chgData name="Naimish Vadodariya" userId="d2e325c0593a319e" providerId="LiveId" clId="{C5D15607-3D89-4432-AEBA-7EDDE20FB0FE}" dt="2022-07-17T11:46:54.404" v="907" actId="478"/>
          <ac:spMkLst>
            <pc:docMk/>
            <pc:sldMk cId="1836258414" sldId="359"/>
            <ac:spMk id="12" creationId="{139A428D-8F15-4206-B337-FA27C005FA71}"/>
          </ac:spMkLst>
        </pc:spChg>
        <pc:spChg chg="mod">
          <ac:chgData name="Naimish Vadodariya" userId="d2e325c0593a319e" providerId="LiveId" clId="{C5D15607-3D89-4432-AEBA-7EDDE20FB0FE}" dt="2022-07-17T11:47:37.529" v="984" actId="20577"/>
          <ac:spMkLst>
            <pc:docMk/>
            <pc:sldMk cId="1836258414" sldId="359"/>
            <ac:spMk id="20" creationId="{CD91C41C-8AF5-E5EA-AF59-B100830EB102}"/>
          </ac:spMkLst>
        </pc:spChg>
        <pc:graphicFrameChg chg="mod modGraphic">
          <ac:chgData name="Naimish Vadodariya" userId="d2e325c0593a319e" providerId="LiveId" clId="{C5D15607-3D89-4432-AEBA-7EDDE20FB0FE}" dt="2022-07-18T03:09:42.727" v="2063" actId="12"/>
          <ac:graphicFrameMkLst>
            <pc:docMk/>
            <pc:sldMk cId="1836258414" sldId="359"/>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8T14:42:47.042" v="2731" actId="14100"/>
        <pc:sldMkLst>
          <pc:docMk/>
          <pc:sldMk cId="301731345" sldId="360"/>
        </pc:sldMkLst>
        <pc:spChg chg="mod">
          <ac:chgData name="Naimish Vadodariya" userId="d2e325c0593a319e" providerId="LiveId" clId="{C5D15607-3D89-4432-AEBA-7EDDE20FB0FE}" dt="2022-07-17T11:57:41.581" v="1097" actId="20577"/>
          <ac:spMkLst>
            <pc:docMk/>
            <pc:sldMk cId="301731345" sldId="360"/>
            <ac:spMk id="2" creationId="{095EF1AA-B384-4B3C-AA64-26D31B983DC1}"/>
          </ac:spMkLst>
        </pc:spChg>
        <pc:spChg chg="add mod">
          <ac:chgData name="Naimish Vadodariya" userId="d2e325c0593a319e" providerId="LiveId" clId="{C5D15607-3D89-4432-AEBA-7EDDE20FB0FE}" dt="2022-07-18T14:42:37.099" v="2728" actId="14100"/>
          <ac:spMkLst>
            <pc:docMk/>
            <pc:sldMk cId="301731345" sldId="360"/>
            <ac:spMk id="6" creationId="{62F37419-70C6-4CF5-815F-CD9DB2C6DD12}"/>
          </ac:spMkLst>
        </pc:spChg>
        <pc:spChg chg="add del">
          <ac:chgData name="Naimish Vadodariya" userId="d2e325c0593a319e" providerId="LiveId" clId="{C5D15607-3D89-4432-AEBA-7EDDE20FB0FE}" dt="2022-07-17T12:12:33.747" v="1575" actId="22"/>
          <ac:spMkLst>
            <pc:docMk/>
            <pc:sldMk cId="301731345" sldId="360"/>
            <ac:spMk id="7" creationId="{15423E51-0D56-16D3-77F4-7481BBF91E62}"/>
          </ac:spMkLst>
        </pc:spChg>
        <pc:spChg chg="add mod">
          <ac:chgData name="Naimish Vadodariya" userId="d2e325c0593a319e" providerId="LiveId" clId="{C5D15607-3D89-4432-AEBA-7EDDE20FB0FE}" dt="2022-07-18T14:42:47.042" v="2731" actId="14100"/>
          <ac:spMkLst>
            <pc:docMk/>
            <pc:sldMk cId="301731345" sldId="360"/>
            <ac:spMk id="7" creationId="{D60C5A2A-0CB0-5318-1704-2AD9AAC8C17A}"/>
          </ac:spMkLst>
        </pc:spChg>
        <pc:graphicFrameChg chg="mod modGraphic">
          <ac:chgData name="Naimish Vadodariya" userId="d2e325c0593a319e" providerId="LiveId" clId="{C5D15607-3D89-4432-AEBA-7EDDE20FB0FE}" dt="2022-07-17T12:11:36.293" v="1567" actId="13219"/>
          <ac:graphicFrameMkLst>
            <pc:docMk/>
            <pc:sldMk cId="301731345" sldId="360"/>
            <ac:graphicFrameMk id="15" creationId="{B267EDDA-FF24-1989-6699-4B7A7B721C7D}"/>
          </ac:graphicFrameMkLst>
        </pc:graphicFrameChg>
      </pc:sldChg>
      <pc:sldChg chg="addSp modSp add mod ord modAnim">
        <pc:chgData name="Naimish Vadodariya" userId="d2e325c0593a319e" providerId="LiveId" clId="{C5D15607-3D89-4432-AEBA-7EDDE20FB0FE}" dt="2022-07-18T14:43:20.818" v="2733"/>
        <pc:sldMkLst>
          <pc:docMk/>
          <pc:sldMk cId="59979010" sldId="361"/>
        </pc:sldMkLst>
        <pc:spChg chg="add mod">
          <ac:chgData name="Naimish Vadodariya" userId="d2e325c0593a319e" providerId="LiveId" clId="{C5D15607-3D89-4432-AEBA-7EDDE20FB0FE}" dt="2022-07-18T14:42:29.559" v="2726" actId="1076"/>
          <ac:spMkLst>
            <pc:docMk/>
            <pc:sldMk cId="59979010" sldId="361"/>
            <ac:spMk id="7" creationId="{2AB77F0C-88A5-78A2-2789-DF4140BAF7D3}"/>
          </ac:spMkLst>
        </pc:spChg>
        <pc:spChg chg="add mod">
          <ac:chgData name="Naimish Vadodariya" userId="d2e325c0593a319e" providerId="LiveId" clId="{C5D15607-3D89-4432-AEBA-7EDDE20FB0FE}" dt="2022-07-18T14:41:38.500" v="2721" actId="1076"/>
          <ac:spMkLst>
            <pc:docMk/>
            <pc:sldMk cId="59979010" sldId="361"/>
            <ac:spMk id="8" creationId="{3DB651FD-74B5-9B43-0B0C-C5B6D6772909}"/>
          </ac:spMkLst>
        </pc:spChg>
        <pc:spChg chg="add mod">
          <ac:chgData name="Naimish Vadodariya" userId="d2e325c0593a319e" providerId="LiveId" clId="{C5D15607-3D89-4432-AEBA-7EDDE20FB0FE}" dt="2022-07-18T14:41:52.202" v="2724" actId="14100"/>
          <ac:spMkLst>
            <pc:docMk/>
            <pc:sldMk cId="59979010" sldId="361"/>
            <ac:spMk id="9" creationId="{F241ED5B-265A-22D8-E937-406B18780341}"/>
          </ac:spMkLst>
        </pc:spChg>
        <pc:graphicFrameChg chg="mod modGraphic">
          <ac:chgData name="Naimish Vadodariya" userId="d2e325c0593a319e" providerId="LiveId" clId="{C5D15607-3D89-4432-AEBA-7EDDE20FB0FE}" dt="2022-07-18T03:14:52.543" v="2094" actId="12"/>
          <ac:graphicFrameMkLst>
            <pc:docMk/>
            <pc:sldMk cId="59979010" sldId="361"/>
            <ac:graphicFrameMk id="15" creationId="{B267EDDA-FF24-1989-6699-4B7A7B721C7D}"/>
          </ac:graphicFrameMkLst>
        </pc:graphicFrameChg>
        <pc:picChg chg="add mod">
          <ac:chgData name="Naimish Vadodariya" userId="d2e325c0593a319e" providerId="LiveId" clId="{C5D15607-3D89-4432-AEBA-7EDDE20FB0FE}" dt="2022-07-18T03:16:14.064" v="2098" actId="1076"/>
          <ac:picMkLst>
            <pc:docMk/>
            <pc:sldMk cId="59979010" sldId="361"/>
            <ac:picMk id="4" creationId="{CEB590EF-8883-8188-D799-579A8C896457}"/>
          </ac:picMkLst>
        </pc:picChg>
      </pc:sldChg>
      <pc:sldChg chg="addSp modSp add mod modAnim">
        <pc:chgData name="Naimish Vadodariya" userId="d2e325c0593a319e" providerId="LiveId" clId="{C5D15607-3D89-4432-AEBA-7EDDE20FB0FE}" dt="2022-07-18T14:45:37.662" v="2751" actId="14100"/>
        <pc:sldMkLst>
          <pc:docMk/>
          <pc:sldMk cId="3785565514" sldId="362"/>
        </pc:sldMkLst>
        <pc:spChg chg="add mod">
          <ac:chgData name="Naimish Vadodariya" userId="d2e325c0593a319e" providerId="LiveId" clId="{C5D15607-3D89-4432-AEBA-7EDDE20FB0FE}" dt="2022-07-18T14:45:25.453" v="2748" actId="14100"/>
          <ac:spMkLst>
            <pc:docMk/>
            <pc:sldMk cId="3785565514" sldId="362"/>
            <ac:spMk id="6" creationId="{1F566772-FE51-4AA8-2B27-82CB9C196B81}"/>
          </ac:spMkLst>
        </pc:spChg>
        <pc:spChg chg="add mod">
          <ac:chgData name="Naimish Vadodariya" userId="d2e325c0593a319e" providerId="LiveId" clId="{C5D15607-3D89-4432-AEBA-7EDDE20FB0FE}" dt="2022-07-18T14:45:32.642" v="2750" actId="14100"/>
          <ac:spMkLst>
            <pc:docMk/>
            <pc:sldMk cId="3785565514" sldId="362"/>
            <ac:spMk id="7" creationId="{89B7709C-2510-D628-5025-E538E954494B}"/>
          </ac:spMkLst>
        </pc:spChg>
        <pc:spChg chg="add mod">
          <ac:chgData name="Naimish Vadodariya" userId="d2e325c0593a319e" providerId="LiveId" clId="{C5D15607-3D89-4432-AEBA-7EDDE20FB0FE}" dt="2022-07-18T14:45:37.662" v="2751" actId="14100"/>
          <ac:spMkLst>
            <pc:docMk/>
            <pc:sldMk cId="3785565514" sldId="362"/>
            <ac:spMk id="8" creationId="{40B22684-6E67-13D6-590B-4C87165A41D8}"/>
          </ac:spMkLst>
        </pc:spChg>
        <pc:spChg chg="add mod">
          <ac:chgData name="Naimish Vadodariya" userId="d2e325c0593a319e" providerId="LiveId" clId="{C5D15607-3D89-4432-AEBA-7EDDE20FB0FE}" dt="2022-07-18T14:44:40.578" v="2744" actId="1076"/>
          <ac:spMkLst>
            <pc:docMk/>
            <pc:sldMk cId="3785565514" sldId="362"/>
            <ac:spMk id="9" creationId="{D7F45244-C535-020A-806A-9847A58EE7FC}"/>
          </ac:spMkLst>
        </pc:spChg>
        <pc:graphicFrameChg chg="mod modGraphic">
          <ac:chgData name="Naimish Vadodariya" userId="d2e325c0593a319e" providerId="LiveId" clId="{C5D15607-3D89-4432-AEBA-7EDDE20FB0FE}" dt="2022-07-18T02:45:25.144" v="1964" actId="20577"/>
          <ac:graphicFrameMkLst>
            <pc:docMk/>
            <pc:sldMk cId="3785565514" sldId="362"/>
            <ac:graphicFrameMk id="15" creationId="{B267EDDA-FF24-1989-6699-4B7A7B721C7D}"/>
          </ac:graphicFrameMkLst>
        </pc:graphicFrameChg>
      </pc:sldChg>
      <pc:sldChg chg="addSp modSp add mod modAnim">
        <pc:chgData name="Naimish Vadodariya" userId="d2e325c0593a319e" providerId="LiveId" clId="{C5D15607-3D89-4432-AEBA-7EDDE20FB0FE}" dt="2022-07-18T14:46:47.887" v="2758" actId="14100"/>
        <pc:sldMkLst>
          <pc:docMk/>
          <pc:sldMk cId="122249993" sldId="363"/>
        </pc:sldMkLst>
        <pc:spChg chg="add mod">
          <ac:chgData name="Naimish Vadodariya" userId="d2e325c0593a319e" providerId="LiveId" clId="{C5D15607-3D89-4432-AEBA-7EDDE20FB0FE}" dt="2022-07-18T14:46:47.887" v="2758" actId="14100"/>
          <ac:spMkLst>
            <pc:docMk/>
            <pc:sldMk cId="122249993" sldId="363"/>
            <ac:spMk id="6" creationId="{C63FCD08-548F-5590-4DBF-AB9CA1C8D2F1}"/>
          </ac:spMkLst>
        </pc:spChg>
        <pc:spChg chg="add mod">
          <ac:chgData name="Naimish Vadodariya" userId="d2e325c0593a319e" providerId="LiveId" clId="{C5D15607-3D89-4432-AEBA-7EDDE20FB0FE}" dt="2022-07-18T14:46:43.593" v="2757" actId="14100"/>
          <ac:spMkLst>
            <pc:docMk/>
            <pc:sldMk cId="122249993" sldId="363"/>
            <ac:spMk id="7" creationId="{DE414BA1-A3A4-0BEC-14D4-04F6E7BD9E3D}"/>
          </ac:spMkLst>
        </pc:spChg>
        <pc:graphicFrameChg chg="mod modGraphic">
          <ac:chgData name="Naimish Vadodariya" userId="d2e325c0593a319e" providerId="LiveId" clId="{C5D15607-3D89-4432-AEBA-7EDDE20FB0FE}" dt="2022-07-18T04:55:40.127" v="2112" actId="20577"/>
          <ac:graphicFrameMkLst>
            <pc:docMk/>
            <pc:sldMk cId="122249993" sldId="363"/>
            <ac:graphicFrameMk id="15" creationId="{B267EDDA-FF24-1989-6699-4B7A7B721C7D}"/>
          </ac:graphicFrameMkLst>
        </pc:graphicFrameChg>
      </pc:sldChg>
      <pc:sldChg chg="addSp modSp add mod modAnim">
        <pc:chgData name="Naimish Vadodariya" userId="d2e325c0593a319e" providerId="LiveId" clId="{C5D15607-3D89-4432-AEBA-7EDDE20FB0FE}" dt="2022-07-18T14:47:50.654" v="2766" actId="14100"/>
        <pc:sldMkLst>
          <pc:docMk/>
          <pc:sldMk cId="1082435962" sldId="364"/>
        </pc:sldMkLst>
        <pc:spChg chg="mod">
          <ac:chgData name="Naimish Vadodariya" userId="d2e325c0593a319e" providerId="LiveId" clId="{C5D15607-3D89-4432-AEBA-7EDDE20FB0FE}" dt="2022-07-18T05:17:22.885" v="2130" actId="20577"/>
          <ac:spMkLst>
            <pc:docMk/>
            <pc:sldMk cId="1082435962" sldId="364"/>
            <ac:spMk id="2" creationId="{095EF1AA-B384-4B3C-AA64-26D31B983DC1}"/>
          </ac:spMkLst>
        </pc:spChg>
        <pc:spChg chg="add mod">
          <ac:chgData name="Naimish Vadodariya" userId="d2e325c0593a319e" providerId="LiveId" clId="{C5D15607-3D89-4432-AEBA-7EDDE20FB0FE}" dt="2022-07-18T14:47:22.742" v="2760" actId="1076"/>
          <ac:spMkLst>
            <pc:docMk/>
            <pc:sldMk cId="1082435962" sldId="364"/>
            <ac:spMk id="6" creationId="{07243A7C-2D95-BA6B-38FC-B226572F68F1}"/>
          </ac:spMkLst>
        </pc:spChg>
        <pc:spChg chg="add mod">
          <ac:chgData name="Naimish Vadodariya" userId="d2e325c0593a319e" providerId="LiveId" clId="{C5D15607-3D89-4432-AEBA-7EDDE20FB0FE}" dt="2022-07-18T14:47:39.276" v="2763" actId="14100"/>
          <ac:spMkLst>
            <pc:docMk/>
            <pc:sldMk cId="1082435962" sldId="364"/>
            <ac:spMk id="7" creationId="{F29DD3A8-3505-CF35-6DEB-61D349249512}"/>
          </ac:spMkLst>
        </pc:spChg>
        <pc:spChg chg="add mod">
          <ac:chgData name="Naimish Vadodariya" userId="d2e325c0593a319e" providerId="LiveId" clId="{C5D15607-3D89-4432-AEBA-7EDDE20FB0FE}" dt="2022-07-18T14:47:50.654" v="2766" actId="14100"/>
          <ac:spMkLst>
            <pc:docMk/>
            <pc:sldMk cId="1082435962" sldId="364"/>
            <ac:spMk id="8" creationId="{E1933CB4-3590-764F-18CA-E9D3C2393F68}"/>
          </ac:spMkLst>
        </pc:spChg>
        <pc:spChg chg="mod">
          <ac:chgData name="Naimish Vadodariya" userId="d2e325c0593a319e" providerId="LiveId" clId="{C5D15607-3D89-4432-AEBA-7EDDE20FB0FE}" dt="2022-07-18T05:17:31.608" v="2141" actId="20577"/>
          <ac:spMkLst>
            <pc:docMk/>
            <pc:sldMk cId="1082435962" sldId="364"/>
            <ac:spMk id="20" creationId="{CD91C41C-8AF5-E5EA-AF59-B100830EB102}"/>
          </ac:spMkLst>
        </pc:spChg>
        <pc:graphicFrameChg chg="mod modGraphic">
          <ac:chgData name="Naimish Vadodariya" userId="d2e325c0593a319e" providerId="LiveId" clId="{C5D15607-3D89-4432-AEBA-7EDDE20FB0FE}" dt="2022-07-18T14:32:11.218" v="2641" actId="20577"/>
          <ac:graphicFrameMkLst>
            <pc:docMk/>
            <pc:sldMk cId="1082435962" sldId="364"/>
            <ac:graphicFrameMk id="15" creationId="{B267EDDA-FF24-1989-6699-4B7A7B721C7D}"/>
          </ac:graphicFrameMkLst>
        </pc:graphicFrameChg>
      </pc:sldChg>
      <pc:sldChg chg="modSp add mod addAnim delAnim">
        <pc:chgData name="Naimish Vadodariya" userId="d2e325c0593a319e" providerId="LiveId" clId="{C5D15607-3D89-4432-AEBA-7EDDE20FB0FE}" dt="2022-07-18T14:48:45.257" v="2770" actId="20577"/>
        <pc:sldMkLst>
          <pc:docMk/>
          <pc:sldMk cId="4280385157" sldId="365"/>
        </pc:sldMkLst>
        <pc:graphicFrameChg chg="mod modGraphic">
          <ac:chgData name="Naimish Vadodariya" userId="d2e325c0593a319e" providerId="LiveId" clId="{C5D15607-3D89-4432-AEBA-7EDDE20FB0FE}" dt="2022-07-18T14:48:45.257" v="2770" actId="20577"/>
          <ac:graphicFrameMkLst>
            <pc:docMk/>
            <pc:sldMk cId="4280385157" sldId="365"/>
            <ac:graphicFrameMk id="15" creationId="{B267EDDA-FF24-1989-6699-4B7A7B721C7D}"/>
          </ac:graphicFrameMkLst>
        </pc:graphicFrameChg>
      </pc:sldChg>
      <pc:sldChg chg="modSp add mod">
        <pc:chgData name="Naimish Vadodariya" userId="d2e325c0593a319e" providerId="LiveId" clId="{C5D15607-3D89-4432-AEBA-7EDDE20FB0FE}" dt="2022-07-18T14:49:29.310" v="2792" actId="20577"/>
        <pc:sldMkLst>
          <pc:docMk/>
          <pc:sldMk cId="2669232800" sldId="366"/>
        </pc:sldMkLst>
        <pc:spChg chg="mod">
          <ac:chgData name="Naimish Vadodariya" userId="d2e325c0593a319e" providerId="LiveId" clId="{C5D15607-3D89-4432-AEBA-7EDDE20FB0FE}" dt="2022-07-18T14:49:29.310" v="2792" actId="20577"/>
          <ac:spMkLst>
            <pc:docMk/>
            <pc:sldMk cId="2669232800" sldId="366"/>
            <ac:spMk id="2" creationId="{54D792E8-8838-4744-A7DD-92B0ED18307B}"/>
          </ac:spMkLst>
        </pc:spChg>
        <pc:spChg chg="mod">
          <ac:chgData name="Naimish Vadodariya" userId="d2e325c0593a319e" providerId="LiveId" clId="{C5D15607-3D89-4432-AEBA-7EDDE20FB0FE}" dt="2022-07-18T14:49:03.093" v="2776" actId="20577"/>
          <ac:spMkLst>
            <pc:docMk/>
            <pc:sldMk cId="2669232800" sldId="366"/>
            <ac:spMk id="3" creationId="{6C915463-E8EE-4502-8261-E337007EFAAF}"/>
          </ac:spMkLst>
        </pc:spChg>
      </pc:sldChg>
      <pc:sldChg chg="delSp modSp add mod delAnim modAnim">
        <pc:chgData name="Naimish Vadodariya" userId="d2e325c0593a319e" providerId="LiveId" clId="{C5D15607-3D89-4432-AEBA-7EDDE20FB0FE}" dt="2022-07-19T02:29:07.293" v="2855"/>
        <pc:sldMkLst>
          <pc:docMk/>
          <pc:sldMk cId="2670905415" sldId="367"/>
        </pc:sldMkLst>
        <pc:spChg chg="mod">
          <ac:chgData name="Naimish Vadodariya" userId="d2e325c0593a319e" providerId="LiveId" clId="{C5D15607-3D89-4432-AEBA-7EDDE20FB0FE}" dt="2022-07-19T02:24:10.353" v="2822" actId="20577"/>
          <ac:spMkLst>
            <pc:docMk/>
            <pc:sldMk cId="2670905415" sldId="367"/>
            <ac:spMk id="2" creationId="{E1F2D5F8-87CB-4B5B-8EC7-5F4CE6485746}"/>
          </ac:spMkLst>
        </pc:spChg>
        <pc:spChg chg="mod">
          <ac:chgData name="Naimish Vadodariya" userId="d2e325c0593a319e" providerId="LiveId" clId="{C5D15607-3D89-4432-AEBA-7EDDE20FB0FE}" dt="2022-07-19T02:28:56.761" v="2853" actId="5793"/>
          <ac:spMkLst>
            <pc:docMk/>
            <pc:sldMk cId="2670905415" sldId="367"/>
            <ac:spMk id="3" creationId="{139A428D-8F15-4206-B337-FA27C005FA71}"/>
          </ac:spMkLst>
        </pc:spChg>
        <pc:spChg chg="del">
          <ac:chgData name="Naimish Vadodariya" userId="d2e325c0593a319e" providerId="LiveId" clId="{C5D15607-3D89-4432-AEBA-7EDDE20FB0FE}" dt="2022-07-19T02:24:00.472" v="2799" actId="478"/>
          <ac:spMkLst>
            <pc:docMk/>
            <pc:sldMk cId="2670905415" sldId="367"/>
            <ac:spMk id="4" creationId="{00000000-0000-0000-0000-000000000000}"/>
          </ac:spMkLst>
        </pc:spChg>
        <pc:spChg chg="del">
          <ac:chgData name="Naimish Vadodariya" userId="d2e325c0593a319e" providerId="LiveId" clId="{C5D15607-3D89-4432-AEBA-7EDDE20FB0FE}" dt="2022-07-19T02:23:47.397" v="2796" actId="478"/>
          <ac:spMkLst>
            <pc:docMk/>
            <pc:sldMk cId="2670905415" sldId="367"/>
            <ac:spMk id="10" creationId="{C4A6F3DF-2EB8-43CF-3795-79063F5A0067}"/>
          </ac:spMkLst>
        </pc:spChg>
        <pc:spChg chg="del">
          <ac:chgData name="Naimish Vadodariya" userId="d2e325c0593a319e" providerId="LiveId" clId="{C5D15607-3D89-4432-AEBA-7EDDE20FB0FE}" dt="2022-07-19T02:23:47.397" v="2796" actId="478"/>
          <ac:spMkLst>
            <pc:docMk/>
            <pc:sldMk cId="2670905415" sldId="367"/>
            <ac:spMk id="11" creationId="{72A86601-7B9C-F9F6-5604-2455DAE19E61}"/>
          </ac:spMkLst>
        </pc:spChg>
        <pc:spChg chg="del">
          <ac:chgData name="Naimish Vadodariya" userId="d2e325c0593a319e" providerId="LiveId" clId="{C5D15607-3D89-4432-AEBA-7EDDE20FB0FE}" dt="2022-07-19T02:23:47.397" v="2796" actId="478"/>
          <ac:spMkLst>
            <pc:docMk/>
            <pc:sldMk cId="2670905415" sldId="367"/>
            <ac:spMk id="14" creationId="{72A86601-7B9C-F9F6-5604-2455DAE19E61}"/>
          </ac:spMkLst>
        </pc:spChg>
        <pc:picChg chg="del">
          <ac:chgData name="Naimish Vadodariya" userId="d2e325c0593a319e" providerId="LiveId" clId="{C5D15607-3D89-4432-AEBA-7EDDE20FB0FE}" dt="2022-07-19T02:23:47.397" v="2796" actId="478"/>
          <ac:picMkLst>
            <pc:docMk/>
            <pc:sldMk cId="2670905415" sldId="367"/>
            <ac:picMk id="9" creationId="{00000000-0000-0000-0000-000000000000}"/>
          </ac:picMkLst>
        </pc:picChg>
      </pc:sldChg>
      <pc:sldChg chg="addSp delSp modSp add mod delAnim modAnim">
        <pc:chgData name="Naimish Vadodariya" userId="d2e325c0593a319e" providerId="LiveId" clId="{C5D15607-3D89-4432-AEBA-7EDDE20FB0FE}" dt="2022-07-19T02:46:03.751" v="3073" actId="14100"/>
        <pc:sldMkLst>
          <pc:docMk/>
          <pc:sldMk cId="1353453084" sldId="368"/>
        </pc:sldMkLst>
        <pc:spChg chg="mod">
          <ac:chgData name="Naimish Vadodariya" userId="d2e325c0593a319e" providerId="LiveId" clId="{C5D15607-3D89-4432-AEBA-7EDDE20FB0FE}" dt="2022-07-19T02:36:41.151" v="2977" actId="20577"/>
          <ac:spMkLst>
            <pc:docMk/>
            <pc:sldMk cId="1353453084" sldId="368"/>
            <ac:spMk id="2" creationId="{095EF1AA-B384-4B3C-AA64-26D31B983DC1}"/>
          </ac:spMkLst>
        </pc:spChg>
        <pc:spChg chg="mod">
          <ac:chgData name="Naimish Vadodariya" userId="d2e325c0593a319e" providerId="LiveId" clId="{C5D15607-3D89-4432-AEBA-7EDDE20FB0FE}" dt="2022-07-19T02:45:53.252" v="3070" actId="14100"/>
          <ac:spMkLst>
            <pc:docMk/>
            <pc:sldMk cId="1353453084" sldId="368"/>
            <ac:spMk id="3" creationId="{C1A1189A-7AFE-CCC8-8A9C-0C401FF3B55B}"/>
          </ac:spMkLst>
        </pc:spChg>
        <pc:spChg chg="del">
          <ac:chgData name="Naimish Vadodariya" userId="d2e325c0593a319e" providerId="LiveId" clId="{C5D15607-3D89-4432-AEBA-7EDDE20FB0FE}" dt="2022-07-19T02:32:40.495" v="2917" actId="478"/>
          <ac:spMkLst>
            <pc:docMk/>
            <pc:sldMk cId="1353453084" sldId="368"/>
            <ac:spMk id="4" creationId="{0A8696B3-C7C3-43DD-0940-820E303B2436}"/>
          </ac:spMkLst>
        </pc:spChg>
        <pc:spChg chg="mod">
          <ac:chgData name="Naimish Vadodariya" userId="d2e325c0593a319e" providerId="LiveId" clId="{C5D15607-3D89-4432-AEBA-7EDDE20FB0FE}" dt="2022-07-19T02:45:40.152" v="3060" actId="14100"/>
          <ac:spMkLst>
            <pc:docMk/>
            <pc:sldMk cId="1353453084" sldId="368"/>
            <ac:spMk id="5" creationId="{C4A6F3DF-2EB8-43CF-3795-79063F5A0067}"/>
          </ac:spMkLst>
        </pc:spChg>
        <pc:spChg chg="mod">
          <ac:chgData name="Naimish Vadodariya" userId="d2e325c0593a319e" providerId="LiveId" clId="{C5D15607-3D89-4432-AEBA-7EDDE20FB0FE}" dt="2022-07-19T02:45:46.226" v="3068" actId="20577"/>
          <ac:spMkLst>
            <pc:docMk/>
            <pc:sldMk cId="1353453084" sldId="368"/>
            <ac:spMk id="6" creationId="{E5D2700A-D7EE-717D-0B33-EF7EACCD7F5A}"/>
          </ac:spMkLst>
        </pc:spChg>
        <pc:spChg chg="mod">
          <ac:chgData name="Naimish Vadodariya" userId="d2e325c0593a319e" providerId="LiveId" clId="{C5D15607-3D89-4432-AEBA-7EDDE20FB0FE}" dt="2022-07-19T02:32:32.536" v="2914" actId="20577"/>
          <ac:spMkLst>
            <pc:docMk/>
            <pc:sldMk cId="1353453084" sldId="368"/>
            <ac:spMk id="7" creationId="{72A86601-7B9C-F9F6-5604-2455DAE19E61}"/>
          </ac:spMkLst>
        </pc:spChg>
        <pc:spChg chg="del">
          <ac:chgData name="Naimish Vadodariya" userId="d2e325c0593a319e" providerId="LiveId" clId="{C5D15607-3D89-4432-AEBA-7EDDE20FB0FE}" dt="2022-07-19T02:32:38.940" v="2916" actId="478"/>
          <ac:spMkLst>
            <pc:docMk/>
            <pc:sldMk cId="1353453084" sldId="368"/>
            <ac:spMk id="10" creationId="{6043E1DE-D336-27E2-6E73-0D010F2AF74E}"/>
          </ac:spMkLst>
        </pc:spChg>
        <pc:spChg chg="add mod">
          <ac:chgData name="Naimish Vadodariya" userId="d2e325c0593a319e" providerId="LiveId" clId="{C5D15607-3D89-4432-AEBA-7EDDE20FB0FE}" dt="2022-07-19T02:46:03.751" v="3073" actId="14100"/>
          <ac:spMkLst>
            <pc:docMk/>
            <pc:sldMk cId="1353453084" sldId="368"/>
            <ac:spMk id="11" creationId="{93AEBBC2-B3BC-086F-8DDC-EE11B8DFCC29}"/>
          </ac:spMkLst>
        </pc:spChg>
        <pc:picChg chg="del">
          <ac:chgData name="Naimish Vadodariya" userId="d2e325c0593a319e" providerId="LiveId" clId="{C5D15607-3D89-4432-AEBA-7EDDE20FB0FE}" dt="2022-07-19T02:32:37.704" v="2915" actId="478"/>
          <ac:picMkLst>
            <pc:docMk/>
            <pc:sldMk cId="1353453084" sldId="368"/>
            <ac:picMk id="9" creationId="{C8FF3D11-D760-1536-4DFB-3F9B3E6BF681}"/>
          </ac:picMkLst>
        </pc:picChg>
      </pc:sldChg>
      <pc:sldChg chg="addSp delSp modSp add mod delAnim modAnim">
        <pc:chgData name="Naimish Vadodariya" userId="d2e325c0593a319e" providerId="LiveId" clId="{C5D15607-3D89-4432-AEBA-7EDDE20FB0FE}" dt="2022-07-20T06:33:47.663" v="3685" actId="20577"/>
        <pc:sldMkLst>
          <pc:docMk/>
          <pc:sldMk cId="1566724809" sldId="369"/>
        </pc:sldMkLst>
        <pc:spChg chg="mod">
          <ac:chgData name="Naimish Vadodariya" userId="d2e325c0593a319e" providerId="LiveId" clId="{C5D15607-3D89-4432-AEBA-7EDDE20FB0FE}" dt="2022-07-19T02:39:23.445" v="3004" actId="1076"/>
          <ac:spMkLst>
            <pc:docMk/>
            <pc:sldMk cId="1566724809" sldId="369"/>
            <ac:spMk id="3" creationId="{C1A1189A-7AFE-CCC8-8A9C-0C401FF3B55B}"/>
          </ac:spMkLst>
        </pc:spChg>
        <pc:spChg chg="mod">
          <ac:chgData name="Naimish Vadodariya" userId="d2e325c0593a319e" providerId="LiveId" clId="{C5D15607-3D89-4432-AEBA-7EDDE20FB0FE}" dt="2022-07-19T02:38:02.364" v="2988"/>
          <ac:spMkLst>
            <pc:docMk/>
            <pc:sldMk cId="1566724809" sldId="369"/>
            <ac:spMk id="5" creationId="{C4A6F3DF-2EB8-43CF-3795-79063F5A0067}"/>
          </ac:spMkLst>
        </pc:spChg>
        <pc:spChg chg="mod">
          <ac:chgData name="Naimish Vadodariya" userId="d2e325c0593a319e" providerId="LiveId" clId="{C5D15607-3D89-4432-AEBA-7EDDE20FB0FE}" dt="2022-07-19T02:38:07.115" v="2997" actId="20577"/>
          <ac:spMkLst>
            <pc:docMk/>
            <pc:sldMk cId="1566724809" sldId="369"/>
            <ac:spMk id="6" creationId="{E5D2700A-D7EE-717D-0B33-EF7EACCD7F5A}"/>
          </ac:spMkLst>
        </pc:spChg>
        <pc:spChg chg="mod">
          <ac:chgData name="Naimish Vadodariya" userId="d2e325c0593a319e" providerId="LiveId" clId="{C5D15607-3D89-4432-AEBA-7EDDE20FB0FE}" dt="2022-07-20T06:33:47.663" v="3685" actId="20577"/>
          <ac:spMkLst>
            <pc:docMk/>
            <pc:sldMk cId="1566724809" sldId="369"/>
            <ac:spMk id="7" creationId="{72A86601-7B9C-F9F6-5604-2455DAE19E61}"/>
          </ac:spMkLst>
        </pc:spChg>
        <pc:spChg chg="add mod">
          <ac:chgData name="Naimish Vadodariya" userId="d2e325c0593a319e" providerId="LiveId" clId="{C5D15607-3D89-4432-AEBA-7EDDE20FB0FE}" dt="2022-07-19T02:40:28.736" v="3018" actId="14100"/>
          <ac:spMkLst>
            <pc:docMk/>
            <pc:sldMk cId="1566724809" sldId="369"/>
            <ac:spMk id="10" creationId="{447943EF-B9EE-0B0C-C634-2C071DA0DA45}"/>
          </ac:spMkLst>
        </pc:spChg>
        <pc:spChg chg="del">
          <ac:chgData name="Naimish Vadodariya" userId="d2e325c0593a319e" providerId="LiveId" clId="{C5D15607-3D89-4432-AEBA-7EDDE20FB0FE}" dt="2022-07-19T02:38:18.617" v="2999" actId="478"/>
          <ac:spMkLst>
            <pc:docMk/>
            <pc:sldMk cId="1566724809" sldId="369"/>
            <ac:spMk id="11" creationId="{93AEBBC2-B3BC-086F-8DDC-EE11B8DFCC29}"/>
          </ac:spMkLst>
        </pc:spChg>
        <pc:spChg chg="add del mod">
          <ac:chgData name="Naimish Vadodariya" userId="d2e325c0593a319e" providerId="LiveId" clId="{C5D15607-3D89-4432-AEBA-7EDDE20FB0FE}" dt="2022-07-19T02:40:56.057" v="3021"/>
          <ac:spMkLst>
            <pc:docMk/>
            <pc:sldMk cId="1566724809" sldId="369"/>
            <ac:spMk id="12" creationId="{C2B100F5-B36D-0E49-8FCA-E2949E14B9C1}"/>
          </ac:spMkLst>
        </pc:spChg>
        <pc:picChg chg="add mod">
          <ac:chgData name="Naimish Vadodariya" userId="d2e325c0593a319e" providerId="LiveId" clId="{C5D15607-3D89-4432-AEBA-7EDDE20FB0FE}" dt="2022-07-19T02:40:38.175" v="3019"/>
          <ac:picMkLst>
            <pc:docMk/>
            <pc:sldMk cId="1566724809" sldId="369"/>
            <ac:picMk id="8" creationId="{96C838DB-9DE1-ED47-3F2B-CD434302C24F}"/>
          </ac:picMkLst>
        </pc:picChg>
      </pc:sldChg>
      <pc:sldChg chg="addSp delSp modSp add mod modAnim">
        <pc:chgData name="Naimish Vadodariya" userId="d2e325c0593a319e" providerId="LiveId" clId="{C5D15607-3D89-4432-AEBA-7EDDE20FB0FE}" dt="2022-07-19T02:59:03.885" v="3102" actId="20577"/>
        <pc:sldMkLst>
          <pc:docMk/>
          <pc:sldMk cId="3954562979" sldId="370"/>
        </pc:sldMkLst>
        <pc:spChg chg="mod">
          <ac:chgData name="Naimish Vadodariya" userId="d2e325c0593a319e" providerId="LiveId" clId="{C5D15607-3D89-4432-AEBA-7EDDE20FB0FE}" dt="2022-07-19T02:42:42.211" v="3040"/>
          <ac:spMkLst>
            <pc:docMk/>
            <pc:sldMk cId="3954562979" sldId="370"/>
            <ac:spMk id="3" creationId="{C1A1189A-7AFE-CCC8-8A9C-0C401FF3B55B}"/>
          </ac:spMkLst>
        </pc:spChg>
        <pc:spChg chg="mod">
          <ac:chgData name="Naimish Vadodariya" userId="d2e325c0593a319e" providerId="LiveId" clId="{C5D15607-3D89-4432-AEBA-7EDDE20FB0FE}" dt="2022-07-19T02:41:58.865" v="3025"/>
          <ac:spMkLst>
            <pc:docMk/>
            <pc:sldMk cId="3954562979" sldId="370"/>
            <ac:spMk id="5" creationId="{C4A6F3DF-2EB8-43CF-3795-79063F5A0067}"/>
          </ac:spMkLst>
        </pc:spChg>
        <pc:spChg chg="mod">
          <ac:chgData name="Naimish Vadodariya" userId="d2e325c0593a319e" providerId="LiveId" clId="{C5D15607-3D89-4432-AEBA-7EDDE20FB0FE}" dt="2022-07-19T02:42:05.804" v="3035" actId="20577"/>
          <ac:spMkLst>
            <pc:docMk/>
            <pc:sldMk cId="3954562979" sldId="370"/>
            <ac:spMk id="6" creationId="{E5D2700A-D7EE-717D-0B33-EF7EACCD7F5A}"/>
          </ac:spMkLst>
        </pc:spChg>
        <pc:spChg chg="mod">
          <ac:chgData name="Naimish Vadodariya" userId="d2e325c0593a319e" providerId="LiveId" clId="{C5D15607-3D89-4432-AEBA-7EDDE20FB0FE}" dt="2022-07-19T02:59:03.885" v="3102" actId="20577"/>
          <ac:spMkLst>
            <pc:docMk/>
            <pc:sldMk cId="3954562979" sldId="370"/>
            <ac:spMk id="7" creationId="{72A86601-7B9C-F9F6-5604-2455DAE19E61}"/>
          </ac:spMkLst>
        </pc:spChg>
        <pc:spChg chg="mod">
          <ac:chgData name="Naimish Vadodariya" userId="d2e325c0593a319e" providerId="LiveId" clId="{C5D15607-3D89-4432-AEBA-7EDDE20FB0FE}" dt="2022-07-19T02:42:47.212" v="3041" actId="1076"/>
          <ac:spMkLst>
            <pc:docMk/>
            <pc:sldMk cId="3954562979" sldId="370"/>
            <ac:spMk id="10" creationId="{447943EF-B9EE-0B0C-C634-2C071DA0DA45}"/>
          </ac:spMkLst>
        </pc:spChg>
        <pc:picChg chg="del">
          <ac:chgData name="Naimish Vadodariya" userId="d2e325c0593a319e" providerId="LiveId" clId="{C5D15607-3D89-4432-AEBA-7EDDE20FB0FE}" dt="2022-07-19T02:43:09.151" v="3042" actId="478"/>
          <ac:picMkLst>
            <pc:docMk/>
            <pc:sldMk cId="3954562979" sldId="370"/>
            <ac:picMk id="8" creationId="{96C838DB-9DE1-ED47-3F2B-CD434302C24F}"/>
          </ac:picMkLst>
        </pc:picChg>
        <pc:picChg chg="add mod">
          <ac:chgData name="Naimish Vadodariya" userId="d2e325c0593a319e" providerId="LiveId" clId="{C5D15607-3D89-4432-AEBA-7EDDE20FB0FE}" dt="2022-07-19T02:43:24.632" v="3046"/>
          <ac:picMkLst>
            <pc:docMk/>
            <pc:sldMk cId="3954562979" sldId="370"/>
            <ac:picMk id="9" creationId="{598C1EC5-B3EA-A25A-4EBB-A7C18DC125D6}"/>
          </ac:picMkLst>
        </pc:picChg>
      </pc:sldChg>
      <pc:sldChg chg="modSp add mod">
        <pc:chgData name="Naimish Vadodariya" userId="d2e325c0593a319e" providerId="LiveId" clId="{C5D15607-3D89-4432-AEBA-7EDDE20FB0FE}" dt="2022-08-02T14:06:14.830" v="5948"/>
        <pc:sldMkLst>
          <pc:docMk/>
          <pc:sldMk cId="1693413271" sldId="387"/>
        </pc:sldMkLst>
        <pc:spChg chg="mod">
          <ac:chgData name="Naimish Vadodariya" userId="d2e325c0593a319e" providerId="LiveId" clId="{C5D15607-3D89-4432-AEBA-7EDDE20FB0FE}" dt="2022-08-02T14:04:28.198" v="5937" actId="20577"/>
          <ac:spMkLst>
            <pc:docMk/>
            <pc:sldMk cId="1693413271" sldId="387"/>
            <ac:spMk id="27" creationId="{E2AD8B6E-51EA-4A15-8752-4F221E5E02C5}"/>
          </ac:spMkLst>
        </pc:spChg>
        <pc:spChg chg="mod">
          <ac:chgData name="Naimish Vadodariya" userId="d2e325c0593a319e" providerId="LiveId" clId="{C5D15607-3D89-4432-AEBA-7EDDE20FB0FE}" dt="2022-08-02T14:06:14.830" v="5948"/>
          <ac:spMkLst>
            <pc:docMk/>
            <pc:sldMk cId="1693413271" sldId="387"/>
            <ac:spMk id="31" creationId="{89F5B5F8-350F-4941-B9DE-36BF8B014803}"/>
          </ac:spMkLst>
        </pc:spChg>
      </pc:sldChg>
      <pc:sldChg chg="addSp modSp add mod modAnim">
        <pc:chgData name="Naimish Vadodariya" userId="d2e325c0593a319e" providerId="LiveId" clId="{C5D15607-3D89-4432-AEBA-7EDDE20FB0FE}" dt="2022-08-02T13:04:43.090" v="5338" actId="20577"/>
        <pc:sldMkLst>
          <pc:docMk/>
          <pc:sldMk cId="1384210861" sldId="673"/>
        </pc:sldMkLst>
        <pc:spChg chg="mod">
          <ac:chgData name="Naimish Vadodariya" userId="d2e325c0593a319e" providerId="LiveId" clId="{C5D15607-3D89-4432-AEBA-7EDDE20FB0FE}" dt="2022-07-21T05:48:46.246" v="4558" actId="20577"/>
          <ac:spMkLst>
            <pc:docMk/>
            <pc:sldMk cId="1384210861" sldId="673"/>
            <ac:spMk id="2" creationId="{00000000-0000-0000-0000-000000000000}"/>
          </ac:spMkLst>
        </pc:spChg>
        <pc:spChg chg="mod">
          <ac:chgData name="Naimish Vadodariya" userId="d2e325c0593a319e" providerId="LiveId" clId="{C5D15607-3D89-4432-AEBA-7EDDE20FB0FE}" dt="2022-07-21T05:16:34.185" v="4003" actId="20577"/>
          <ac:spMkLst>
            <pc:docMk/>
            <pc:sldMk cId="1384210861" sldId="673"/>
            <ac:spMk id="3" creationId="{00000000-0000-0000-0000-000000000000}"/>
          </ac:spMkLst>
        </pc:spChg>
        <pc:spChg chg="add mod">
          <ac:chgData name="Naimish Vadodariya" userId="d2e325c0593a319e" providerId="LiveId" clId="{C5D15607-3D89-4432-AEBA-7EDDE20FB0FE}" dt="2022-08-02T13:04:43.090" v="5338" actId="20577"/>
          <ac:spMkLst>
            <pc:docMk/>
            <pc:sldMk cId="1384210861" sldId="673"/>
            <ac:spMk id="8" creationId="{B8FDCB5D-380D-198C-97AB-A228E80D4BF6}"/>
          </ac:spMkLst>
        </pc:spChg>
        <pc:spChg chg="add mod">
          <ac:chgData name="Naimish Vadodariya" userId="d2e325c0593a319e" providerId="LiveId" clId="{C5D15607-3D89-4432-AEBA-7EDDE20FB0FE}" dt="2022-07-21T05:23:13.388" v="4090" actId="1076"/>
          <ac:spMkLst>
            <pc:docMk/>
            <pc:sldMk cId="1384210861" sldId="673"/>
            <ac:spMk id="9" creationId="{AD3A797A-5E30-A59E-3CA0-65013A51D317}"/>
          </ac:spMkLst>
        </pc:spChg>
        <pc:spChg chg="add mod">
          <ac:chgData name="Naimish Vadodariya" userId="d2e325c0593a319e" providerId="LiveId" clId="{C5D15607-3D89-4432-AEBA-7EDDE20FB0FE}" dt="2022-07-21T05:23:13.388" v="4090" actId="1076"/>
          <ac:spMkLst>
            <pc:docMk/>
            <pc:sldMk cId="1384210861" sldId="673"/>
            <ac:spMk id="10" creationId="{CFD4A40F-36C6-1577-6AC7-D362CD1C1CA5}"/>
          </ac:spMkLst>
        </pc:spChg>
        <pc:spChg chg="add mod">
          <ac:chgData name="Naimish Vadodariya" userId="d2e325c0593a319e" providerId="LiveId" clId="{C5D15607-3D89-4432-AEBA-7EDDE20FB0FE}" dt="2022-07-21T05:16:51.971" v="4005" actId="1076"/>
          <ac:spMkLst>
            <pc:docMk/>
            <pc:sldMk cId="1384210861" sldId="673"/>
            <ac:spMk id="11" creationId="{16A1463B-4C6C-E3DE-269F-232F0B13C448}"/>
          </ac:spMkLst>
        </pc:spChg>
        <pc:spChg chg="add mod">
          <ac:chgData name="Naimish Vadodariya" userId="d2e325c0593a319e" providerId="LiveId" clId="{C5D15607-3D89-4432-AEBA-7EDDE20FB0FE}" dt="2022-07-21T05:16:51.971" v="4005" actId="1076"/>
          <ac:spMkLst>
            <pc:docMk/>
            <pc:sldMk cId="1384210861" sldId="673"/>
            <ac:spMk id="12" creationId="{5BC6C5F2-073C-28AC-0265-F11327DB0ADA}"/>
          </ac:spMkLst>
        </pc:spChg>
        <pc:spChg chg="add mod">
          <ac:chgData name="Naimish Vadodariya" userId="d2e325c0593a319e" providerId="LiveId" clId="{C5D15607-3D89-4432-AEBA-7EDDE20FB0FE}" dt="2022-07-21T05:16:51.971" v="4005" actId="1076"/>
          <ac:spMkLst>
            <pc:docMk/>
            <pc:sldMk cId="1384210861" sldId="673"/>
            <ac:spMk id="13" creationId="{3B59716D-BF53-DA00-699F-38D70B5612D9}"/>
          </ac:spMkLst>
        </pc:spChg>
        <pc:graphicFrameChg chg="modGraphic">
          <ac:chgData name="Naimish Vadodariya" userId="d2e325c0593a319e" providerId="LiveId" clId="{C5D15607-3D89-4432-AEBA-7EDDE20FB0FE}" dt="2022-07-21T05:35:52.924" v="4423" actId="2062"/>
          <ac:graphicFrameMkLst>
            <pc:docMk/>
            <pc:sldMk cId="1384210861" sldId="673"/>
            <ac:graphicFrameMk id="4" creationId="{2486BC6F-42B7-4A1D-889E-1B1818D1D5FB}"/>
          </ac:graphicFrameMkLst>
        </pc:graphicFrameChg>
        <pc:graphicFrameChg chg="mod modGraphic">
          <ac:chgData name="Naimish Vadodariya" userId="d2e325c0593a319e" providerId="LiveId" clId="{C5D15607-3D89-4432-AEBA-7EDDE20FB0FE}" dt="2022-07-21T05:35:56.338" v="4424" actId="2062"/>
          <ac:graphicFrameMkLst>
            <pc:docMk/>
            <pc:sldMk cId="1384210861" sldId="673"/>
            <ac:graphicFrameMk id="6" creationId="{2486BC6F-42B7-4A1D-889E-1B1818D1D5FB}"/>
          </ac:graphicFrameMkLst>
        </pc:graphicFrameChg>
        <pc:graphicFrameChg chg="mod modGraphic">
          <ac:chgData name="Naimish Vadodariya" userId="d2e325c0593a319e" providerId="LiveId" clId="{C5D15607-3D89-4432-AEBA-7EDDE20FB0FE}" dt="2022-07-21T05:36:02.942" v="4425" actId="14100"/>
          <ac:graphicFrameMkLst>
            <pc:docMk/>
            <pc:sldMk cId="1384210861" sldId="673"/>
            <ac:graphicFrameMk id="7" creationId="{26B864CA-85CD-4666-B9D1-870ED08B272C}"/>
          </ac:graphicFrameMkLst>
        </pc:graphicFrameChg>
      </pc:sldChg>
      <pc:sldChg chg="modSp add del modAnim">
        <pc:chgData name="Naimish Vadodariya" userId="d2e325c0593a319e" providerId="LiveId" clId="{C5D15607-3D89-4432-AEBA-7EDDE20FB0FE}" dt="2022-07-21T05:22:50.399" v="4088" actId="2696"/>
        <pc:sldMkLst>
          <pc:docMk/>
          <pc:sldMk cId="2012936555" sldId="675"/>
        </pc:sldMkLst>
        <pc:spChg chg="mod">
          <ac:chgData name="Naimish Vadodariya" userId="d2e325c0593a319e" providerId="LiveId" clId="{C5D15607-3D89-4432-AEBA-7EDDE20FB0FE}" dt="2022-07-20T06:06:42.985" v="3652" actId="20577"/>
          <ac:spMkLst>
            <pc:docMk/>
            <pc:sldMk cId="2012936555" sldId="675"/>
            <ac:spMk id="3" creationId="{00000000-0000-0000-0000-000000000000}"/>
          </ac:spMkLst>
        </pc:spChg>
      </pc:sldChg>
      <pc:sldChg chg="modSp add del mod modAnim">
        <pc:chgData name="Naimish Vadodariya" userId="d2e325c0593a319e" providerId="LiveId" clId="{C5D15607-3D89-4432-AEBA-7EDDE20FB0FE}" dt="2022-07-21T05:22:53.680" v="4089" actId="2696"/>
        <pc:sldMkLst>
          <pc:docMk/>
          <pc:sldMk cId="807128902" sldId="676"/>
        </pc:sldMkLst>
        <pc:spChg chg="mod">
          <ac:chgData name="Naimish Vadodariya" userId="d2e325c0593a319e" providerId="LiveId" clId="{C5D15607-3D89-4432-AEBA-7EDDE20FB0FE}" dt="2022-07-20T05:57:00.036" v="3167" actId="20577"/>
          <ac:spMkLst>
            <pc:docMk/>
            <pc:sldMk cId="807128902" sldId="676"/>
            <ac:spMk id="3" creationId="{00000000-0000-0000-0000-000000000000}"/>
          </ac:spMkLst>
        </pc:spChg>
        <pc:graphicFrameChg chg="mod">
          <ac:chgData name="Naimish Vadodariya" userId="d2e325c0593a319e" providerId="LiveId" clId="{C5D15607-3D89-4432-AEBA-7EDDE20FB0FE}" dt="2022-07-20T05:57:05.966" v="3183" actId="1036"/>
          <ac:graphicFrameMkLst>
            <pc:docMk/>
            <pc:sldMk cId="807128902" sldId="676"/>
            <ac:graphicFrameMk id="6" creationId="{2486BC6F-42B7-4A1D-889E-1B1818D1D5FB}"/>
          </ac:graphicFrameMkLst>
        </pc:graphicFrameChg>
        <pc:graphicFrameChg chg="mod">
          <ac:chgData name="Naimish Vadodariya" userId="d2e325c0593a319e" providerId="LiveId" clId="{C5D15607-3D89-4432-AEBA-7EDDE20FB0FE}" dt="2022-07-20T05:57:05.966" v="3183" actId="1036"/>
          <ac:graphicFrameMkLst>
            <pc:docMk/>
            <pc:sldMk cId="807128902" sldId="676"/>
            <ac:graphicFrameMk id="7" creationId="{26B864CA-85CD-4666-B9D1-870ED08B272C}"/>
          </ac:graphicFrameMkLst>
        </pc:graphicFrameChg>
      </pc:sldChg>
      <pc:sldChg chg="modSp add del modAnim">
        <pc:chgData name="Naimish Vadodariya" userId="d2e325c0593a319e" providerId="LiveId" clId="{C5D15607-3D89-4432-AEBA-7EDDE20FB0FE}" dt="2022-07-21T05:24:07.922" v="4098" actId="2696"/>
        <pc:sldMkLst>
          <pc:docMk/>
          <pc:sldMk cId="938954402" sldId="680"/>
        </pc:sldMkLst>
        <pc:spChg chg="mod">
          <ac:chgData name="Naimish Vadodariya" userId="d2e325c0593a319e" providerId="LiveId" clId="{C5D15607-3D89-4432-AEBA-7EDDE20FB0FE}" dt="2022-07-20T05:57:17.992" v="3185" actId="6549"/>
          <ac:spMkLst>
            <pc:docMk/>
            <pc:sldMk cId="938954402" sldId="680"/>
            <ac:spMk id="3" creationId="{00000000-0000-0000-0000-000000000000}"/>
          </ac:spMkLst>
        </pc:spChg>
      </pc:sldChg>
      <pc:sldChg chg="modSp add del modAnim">
        <pc:chgData name="Naimish Vadodariya" userId="d2e325c0593a319e" providerId="LiveId" clId="{C5D15607-3D89-4432-AEBA-7EDDE20FB0FE}" dt="2022-07-21T05:41:40.215" v="4426" actId="2696"/>
        <pc:sldMkLst>
          <pc:docMk/>
          <pc:sldMk cId="2397500251" sldId="681"/>
        </pc:sldMkLst>
        <pc:spChg chg="mod">
          <ac:chgData name="Naimish Vadodariya" userId="d2e325c0593a319e" providerId="LiveId" clId="{C5D15607-3D89-4432-AEBA-7EDDE20FB0FE}" dt="2022-07-20T06:08:11.829" v="3659" actId="20577"/>
          <ac:spMkLst>
            <pc:docMk/>
            <pc:sldMk cId="2397500251" sldId="681"/>
            <ac:spMk id="3" creationId="{00000000-0000-0000-0000-000000000000}"/>
          </ac:spMkLst>
        </pc:spChg>
      </pc:sldChg>
      <pc:sldChg chg="modSp add del modAnim">
        <pc:chgData name="Naimish Vadodariya" userId="d2e325c0593a319e" providerId="LiveId" clId="{C5D15607-3D89-4432-AEBA-7EDDE20FB0FE}" dt="2022-07-21T05:48:33.228" v="4554" actId="2696"/>
        <pc:sldMkLst>
          <pc:docMk/>
          <pc:sldMk cId="2750817878" sldId="682"/>
        </pc:sldMkLst>
        <pc:spChg chg="mod">
          <ac:chgData name="Naimish Vadodariya" userId="d2e325c0593a319e" providerId="LiveId" clId="{C5D15607-3D89-4432-AEBA-7EDDE20FB0FE}" dt="2022-07-20T05:56:17.785" v="3161" actId="108"/>
          <ac:spMkLst>
            <pc:docMk/>
            <pc:sldMk cId="2750817878" sldId="682"/>
            <ac:spMk id="3" creationId="{00000000-0000-0000-0000-000000000000}"/>
          </ac:spMkLst>
        </pc:spChg>
      </pc:sldChg>
      <pc:sldChg chg="addSp delSp modSp new mod modAnim">
        <pc:chgData name="Naimish Vadodariya" userId="d2e325c0593a319e" providerId="LiveId" clId="{C5D15607-3D89-4432-AEBA-7EDDE20FB0FE}" dt="2022-08-05T03:17:05.330" v="5951" actId="20577"/>
        <pc:sldMkLst>
          <pc:docMk/>
          <pc:sldMk cId="208120750" sldId="683"/>
        </pc:sldMkLst>
        <pc:spChg chg="mod">
          <ac:chgData name="Naimish Vadodariya" userId="d2e325c0593a319e" providerId="LiveId" clId="{C5D15607-3D89-4432-AEBA-7EDDE20FB0FE}" dt="2022-08-05T03:17:05.330" v="5951" actId="20577"/>
          <ac:spMkLst>
            <pc:docMk/>
            <pc:sldMk cId="208120750" sldId="683"/>
            <ac:spMk id="2" creationId="{1D522477-C5E6-4247-4C70-D60E0DE0B15B}"/>
          </ac:spMkLst>
        </pc:spChg>
        <pc:spChg chg="del">
          <ac:chgData name="Naimish Vadodariya" userId="d2e325c0593a319e" providerId="LiveId" clId="{C5D15607-3D89-4432-AEBA-7EDDE20FB0FE}" dt="2022-07-20T05:57:56.397" v="3188" actId="478"/>
          <ac:spMkLst>
            <pc:docMk/>
            <pc:sldMk cId="208120750" sldId="683"/>
            <ac:spMk id="3" creationId="{0C716143-3D11-D186-13E8-27A0C51213A3}"/>
          </ac:spMkLst>
        </pc:spChg>
        <pc:spChg chg="mod">
          <ac:chgData name="Naimish Vadodariya" userId="d2e325c0593a319e" providerId="LiveId" clId="{C5D15607-3D89-4432-AEBA-7EDDE20FB0FE}" dt="2022-07-20T06:06:04.290" v="3649" actId="14100"/>
          <ac:spMkLst>
            <pc:docMk/>
            <pc:sldMk cId="208120750" sldId="683"/>
            <ac:spMk id="7" creationId="{C96FEA9C-1534-7353-A8FE-09F22C92D913}"/>
          </ac:spMkLst>
        </pc:spChg>
        <pc:spChg chg="mod">
          <ac:chgData name="Naimish Vadodariya" userId="d2e325c0593a319e" providerId="LiveId" clId="{C5D15607-3D89-4432-AEBA-7EDDE20FB0FE}" dt="2022-07-22T02:52:36.101" v="4736" actId="14100"/>
          <ac:spMkLst>
            <pc:docMk/>
            <pc:sldMk cId="208120750" sldId="683"/>
            <ac:spMk id="8" creationId="{A0702EEF-F482-45A6-1F21-AE23F22E1A1D}"/>
          </ac:spMkLst>
        </pc:spChg>
        <pc:grpChg chg="add mod">
          <ac:chgData name="Naimish Vadodariya" userId="d2e325c0593a319e" providerId="LiveId" clId="{C5D15607-3D89-4432-AEBA-7EDDE20FB0FE}" dt="2022-07-20T05:59:00.592" v="3205" actId="14100"/>
          <ac:grpSpMkLst>
            <pc:docMk/>
            <pc:sldMk cId="208120750" sldId="683"/>
            <ac:grpSpMk id="6" creationId="{32CFF17C-2F7C-1CB3-F439-E587C6FEAB8F}"/>
          </ac:grpSpMkLst>
        </pc:grpChg>
        <pc:graphicFrameChg chg="add mod">
          <ac:chgData name="Naimish Vadodariya" userId="d2e325c0593a319e" providerId="LiveId" clId="{C5D15607-3D89-4432-AEBA-7EDDE20FB0FE}" dt="2022-07-20T05:57:53.659" v="3187"/>
          <ac:graphicFrameMkLst>
            <pc:docMk/>
            <pc:sldMk cId="208120750" sldId="683"/>
            <ac:graphicFrameMk id="4" creationId="{9DD5ED74-CCEB-0B3E-B2AC-3DDC63428BBA}"/>
          </ac:graphicFrameMkLst>
        </pc:graphicFrameChg>
        <pc:graphicFrameChg chg="add mod">
          <ac:chgData name="Naimish Vadodariya" userId="d2e325c0593a319e" providerId="LiveId" clId="{C5D15607-3D89-4432-AEBA-7EDDE20FB0FE}" dt="2022-07-20T05:57:53.659" v="3187"/>
          <ac:graphicFrameMkLst>
            <pc:docMk/>
            <pc:sldMk cId="208120750" sldId="683"/>
            <ac:graphicFrameMk id="5" creationId="{82E8ADC2-DF14-359D-B349-5D0DCAD02B6F}"/>
          </ac:graphicFrameMkLst>
        </pc:graphicFrameChg>
      </pc:sldChg>
      <pc:sldChg chg="delSp modSp add mod delAnim">
        <pc:chgData name="Naimish Vadodariya" userId="d2e325c0593a319e" providerId="LiveId" clId="{C5D15607-3D89-4432-AEBA-7EDDE20FB0FE}" dt="2022-08-02T13:55:20.336" v="5924" actId="123"/>
        <pc:sldMkLst>
          <pc:docMk/>
          <pc:sldMk cId="1996856082" sldId="684"/>
        </pc:sldMkLst>
        <pc:spChg chg="mod">
          <ac:chgData name="Naimish Vadodariya" userId="d2e325c0593a319e" providerId="LiveId" clId="{C5D15607-3D89-4432-AEBA-7EDDE20FB0FE}" dt="2022-07-21T03:09:26.389" v="3705" actId="20577"/>
          <ac:spMkLst>
            <pc:docMk/>
            <pc:sldMk cId="1996856082" sldId="684"/>
            <ac:spMk id="2" creationId="{1D522477-C5E6-4247-4C70-D60E0DE0B15B}"/>
          </ac:spMkLst>
        </pc:spChg>
        <pc:spChg chg="del topLvl">
          <ac:chgData name="Naimish Vadodariya" userId="d2e325c0593a319e" providerId="LiveId" clId="{C5D15607-3D89-4432-AEBA-7EDDE20FB0FE}" dt="2022-07-21T03:09:31.238" v="3707" actId="478"/>
          <ac:spMkLst>
            <pc:docMk/>
            <pc:sldMk cId="1996856082" sldId="684"/>
            <ac:spMk id="7" creationId="{C96FEA9C-1534-7353-A8FE-09F22C92D913}"/>
          </ac:spMkLst>
        </pc:spChg>
        <pc:spChg chg="del topLvl">
          <ac:chgData name="Naimish Vadodariya" userId="d2e325c0593a319e" providerId="LiveId" clId="{C5D15607-3D89-4432-AEBA-7EDDE20FB0FE}" dt="2022-07-21T03:09:30.222" v="3706" actId="478"/>
          <ac:spMkLst>
            <pc:docMk/>
            <pc:sldMk cId="1996856082" sldId="684"/>
            <ac:spMk id="8" creationId="{A0702EEF-F482-45A6-1F21-AE23F22E1A1D}"/>
          </ac:spMkLst>
        </pc:spChg>
        <pc:grpChg chg="del">
          <ac:chgData name="Naimish Vadodariya" userId="d2e325c0593a319e" providerId="LiveId" clId="{C5D15607-3D89-4432-AEBA-7EDDE20FB0FE}" dt="2022-07-21T03:09:30.222" v="3706" actId="478"/>
          <ac:grpSpMkLst>
            <pc:docMk/>
            <pc:sldMk cId="1996856082" sldId="684"/>
            <ac:grpSpMk id="6" creationId="{32CFF17C-2F7C-1CB3-F439-E587C6FEAB8F}"/>
          </ac:grpSpMkLst>
        </pc:grpChg>
        <pc:graphicFrameChg chg="mod modGraphic">
          <ac:chgData name="Naimish Vadodariya" userId="d2e325c0593a319e" providerId="LiveId" clId="{C5D15607-3D89-4432-AEBA-7EDDE20FB0FE}" dt="2022-08-02T13:55:20.336" v="5924" actId="123"/>
          <ac:graphicFrameMkLst>
            <pc:docMk/>
            <pc:sldMk cId="1996856082" sldId="684"/>
            <ac:graphicFrameMk id="4" creationId="{9DD5ED74-CCEB-0B3E-B2AC-3DDC63428BBA}"/>
          </ac:graphicFrameMkLst>
        </pc:graphicFrameChg>
        <pc:graphicFrameChg chg="mod modGraphic">
          <ac:chgData name="Naimish Vadodariya" userId="d2e325c0593a319e" providerId="LiveId" clId="{C5D15607-3D89-4432-AEBA-7EDDE20FB0FE}" dt="2022-07-21T03:12:14.809" v="3733" actId="122"/>
          <ac:graphicFrameMkLst>
            <pc:docMk/>
            <pc:sldMk cId="1996856082" sldId="684"/>
            <ac:graphicFrameMk id="5" creationId="{82E8ADC2-DF14-359D-B349-5D0DCAD02B6F}"/>
          </ac:graphicFrameMkLst>
        </pc:graphicFrameChg>
      </pc:sldChg>
      <pc:sldChg chg="modSp add mod addAnim delAnim">
        <pc:chgData name="Naimish Vadodariya" userId="d2e325c0593a319e" providerId="LiveId" clId="{C5D15607-3D89-4432-AEBA-7EDDE20FB0FE}" dt="2022-08-02T13:55:14.671" v="5923" actId="123"/>
        <pc:sldMkLst>
          <pc:docMk/>
          <pc:sldMk cId="110166396" sldId="685"/>
        </pc:sldMkLst>
        <pc:spChg chg="mod">
          <ac:chgData name="Naimish Vadodariya" userId="d2e325c0593a319e" providerId="LiveId" clId="{C5D15607-3D89-4432-AEBA-7EDDE20FB0FE}" dt="2022-07-21T03:15:09.365" v="3776" actId="20577"/>
          <ac:spMkLst>
            <pc:docMk/>
            <pc:sldMk cId="110166396" sldId="685"/>
            <ac:spMk id="2" creationId="{1D522477-C5E6-4247-4C70-D60E0DE0B15B}"/>
          </ac:spMkLst>
        </pc:spChg>
        <pc:graphicFrameChg chg="mod modGraphic">
          <ac:chgData name="Naimish Vadodariya" userId="d2e325c0593a319e" providerId="LiveId" clId="{C5D15607-3D89-4432-AEBA-7EDDE20FB0FE}" dt="2022-08-02T13:55:14.671" v="5923" actId="123"/>
          <ac:graphicFrameMkLst>
            <pc:docMk/>
            <pc:sldMk cId="110166396" sldId="685"/>
            <ac:graphicFrameMk id="4" creationId="{9DD5ED74-CCEB-0B3E-B2AC-3DDC63428BBA}"/>
          </ac:graphicFrameMkLst>
        </pc:graphicFrameChg>
      </pc:sldChg>
      <pc:sldChg chg="modSp add del mod">
        <pc:chgData name="Naimish Vadodariya" userId="d2e325c0593a319e" providerId="LiveId" clId="{C5D15607-3D89-4432-AEBA-7EDDE20FB0FE}" dt="2022-07-21T05:20:58.769" v="4036" actId="2696"/>
        <pc:sldMkLst>
          <pc:docMk/>
          <pc:sldMk cId="1074586154" sldId="686"/>
        </pc:sldMkLst>
        <pc:spChg chg="mod">
          <ac:chgData name="Naimish Vadodariya" userId="d2e325c0593a319e" providerId="LiveId" clId="{C5D15607-3D89-4432-AEBA-7EDDE20FB0FE}" dt="2022-07-21T05:14:59.587" v="3858" actId="20577"/>
          <ac:spMkLst>
            <pc:docMk/>
            <pc:sldMk cId="1074586154" sldId="686"/>
            <ac:spMk id="2" creationId="{00000000-0000-0000-0000-000000000000}"/>
          </ac:spMkLst>
        </pc:spChg>
        <pc:spChg chg="mod">
          <ac:chgData name="Naimish Vadodariya" userId="d2e325c0593a319e" providerId="LiveId" clId="{C5D15607-3D89-4432-AEBA-7EDDE20FB0FE}" dt="2022-07-21T05:15:15.487" v="3892" actId="20577"/>
          <ac:spMkLst>
            <pc:docMk/>
            <pc:sldMk cId="1074586154" sldId="686"/>
            <ac:spMk id="3" creationId="{00000000-0000-0000-0000-000000000000}"/>
          </ac:spMkLst>
        </pc:spChg>
      </pc:sldChg>
      <pc:sldChg chg="addSp modSp add mod modAnim">
        <pc:chgData name="Naimish Vadodariya" userId="d2e325c0593a319e" providerId="LiveId" clId="{C5D15607-3D89-4432-AEBA-7EDDE20FB0FE}" dt="2022-07-21T05:35:44.400" v="4422" actId="2062"/>
        <pc:sldMkLst>
          <pc:docMk/>
          <pc:sldMk cId="2159378148" sldId="687"/>
        </pc:sldMkLst>
        <pc:spChg chg="mod">
          <ac:chgData name="Naimish Vadodariya" userId="d2e325c0593a319e" providerId="LiveId" clId="{C5D15607-3D89-4432-AEBA-7EDDE20FB0FE}" dt="2022-07-21T05:21:31.911" v="4038" actId="207"/>
          <ac:spMkLst>
            <pc:docMk/>
            <pc:sldMk cId="2159378148" sldId="687"/>
            <ac:spMk id="2" creationId="{00000000-0000-0000-0000-000000000000}"/>
          </ac:spMkLst>
        </pc:spChg>
        <pc:spChg chg="mod">
          <ac:chgData name="Naimish Vadodariya" userId="d2e325c0593a319e" providerId="LiveId" clId="{C5D15607-3D89-4432-AEBA-7EDDE20FB0FE}" dt="2022-07-21T05:19:15.450" v="4015" actId="6549"/>
          <ac:spMkLst>
            <pc:docMk/>
            <pc:sldMk cId="2159378148" sldId="687"/>
            <ac:spMk id="3" creationId="{00000000-0000-0000-0000-000000000000}"/>
          </ac:spMkLst>
        </pc:spChg>
        <pc:spChg chg="add mod">
          <ac:chgData name="Naimish Vadodariya" userId="d2e325c0593a319e" providerId="LiveId" clId="{C5D15607-3D89-4432-AEBA-7EDDE20FB0FE}" dt="2022-07-21T05:33:33.261" v="4385" actId="20577"/>
          <ac:spMkLst>
            <pc:docMk/>
            <pc:sldMk cId="2159378148" sldId="687"/>
            <ac:spMk id="8" creationId="{EFF3ABDB-F709-D09B-625E-7D148E8DB815}"/>
          </ac:spMkLst>
        </pc:spChg>
        <pc:spChg chg="add mod">
          <ac:chgData name="Naimish Vadodariya" userId="d2e325c0593a319e" providerId="LiveId" clId="{C5D15607-3D89-4432-AEBA-7EDDE20FB0FE}" dt="2022-07-21T05:22:26.699" v="4085" actId="20577"/>
          <ac:spMkLst>
            <pc:docMk/>
            <pc:sldMk cId="2159378148" sldId="687"/>
            <ac:spMk id="9" creationId="{5FDD3E90-64F7-9BBD-4D64-7DACA45947DE}"/>
          </ac:spMkLst>
        </pc:spChg>
        <pc:spChg chg="add mod">
          <ac:chgData name="Naimish Vadodariya" userId="d2e325c0593a319e" providerId="LiveId" clId="{C5D15607-3D89-4432-AEBA-7EDDE20FB0FE}" dt="2022-07-21T05:19:42.580" v="4023" actId="1076"/>
          <ac:spMkLst>
            <pc:docMk/>
            <pc:sldMk cId="2159378148" sldId="687"/>
            <ac:spMk id="10" creationId="{598F2250-72F3-7A80-03BD-1F1544F6EBF2}"/>
          </ac:spMkLst>
        </pc:spChg>
        <pc:spChg chg="add mod">
          <ac:chgData name="Naimish Vadodariya" userId="d2e325c0593a319e" providerId="LiveId" clId="{C5D15607-3D89-4432-AEBA-7EDDE20FB0FE}" dt="2022-07-21T05:22:11.962" v="4080" actId="1036"/>
          <ac:spMkLst>
            <pc:docMk/>
            <pc:sldMk cId="2159378148" sldId="687"/>
            <ac:spMk id="11" creationId="{317DD91F-2C43-E92E-B141-5DC2386447E6}"/>
          </ac:spMkLst>
        </pc:spChg>
        <pc:spChg chg="add mod">
          <ac:chgData name="Naimish Vadodariya" userId="d2e325c0593a319e" providerId="LiveId" clId="{C5D15607-3D89-4432-AEBA-7EDDE20FB0FE}" dt="2022-07-21T05:22:11.962" v="4080" actId="1036"/>
          <ac:spMkLst>
            <pc:docMk/>
            <pc:sldMk cId="2159378148" sldId="687"/>
            <ac:spMk id="12" creationId="{57F5D530-4C59-BBDF-0BCE-4DC096F679B8}"/>
          </ac:spMkLst>
        </pc:spChg>
        <pc:spChg chg="add mod">
          <ac:chgData name="Naimish Vadodariya" userId="d2e325c0593a319e" providerId="LiveId" clId="{C5D15607-3D89-4432-AEBA-7EDDE20FB0FE}" dt="2022-07-21T05:22:11.962" v="4080" actId="1036"/>
          <ac:spMkLst>
            <pc:docMk/>
            <pc:sldMk cId="2159378148" sldId="687"/>
            <ac:spMk id="13" creationId="{A76470CA-2686-39D3-A6D6-F4D9D003246F}"/>
          </ac:spMkLst>
        </pc:spChg>
        <pc:graphicFrameChg chg="modGraphic">
          <ac:chgData name="Naimish Vadodariya" userId="d2e325c0593a319e" providerId="LiveId" clId="{C5D15607-3D89-4432-AEBA-7EDDE20FB0FE}" dt="2022-07-21T05:35:44.400" v="4422" actId="2062"/>
          <ac:graphicFrameMkLst>
            <pc:docMk/>
            <pc:sldMk cId="2159378148" sldId="687"/>
            <ac:graphicFrameMk id="4" creationId="{2486BC6F-42B7-4A1D-889E-1B1818D1D5FB}"/>
          </ac:graphicFrameMkLst>
        </pc:graphicFrameChg>
        <pc:graphicFrameChg chg="mod">
          <ac:chgData name="Naimish Vadodariya" userId="d2e325c0593a319e" providerId="LiveId" clId="{C5D15607-3D89-4432-AEBA-7EDDE20FB0FE}" dt="2022-07-21T05:20:34.657" v="4035" actId="1076"/>
          <ac:graphicFrameMkLst>
            <pc:docMk/>
            <pc:sldMk cId="2159378148" sldId="687"/>
            <ac:graphicFrameMk id="6" creationId="{2486BC6F-42B7-4A1D-889E-1B1818D1D5FB}"/>
          </ac:graphicFrameMkLst>
        </pc:graphicFrameChg>
        <pc:graphicFrameChg chg="mod modGraphic">
          <ac:chgData name="Naimish Vadodariya" userId="d2e325c0593a319e" providerId="LiveId" clId="{C5D15607-3D89-4432-AEBA-7EDDE20FB0FE}" dt="2022-07-21T05:23:28.833" v="4091" actId="14100"/>
          <ac:graphicFrameMkLst>
            <pc:docMk/>
            <pc:sldMk cId="2159378148" sldId="687"/>
            <ac:graphicFrameMk id="7" creationId="{26B864CA-85CD-4666-B9D1-870ED08B272C}"/>
          </ac:graphicFrameMkLst>
        </pc:graphicFrameChg>
      </pc:sldChg>
      <pc:sldChg chg="add del">
        <pc:chgData name="Naimish Vadodariya" userId="d2e325c0593a319e" providerId="LiveId" clId="{C5D15607-3D89-4432-AEBA-7EDDE20FB0FE}" dt="2022-07-21T05:22:45.450" v="4087" actId="2696"/>
        <pc:sldMkLst>
          <pc:docMk/>
          <pc:sldMk cId="589128531" sldId="688"/>
        </pc:sldMkLst>
      </pc:sldChg>
      <pc:sldChg chg="modSp add del">
        <pc:chgData name="Naimish Vadodariya" userId="d2e325c0593a319e" providerId="LiveId" clId="{C5D15607-3D89-4432-AEBA-7EDDE20FB0FE}" dt="2022-07-21T05:28:15.105" v="4237" actId="2696"/>
        <pc:sldMkLst>
          <pc:docMk/>
          <pc:sldMk cId="2815962784" sldId="688"/>
        </pc:sldMkLst>
        <pc:spChg chg="mod">
          <ac:chgData name="Naimish Vadodariya" userId="d2e325c0593a319e" providerId="LiveId" clId="{C5D15607-3D89-4432-AEBA-7EDDE20FB0FE}" dt="2022-07-21T05:23:56.354" v="4097" actId="20577"/>
          <ac:spMkLst>
            <pc:docMk/>
            <pc:sldMk cId="2815962784" sldId="688"/>
            <ac:spMk id="3" creationId="{00000000-0000-0000-0000-000000000000}"/>
          </ac:spMkLst>
        </pc:spChg>
      </pc:sldChg>
      <pc:sldChg chg="addSp modSp add mod modAnim">
        <pc:chgData name="Naimish Vadodariya" userId="d2e325c0593a319e" providerId="LiveId" clId="{C5D15607-3D89-4432-AEBA-7EDDE20FB0FE}" dt="2022-07-22T07:13:18.019" v="4738" actId="12"/>
        <pc:sldMkLst>
          <pc:docMk/>
          <pc:sldMk cId="2649531586" sldId="689"/>
        </pc:sldMkLst>
        <pc:spChg chg="mod">
          <ac:chgData name="Naimish Vadodariya" userId="d2e325c0593a319e" providerId="LiveId" clId="{C5D15607-3D89-4432-AEBA-7EDDE20FB0FE}" dt="2022-07-21T05:43:59.889" v="4486" actId="20577"/>
          <ac:spMkLst>
            <pc:docMk/>
            <pc:sldMk cId="2649531586" sldId="689"/>
            <ac:spMk id="2" creationId="{00000000-0000-0000-0000-000000000000}"/>
          </ac:spMkLst>
        </pc:spChg>
        <pc:spChg chg="mod">
          <ac:chgData name="Naimish Vadodariya" userId="d2e325c0593a319e" providerId="LiveId" clId="{C5D15607-3D89-4432-AEBA-7EDDE20FB0FE}" dt="2022-07-22T07:13:18.019" v="4738" actId="12"/>
          <ac:spMkLst>
            <pc:docMk/>
            <pc:sldMk cId="2649531586" sldId="689"/>
            <ac:spMk id="3" creationId="{00000000-0000-0000-0000-000000000000}"/>
          </ac:spMkLst>
        </pc:spChg>
        <pc:spChg chg="add mod">
          <ac:chgData name="Naimish Vadodariya" userId="d2e325c0593a319e" providerId="LiveId" clId="{C5D15607-3D89-4432-AEBA-7EDDE20FB0FE}" dt="2022-07-21T05:33:27.129" v="4384" actId="20577"/>
          <ac:spMkLst>
            <pc:docMk/>
            <pc:sldMk cId="2649531586" sldId="689"/>
            <ac:spMk id="7" creationId="{EF46A604-D831-08C9-8A1F-5B773647B7F5}"/>
          </ac:spMkLst>
        </pc:spChg>
        <pc:spChg chg="add mod">
          <ac:chgData name="Naimish Vadodariya" userId="d2e325c0593a319e" providerId="LiveId" clId="{C5D15607-3D89-4432-AEBA-7EDDE20FB0FE}" dt="2022-07-21T05:25:03.091" v="4123" actId="1076"/>
          <ac:spMkLst>
            <pc:docMk/>
            <pc:sldMk cId="2649531586" sldId="689"/>
            <ac:spMk id="8" creationId="{EB211650-5962-6765-C899-42E92A5E821E}"/>
          </ac:spMkLst>
        </pc:spChg>
        <pc:spChg chg="add mod">
          <ac:chgData name="Naimish Vadodariya" userId="d2e325c0593a319e" providerId="LiveId" clId="{C5D15607-3D89-4432-AEBA-7EDDE20FB0FE}" dt="2022-07-21T05:25:03.091" v="4123" actId="1076"/>
          <ac:spMkLst>
            <pc:docMk/>
            <pc:sldMk cId="2649531586" sldId="689"/>
            <ac:spMk id="10" creationId="{0331989E-8179-4BDF-EF61-C99E9BD6DAC0}"/>
          </ac:spMkLst>
        </pc:spChg>
        <pc:spChg chg="add mod">
          <ac:chgData name="Naimish Vadodariya" userId="d2e325c0593a319e" providerId="LiveId" clId="{C5D15607-3D89-4432-AEBA-7EDDE20FB0FE}" dt="2022-07-21T05:27:43.644" v="4234"/>
          <ac:spMkLst>
            <pc:docMk/>
            <pc:sldMk cId="2649531586" sldId="689"/>
            <ac:spMk id="11" creationId="{B48D4D86-CCDA-83F0-5065-DF6BF1444A24}"/>
          </ac:spMkLst>
        </pc:spChg>
        <pc:spChg chg="add mod">
          <ac:chgData name="Naimish Vadodariya" userId="d2e325c0593a319e" providerId="LiveId" clId="{C5D15607-3D89-4432-AEBA-7EDDE20FB0FE}" dt="2022-07-21T05:27:48.893" v="4236" actId="20577"/>
          <ac:spMkLst>
            <pc:docMk/>
            <pc:sldMk cId="2649531586" sldId="689"/>
            <ac:spMk id="12" creationId="{73DD812F-0EC0-C258-4665-E76E26DB51A4}"/>
          </ac:spMkLst>
        </pc:spChg>
        <pc:spChg chg="add mod">
          <ac:chgData name="Naimish Vadodariya" userId="d2e325c0593a319e" providerId="LiveId" clId="{C5D15607-3D89-4432-AEBA-7EDDE20FB0FE}" dt="2022-07-21T05:25:39.785" v="4152" actId="1036"/>
          <ac:spMkLst>
            <pc:docMk/>
            <pc:sldMk cId="2649531586" sldId="689"/>
            <ac:spMk id="13" creationId="{F8515CA1-B5FF-0A60-1C7B-FD0213C3B486}"/>
          </ac:spMkLst>
        </pc:spChg>
        <pc:graphicFrameChg chg="modGraphic">
          <ac:chgData name="Naimish Vadodariya" userId="d2e325c0593a319e" providerId="LiveId" clId="{C5D15607-3D89-4432-AEBA-7EDDE20FB0FE}" dt="2022-07-21T05:35:39.479" v="4421" actId="2062"/>
          <ac:graphicFrameMkLst>
            <pc:docMk/>
            <pc:sldMk cId="2649531586" sldId="689"/>
            <ac:graphicFrameMk id="4" creationId="{2486BC6F-42B7-4A1D-889E-1B1818D1D5FB}"/>
          </ac:graphicFrameMkLst>
        </pc:graphicFrameChg>
      </pc:sldChg>
      <pc:sldChg chg="addSp delSp modSp add mod delAnim modAnim">
        <pc:chgData name="Naimish Vadodariya" userId="d2e325c0593a319e" providerId="LiveId" clId="{C5D15607-3D89-4432-AEBA-7EDDE20FB0FE}" dt="2022-07-21T05:43:56.298" v="4484" actId="20577"/>
        <pc:sldMkLst>
          <pc:docMk/>
          <pc:sldMk cId="961310112" sldId="690"/>
        </pc:sldMkLst>
        <pc:spChg chg="mod">
          <ac:chgData name="Naimish Vadodariya" userId="d2e325c0593a319e" providerId="LiveId" clId="{C5D15607-3D89-4432-AEBA-7EDDE20FB0FE}" dt="2022-07-21T05:43:56.298" v="4484" actId="20577"/>
          <ac:spMkLst>
            <pc:docMk/>
            <pc:sldMk cId="961310112" sldId="690"/>
            <ac:spMk id="2" creationId="{00000000-0000-0000-0000-000000000000}"/>
          </ac:spMkLst>
        </pc:spChg>
        <pc:spChg chg="mod">
          <ac:chgData name="Naimish Vadodariya" userId="d2e325c0593a319e" providerId="LiveId" clId="{C5D15607-3D89-4432-AEBA-7EDDE20FB0FE}" dt="2022-07-21T05:33:46.104" v="4386" actId="14100"/>
          <ac:spMkLst>
            <pc:docMk/>
            <pc:sldMk cId="961310112" sldId="690"/>
            <ac:spMk id="3" creationId="{00000000-0000-0000-0000-000000000000}"/>
          </ac:spMkLst>
        </pc:spChg>
        <pc:spChg chg="mod">
          <ac:chgData name="Naimish Vadodariya" userId="d2e325c0593a319e" providerId="LiveId" clId="{C5D15607-3D89-4432-AEBA-7EDDE20FB0FE}" dt="2022-07-21T05:33:09.537" v="4376" actId="20577"/>
          <ac:spMkLst>
            <pc:docMk/>
            <pc:sldMk cId="961310112" sldId="690"/>
            <ac:spMk id="7" creationId="{EF46A604-D831-08C9-8A1F-5B773647B7F5}"/>
          </ac:spMkLst>
        </pc:spChg>
        <pc:spChg chg="mod">
          <ac:chgData name="Naimish Vadodariya" userId="d2e325c0593a319e" providerId="LiveId" clId="{C5D15607-3D89-4432-AEBA-7EDDE20FB0FE}" dt="2022-07-21T05:32:41.715" v="4355" actId="20577"/>
          <ac:spMkLst>
            <pc:docMk/>
            <pc:sldMk cId="961310112" sldId="690"/>
            <ac:spMk id="8" creationId="{EB211650-5962-6765-C899-42E92A5E821E}"/>
          </ac:spMkLst>
        </pc:spChg>
        <pc:spChg chg="del">
          <ac:chgData name="Naimish Vadodariya" userId="d2e325c0593a319e" providerId="LiveId" clId="{C5D15607-3D89-4432-AEBA-7EDDE20FB0FE}" dt="2022-07-21T05:31:04.043" v="4274" actId="478"/>
          <ac:spMkLst>
            <pc:docMk/>
            <pc:sldMk cId="961310112" sldId="690"/>
            <ac:spMk id="11" creationId="{B48D4D86-CCDA-83F0-5065-DF6BF1444A24}"/>
          </ac:spMkLst>
        </pc:spChg>
        <pc:spChg chg="del">
          <ac:chgData name="Naimish Vadodariya" userId="d2e325c0593a319e" providerId="LiveId" clId="{C5D15607-3D89-4432-AEBA-7EDDE20FB0FE}" dt="2022-07-21T05:31:08.114" v="4276" actId="478"/>
          <ac:spMkLst>
            <pc:docMk/>
            <pc:sldMk cId="961310112" sldId="690"/>
            <ac:spMk id="12" creationId="{73DD812F-0EC0-C258-4665-E76E26DB51A4}"/>
          </ac:spMkLst>
        </pc:spChg>
        <pc:spChg chg="del">
          <ac:chgData name="Naimish Vadodariya" userId="d2e325c0593a319e" providerId="LiveId" clId="{C5D15607-3D89-4432-AEBA-7EDDE20FB0FE}" dt="2022-07-21T05:31:06.177" v="4275" actId="478"/>
          <ac:spMkLst>
            <pc:docMk/>
            <pc:sldMk cId="961310112" sldId="690"/>
            <ac:spMk id="13" creationId="{F8515CA1-B5FF-0A60-1C7B-FD0213C3B486}"/>
          </ac:spMkLst>
        </pc:spChg>
        <pc:spChg chg="add mod">
          <ac:chgData name="Naimish Vadodariya" userId="d2e325c0593a319e" providerId="LiveId" clId="{C5D15607-3D89-4432-AEBA-7EDDE20FB0FE}" dt="2022-07-21T05:43:07.405" v="4479" actId="1036"/>
          <ac:spMkLst>
            <pc:docMk/>
            <pc:sldMk cId="961310112" sldId="690"/>
            <ac:spMk id="15" creationId="{C4499F60-3764-5CC8-5C83-857AC1583F24}"/>
          </ac:spMkLst>
        </pc:spChg>
        <pc:spChg chg="add mod">
          <ac:chgData name="Naimish Vadodariya" userId="d2e325c0593a319e" providerId="LiveId" clId="{C5D15607-3D89-4432-AEBA-7EDDE20FB0FE}" dt="2022-07-21T05:43:07.405" v="4479" actId="1036"/>
          <ac:spMkLst>
            <pc:docMk/>
            <pc:sldMk cId="961310112" sldId="690"/>
            <ac:spMk id="16" creationId="{08A50DC0-ACD1-C821-B8A5-EE4CB8303E37}"/>
          </ac:spMkLst>
        </pc:spChg>
        <pc:spChg chg="add mod">
          <ac:chgData name="Naimish Vadodariya" userId="d2e325c0593a319e" providerId="LiveId" clId="{C5D15607-3D89-4432-AEBA-7EDDE20FB0FE}" dt="2022-07-21T05:43:07.405" v="4479" actId="1036"/>
          <ac:spMkLst>
            <pc:docMk/>
            <pc:sldMk cId="961310112" sldId="690"/>
            <ac:spMk id="17" creationId="{43DE4105-031D-D0DE-E4D9-777C2F947096}"/>
          </ac:spMkLst>
        </pc:spChg>
        <pc:graphicFrameChg chg="modGraphic">
          <ac:chgData name="Naimish Vadodariya" userId="d2e325c0593a319e" providerId="LiveId" clId="{C5D15607-3D89-4432-AEBA-7EDDE20FB0FE}" dt="2022-07-21T05:35:33.873" v="4420" actId="2062"/>
          <ac:graphicFrameMkLst>
            <pc:docMk/>
            <pc:sldMk cId="961310112" sldId="690"/>
            <ac:graphicFrameMk id="4" creationId="{2486BC6F-42B7-4A1D-889E-1B1818D1D5FB}"/>
          </ac:graphicFrameMkLst>
        </pc:graphicFrameChg>
        <pc:graphicFrameChg chg="add mod modGraphic">
          <ac:chgData name="Naimish Vadodariya" userId="d2e325c0593a319e" providerId="LiveId" clId="{C5D15607-3D89-4432-AEBA-7EDDE20FB0FE}" dt="2022-07-21T05:35:29.136" v="4419" actId="2062"/>
          <ac:graphicFrameMkLst>
            <pc:docMk/>
            <pc:sldMk cId="961310112" sldId="690"/>
            <ac:graphicFrameMk id="14" creationId="{CD4CB208-6586-AAD4-1436-DDA0A3C682F0}"/>
          </ac:graphicFrameMkLst>
        </pc:graphicFrameChg>
      </pc:sldChg>
      <pc:sldChg chg="modSp add del mod">
        <pc:chgData name="Naimish Vadodariya" userId="d2e325c0593a319e" providerId="LiveId" clId="{C5D15607-3D89-4432-AEBA-7EDDE20FB0FE}" dt="2022-07-21T05:49:07.217" v="4559" actId="2696"/>
        <pc:sldMkLst>
          <pc:docMk/>
          <pc:sldMk cId="1373516055" sldId="691"/>
        </pc:sldMkLst>
        <pc:spChg chg="mod">
          <ac:chgData name="Naimish Vadodariya" userId="d2e325c0593a319e" providerId="LiveId" clId="{C5D15607-3D89-4432-AEBA-7EDDE20FB0FE}" dt="2022-07-21T05:43:52.616" v="4482" actId="20577"/>
          <ac:spMkLst>
            <pc:docMk/>
            <pc:sldMk cId="1373516055" sldId="691"/>
            <ac:spMk id="2" creationId="{00000000-0000-0000-0000-000000000000}"/>
          </ac:spMkLst>
        </pc:spChg>
      </pc:sldChg>
      <pc:sldChg chg="addSp delSp modSp add mod delAnim modAnim">
        <pc:chgData name="Naimish Vadodariya" userId="d2e325c0593a319e" providerId="LiveId" clId="{C5D15607-3D89-4432-AEBA-7EDDE20FB0FE}" dt="2022-07-22T07:14:55.864" v="4739"/>
        <pc:sldMkLst>
          <pc:docMk/>
          <pc:sldMk cId="1845432079" sldId="692"/>
        </pc:sldMkLst>
        <pc:spChg chg="mod">
          <ac:chgData name="Naimish Vadodariya" userId="d2e325c0593a319e" providerId="LiveId" clId="{C5D15607-3D89-4432-AEBA-7EDDE20FB0FE}" dt="2022-07-21T05:44:53.918" v="4493" actId="20577"/>
          <ac:spMkLst>
            <pc:docMk/>
            <pc:sldMk cId="1845432079" sldId="692"/>
            <ac:spMk id="2" creationId="{00000000-0000-0000-0000-000000000000}"/>
          </ac:spMkLst>
        </pc:spChg>
        <pc:spChg chg="del">
          <ac:chgData name="Naimish Vadodariya" userId="d2e325c0593a319e" providerId="LiveId" clId="{C5D15607-3D89-4432-AEBA-7EDDE20FB0FE}" dt="2022-07-21T05:46:39.565" v="4535" actId="478"/>
          <ac:spMkLst>
            <pc:docMk/>
            <pc:sldMk cId="1845432079" sldId="692"/>
            <ac:spMk id="3" creationId="{00000000-0000-0000-0000-000000000000}"/>
          </ac:spMkLst>
        </pc:spChg>
        <pc:spChg chg="mod">
          <ac:chgData name="Naimish Vadodariya" userId="d2e325c0593a319e" providerId="LiveId" clId="{C5D15607-3D89-4432-AEBA-7EDDE20FB0FE}" dt="2022-07-21T05:45:37.003" v="4524" actId="20577"/>
          <ac:spMkLst>
            <pc:docMk/>
            <pc:sldMk cId="1845432079" sldId="692"/>
            <ac:spMk id="7" creationId="{EF46A604-D831-08C9-8A1F-5B773647B7F5}"/>
          </ac:spMkLst>
        </pc:spChg>
        <pc:spChg chg="mod">
          <ac:chgData name="Naimish Vadodariya" userId="d2e325c0593a319e" providerId="LiveId" clId="{C5D15607-3D89-4432-AEBA-7EDDE20FB0FE}" dt="2022-07-21T05:45:13.701" v="4518" actId="20577"/>
          <ac:spMkLst>
            <pc:docMk/>
            <pc:sldMk cId="1845432079" sldId="692"/>
            <ac:spMk id="8" creationId="{EB211650-5962-6765-C899-42E92A5E821E}"/>
          </ac:spMkLst>
        </pc:spChg>
        <pc:spChg chg="del">
          <ac:chgData name="Naimish Vadodariya" userId="d2e325c0593a319e" providerId="LiveId" clId="{C5D15607-3D89-4432-AEBA-7EDDE20FB0FE}" dt="2022-07-21T05:46:51.949" v="4537" actId="478"/>
          <ac:spMkLst>
            <pc:docMk/>
            <pc:sldMk cId="1845432079" sldId="692"/>
            <ac:spMk id="9" creationId="{00000000-0000-0000-0000-000000000000}"/>
          </ac:spMkLst>
        </pc:spChg>
        <pc:spChg chg="add del mod">
          <ac:chgData name="Naimish Vadodariya" userId="d2e325c0593a319e" providerId="LiveId" clId="{C5D15607-3D89-4432-AEBA-7EDDE20FB0FE}" dt="2022-07-21T05:46:43.731" v="4536" actId="478"/>
          <ac:spMkLst>
            <pc:docMk/>
            <pc:sldMk cId="1845432079" sldId="692"/>
            <ac:spMk id="11" creationId="{DF1781DA-D82F-99E5-413F-05C06CA304F1}"/>
          </ac:spMkLst>
        </pc:spChg>
        <pc:spChg chg="mod">
          <ac:chgData name="Naimish Vadodariya" userId="d2e325c0593a319e" providerId="LiveId" clId="{C5D15607-3D89-4432-AEBA-7EDDE20FB0FE}" dt="2022-07-21T05:46:22.262" v="4533" actId="20577"/>
          <ac:spMkLst>
            <pc:docMk/>
            <pc:sldMk cId="1845432079" sldId="692"/>
            <ac:spMk id="15" creationId="{C4499F60-3764-5CC8-5C83-857AC1583F24}"/>
          </ac:spMkLst>
        </pc:spChg>
        <pc:spChg chg="mod">
          <ac:chgData name="Naimish Vadodariya" userId="d2e325c0593a319e" providerId="LiveId" clId="{C5D15607-3D89-4432-AEBA-7EDDE20FB0FE}" dt="2022-07-21T05:46:12.436" v="4526" actId="14100"/>
          <ac:spMkLst>
            <pc:docMk/>
            <pc:sldMk cId="1845432079" sldId="692"/>
            <ac:spMk id="16" creationId="{08A50DC0-ACD1-C821-B8A5-EE4CB8303E37}"/>
          </ac:spMkLst>
        </pc:spChg>
        <pc:spChg chg="mod">
          <ac:chgData name="Naimish Vadodariya" userId="d2e325c0593a319e" providerId="LiveId" clId="{C5D15607-3D89-4432-AEBA-7EDDE20FB0FE}" dt="2022-07-21T05:46:35.456" v="4534" actId="14100"/>
          <ac:spMkLst>
            <pc:docMk/>
            <pc:sldMk cId="1845432079" sldId="692"/>
            <ac:spMk id="17" creationId="{43DE4105-031D-D0DE-E4D9-777C2F947096}"/>
          </ac:spMkLst>
        </pc:spChg>
        <pc:graphicFrameChg chg="modGraphic">
          <ac:chgData name="Naimish Vadodariya" userId="d2e325c0593a319e" providerId="LiveId" clId="{C5D15607-3D89-4432-AEBA-7EDDE20FB0FE}" dt="2022-07-21T05:46:58.204" v="4538" actId="207"/>
          <ac:graphicFrameMkLst>
            <pc:docMk/>
            <pc:sldMk cId="1845432079" sldId="692"/>
            <ac:graphicFrameMk id="4" creationId="{2486BC6F-42B7-4A1D-889E-1B1818D1D5FB}"/>
          </ac:graphicFrameMkLst>
        </pc:graphicFrameChg>
        <pc:graphicFrameChg chg="modGraphic">
          <ac:chgData name="Naimish Vadodariya" userId="d2e325c0593a319e" providerId="LiveId" clId="{C5D15607-3D89-4432-AEBA-7EDDE20FB0FE}" dt="2022-07-21T05:48:05.438" v="4553" actId="207"/>
          <ac:graphicFrameMkLst>
            <pc:docMk/>
            <pc:sldMk cId="1845432079" sldId="692"/>
            <ac:graphicFrameMk id="14" creationId="{CD4CB208-6586-AAD4-1436-DDA0A3C682F0}"/>
          </ac:graphicFrameMkLst>
        </pc:graphicFrameChg>
        <pc:cxnChg chg="add mod">
          <ac:chgData name="Naimish Vadodariya" userId="d2e325c0593a319e" providerId="LiveId" clId="{C5D15607-3D89-4432-AEBA-7EDDE20FB0FE}" dt="2022-07-21T05:47:50.680" v="4552" actId="1036"/>
          <ac:cxnSpMkLst>
            <pc:docMk/>
            <pc:sldMk cId="1845432079" sldId="692"/>
            <ac:cxnSpMk id="13" creationId="{DD2346FC-414E-CC60-75EE-61A0300100B9}"/>
          </ac:cxnSpMkLst>
        </pc:cxnChg>
        <pc:cxnChg chg="add mod">
          <ac:chgData name="Naimish Vadodariya" userId="d2e325c0593a319e" providerId="LiveId" clId="{C5D15607-3D89-4432-AEBA-7EDDE20FB0FE}" dt="2022-07-21T05:47:50.680" v="4552" actId="1036"/>
          <ac:cxnSpMkLst>
            <pc:docMk/>
            <pc:sldMk cId="1845432079" sldId="692"/>
            <ac:cxnSpMk id="18" creationId="{772E376C-53DA-0001-04C6-ED1A78FF55BD}"/>
          </ac:cxnSpMkLst>
        </pc:cxnChg>
        <pc:cxnChg chg="add mod">
          <ac:chgData name="Naimish Vadodariya" userId="d2e325c0593a319e" providerId="LiveId" clId="{C5D15607-3D89-4432-AEBA-7EDDE20FB0FE}" dt="2022-07-21T05:47:36.243" v="4545" actId="571"/>
          <ac:cxnSpMkLst>
            <pc:docMk/>
            <pc:sldMk cId="1845432079" sldId="692"/>
            <ac:cxnSpMk id="21" creationId="{2DA2DA60-DB6C-327E-FF1E-619A8EBD09B5}"/>
          </ac:cxnSpMkLst>
        </pc:cxnChg>
        <pc:cxnChg chg="add mod">
          <ac:chgData name="Naimish Vadodariya" userId="d2e325c0593a319e" providerId="LiveId" clId="{C5D15607-3D89-4432-AEBA-7EDDE20FB0FE}" dt="2022-07-21T05:47:36.243" v="4545" actId="571"/>
          <ac:cxnSpMkLst>
            <pc:docMk/>
            <pc:sldMk cId="1845432079" sldId="692"/>
            <ac:cxnSpMk id="22" creationId="{B7FD1C1A-0CC7-6EEC-2177-2BBB22249870}"/>
          </ac:cxnSpMkLst>
        </pc:cxnChg>
      </pc:sldChg>
      <pc:sldChg chg="addSp delSp modSp add mod delAnim modAnim">
        <pc:chgData name="Naimish Vadodariya" userId="d2e325c0593a319e" providerId="LiveId" clId="{C5D15607-3D89-4432-AEBA-7EDDE20FB0FE}" dt="2022-08-02T13:59:37.629" v="5928" actId="207"/>
        <pc:sldMkLst>
          <pc:docMk/>
          <pc:sldMk cId="2964722498" sldId="693"/>
        </pc:sldMkLst>
        <pc:spChg chg="mod">
          <ac:chgData name="Naimish Vadodariya" userId="d2e325c0593a319e" providerId="LiveId" clId="{C5D15607-3D89-4432-AEBA-7EDDE20FB0FE}" dt="2022-08-02T13:59:37.629" v="5928" actId="207"/>
          <ac:spMkLst>
            <pc:docMk/>
            <pc:sldMk cId="2964722498" sldId="693"/>
            <ac:spMk id="2" creationId="{00000000-0000-0000-0000-000000000000}"/>
          </ac:spMkLst>
        </pc:spChg>
        <pc:spChg chg="mod">
          <ac:chgData name="Naimish Vadodariya" userId="d2e325c0593a319e" providerId="LiveId" clId="{C5D15607-3D89-4432-AEBA-7EDDE20FB0FE}" dt="2022-08-02T13:38:37.725" v="5843"/>
          <ac:spMkLst>
            <pc:docMk/>
            <pc:sldMk cId="2964722498" sldId="693"/>
            <ac:spMk id="7" creationId="{EF46A604-D831-08C9-8A1F-5B773647B7F5}"/>
          </ac:spMkLst>
        </pc:spChg>
        <pc:spChg chg="mod">
          <ac:chgData name="Naimish Vadodariya" userId="d2e325c0593a319e" providerId="LiveId" clId="{C5D15607-3D89-4432-AEBA-7EDDE20FB0FE}" dt="2022-08-02T13:38:47.373" v="5851" actId="20577"/>
          <ac:spMkLst>
            <pc:docMk/>
            <pc:sldMk cId="2964722498" sldId="693"/>
            <ac:spMk id="8" creationId="{EB211650-5962-6765-C899-42E92A5E821E}"/>
          </ac:spMkLst>
        </pc:spChg>
        <pc:spChg chg="mod">
          <ac:chgData name="Naimish Vadodariya" userId="d2e325c0593a319e" providerId="LiveId" clId="{C5D15607-3D89-4432-AEBA-7EDDE20FB0FE}" dt="2022-08-02T13:29:03.740" v="5655" actId="1036"/>
          <ac:spMkLst>
            <pc:docMk/>
            <pc:sldMk cId="2964722498" sldId="693"/>
            <ac:spMk id="10" creationId="{0331989E-8179-4BDF-EF61-C99E9BD6DAC0}"/>
          </ac:spMkLst>
        </pc:spChg>
        <pc:spChg chg="mod">
          <ac:chgData name="Naimish Vadodariya" userId="d2e325c0593a319e" providerId="LiveId" clId="{C5D15607-3D89-4432-AEBA-7EDDE20FB0FE}" dt="2022-08-02T13:54:53.807" v="5922" actId="1035"/>
          <ac:spMkLst>
            <pc:docMk/>
            <pc:sldMk cId="2964722498" sldId="693"/>
            <ac:spMk id="15" creationId="{C4499F60-3764-5CC8-5C83-857AC1583F24}"/>
          </ac:spMkLst>
        </pc:spChg>
        <pc:spChg chg="mod">
          <ac:chgData name="Naimish Vadodariya" userId="d2e325c0593a319e" providerId="LiveId" clId="{C5D15607-3D89-4432-AEBA-7EDDE20FB0FE}" dt="2022-08-02T13:54:53.807" v="5922" actId="1035"/>
          <ac:spMkLst>
            <pc:docMk/>
            <pc:sldMk cId="2964722498" sldId="693"/>
            <ac:spMk id="16" creationId="{08A50DC0-ACD1-C821-B8A5-EE4CB8303E37}"/>
          </ac:spMkLst>
        </pc:spChg>
        <pc:spChg chg="mod">
          <ac:chgData name="Naimish Vadodariya" userId="d2e325c0593a319e" providerId="LiveId" clId="{C5D15607-3D89-4432-AEBA-7EDDE20FB0FE}" dt="2022-08-02T13:54:53.807" v="5922" actId="1035"/>
          <ac:spMkLst>
            <pc:docMk/>
            <pc:sldMk cId="2964722498" sldId="693"/>
            <ac:spMk id="17" creationId="{43DE4105-031D-D0DE-E4D9-777C2F947096}"/>
          </ac:spMkLst>
        </pc:spChg>
        <pc:spChg chg="add mod">
          <ac:chgData name="Naimish Vadodariya" userId="d2e325c0593a319e" providerId="LiveId" clId="{C5D15607-3D89-4432-AEBA-7EDDE20FB0FE}" dt="2022-08-02T13:44:39.882" v="5913" actId="14100"/>
          <ac:spMkLst>
            <pc:docMk/>
            <pc:sldMk cId="2964722498" sldId="693"/>
            <ac:spMk id="19" creationId="{CC74C14F-C13D-3C02-4C4E-3E96CFB42C4B}"/>
          </ac:spMkLst>
        </pc:spChg>
        <pc:spChg chg="add mod">
          <ac:chgData name="Naimish Vadodariya" userId="d2e325c0593a319e" providerId="LiveId" clId="{C5D15607-3D89-4432-AEBA-7EDDE20FB0FE}" dt="2022-08-02T13:51:51.052" v="5914" actId="1035"/>
          <ac:spMkLst>
            <pc:docMk/>
            <pc:sldMk cId="2964722498" sldId="693"/>
            <ac:spMk id="20" creationId="{AE5EFED1-E0F3-1EAB-3FBB-1AC572C3809D}"/>
          </ac:spMkLst>
        </pc:spChg>
        <pc:spChg chg="add mod">
          <ac:chgData name="Naimish Vadodariya" userId="d2e325c0593a319e" providerId="LiveId" clId="{C5D15607-3D89-4432-AEBA-7EDDE20FB0FE}" dt="2022-08-02T13:43:51.375" v="5909" actId="14100"/>
          <ac:spMkLst>
            <pc:docMk/>
            <pc:sldMk cId="2964722498" sldId="693"/>
            <ac:spMk id="21" creationId="{5384D5CD-1F17-87A6-54E7-ECF2A5F8ED8C}"/>
          </ac:spMkLst>
        </pc:spChg>
        <pc:graphicFrameChg chg="del">
          <ac:chgData name="Naimish Vadodariya" userId="d2e325c0593a319e" providerId="LiveId" clId="{C5D15607-3D89-4432-AEBA-7EDDE20FB0FE}" dt="2022-08-02T12:51:53.541" v="4770" actId="478"/>
          <ac:graphicFrameMkLst>
            <pc:docMk/>
            <pc:sldMk cId="2964722498" sldId="693"/>
            <ac:graphicFrameMk id="14" creationId="{CD4CB208-6586-AAD4-1436-DDA0A3C682F0}"/>
          </ac:graphicFrameMkLst>
        </pc:graphicFrameChg>
        <pc:cxnChg chg="del">
          <ac:chgData name="Naimish Vadodariya" userId="d2e325c0593a319e" providerId="LiveId" clId="{C5D15607-3D89-4432-AEBA-7EDDE20FB0FE}" dt="2022-08-02T12:51:55.525" v="4772" actId="478"/>
          <ac:cxnSpMkLst>
            <pc:docMk/>
            <pc:sldMk cId="2964722498" sldId="693"/>
            <ac:cxnSpMk id="13" creationId="{DD2346FC-414E-CC60-75EE-61A0300100B9}"/>
          </ac:cxnSpMkLst>
        </pc:cxnChg>
        <pc:cxnChg chg="del">
          <ac:chgData name="Naimish Vadodariya" userId="d2e325c0593a319e" providerId="LiveId" clId="{C5D15607-3D89-4432-AEBA-7EDDE20FB0FE}" dt="2022-08-02T12:51:54.728" v="4771" actId="478"/>
          <ac:cxnSpMkLst>
            <pc:docMk/>
            <pc:sldMk cId="2964722498" sldId="693"/>
            <ac:cxnSpMk id="18" creationId="{772E376C-53DA-0001-04C6-ED1A78FF55BD}"/>
          </ac:cxnSpMkLst>
        </pc:cxnChg>
      </pc:sldChg>
      <pc:sldChg chg="modSp add del mod">
        <pc:chgData name="Naimish Vadodariya" userId="d2e325c0593a319e" providerId="LiveId" clId="{C5D15607-3D89-4432-AEBA-7EDDE20FB0FE}" dt="2022-07-26T00:43:57.955" v="4751" actId="2696"/>
        <pc:sldMkLst>
          <pc:docMk/>
          <pc:sldMk cId="3614904855" sldId="693"/>
        </pc:sldMkLst>
        <pc:spChg chg="mod">
          <ac:chgData name="Naimish Vadodariya" userId="d2e325c0593a319e" providerId="LiveId" clId="{C5D15607-3D89-4432-AEBA-7EDDE20FB0FE}" dt="2022-07-26T00:41:13.869" v="4750" actId="20577"/>
          <ac:spMkLst>
            <pc:docMk/>
            <pc:sldMk cId="3614904855" sldId="693"/>
            <ac:spMk id="2" creationId="{00000000-0000-0000-0000-000000000000}"/>
          </ac:spMkLst>
        </pc:spChg>
      </pc:sldChg>
      <pc:sldChg chg="addSp delSp modSp add mod delAnim modAnim">
        <pc:chgData name="Naimish Vadodariya" userId="d2e325c0593a319e" providerId="LiveId" clId="{C5D15607-3D89-4432-AEBA-7EDDE20FB0FE}" dt="2022-08-02T13:59:18.083" v="5925" actId="207"/>
        <pc:sldMkLst>
          <pc:docMk/>
          <pc:sldMk cId="2407907209" sldId="694"/>
        </pc:sldMkLst>
        <pc:spChg chg="mod">
          <ac:chgData name="Naimish Vadodariya" userId="d2e325c0593a319e" providerId="LiveId" clId="{C5D15607-3D89-4432-AEBA-7EDDE20FB0FE}" dt="2022-08-02T13:59:18.083" v="5925" actId="207"/>
          <ac:spMkLst>
            <pc:docMk/>
            <pc:sldMk cId="2407907209" sldId="694"/>
            <ac:spMk id="2" creationId="{00000000-0000-0000-0000-000000000000}"/>
          </ac:spMkLst>
        </pc:spChg>
        <pc:spChg chg="add mod">
          <ac:chgData name="Naimish Vadodariya" userId="d2e325c0593a319e" providerId="LiveId" clId="{C5D15607-3D89-4432-AEBA-7EDDE20FB0FE}" dt="2022-08-02T13:03:50.651" v="5335" actId="123"/>
          <ac:spMkLst>
            <pc:docMk/>
            <pc:sldMk cId="2407907209" sldId="694"/>
            <ac:spMk id="3" creationId="{226A7A56-A308-0C78-209E-6C25E8B150CF}"/>
          </ac:spMkLst>
        </pc:spChg>
        <pc:spChg chg="mod">
          <ac:chgData name="Naimish Vadodariya" userId="d2e325c0593a319e" providerId="LiveId" clId="{C5D15607-3D89-4432-AEBA-7EDDE20FB0FE}" dt="2022-08-02T13:04:52.285" v="5339"/>
          <ac:spMkLst>
            <pc:docMk/>
            <pc:sldMk cId="2407907209" sldId="694"/>
            <ac:spMk id="7" creationId="{EF46A604-D831-08C9-8A1F-5B773647B7F5}"/>
          </ac:spMkLst>
        </pc:spChg>
        <pc:spChg chg="mod">
          <ac:chgData name="Naimish Vadodariya" userId="d2e325c0593a319e" providerId="LiveId" clId="{C5D15607-3D89-4432-AEBA-7EDDE20FB0FE}" dt="2022-08-02T12:58:54.377" v="4906" actId="20577"/>
          <ac:spMkLst>
            <pc:docMk/>
            <pc:sldMk cId="2407907209" sldId="694"/>
            <ac:spMk id="15" creationId="{C4499F60-3764-5CC8-5C83-857AC1583F24}"/>
          </ac:spMkLst>
        </pc:spChg>
        <pc:spChg chg="mod">
          <ac:chgData name="Naimish Vadodariya" userId="d2e325c0593a319e" providerId="LiveId" clId="{C5D15607-3D89-4432-AEBA-7EDDE20FB0FE}" dt="2022-08-02T12:55:43.669" v="4846" actId="20577"/>
          <ac:spMkLst>
            <pc:docMk/>
            <pc:sldMk cId="2407907209" sldId="694"/>
            <ac:spMk id="17" creationId="{43DE4105-031D-D0DE-E4D9-777C2F947096}"/>
          </ac:spMkLst>
        </pc:spChg>
        <pc:spChg chg="add mod">
          <ac:chgData name="Naimish Vadodariya" userId="d2e325c0593a319e" providerId="LiveId" clId="{C5D15607-3D89-4432-AEBA-7EDDE20FB0FE}" dt="2022-08-02T12:59:51.749" v="4970" actId="1036"/>
          <ac:spMkLst>
            <pc:docMk/>
            <pc:sldMk cId="2407907209" sldId="694"/>
            <ac:spMk id="19" creationId="{3B791CFE-578E-D804-38AE-6681F5BF5247}"/>
          </ac:spMkLst>
        </pc:spChg>
        <pc:spChg chg="add mod">
          <ac:chgData name="Naimish Vadodariya" userId="d2e325c0593a319e" providerId="LiveId" clId="{C5D15607-3D89-4432-AEBA-7EDDE20FB0FE}" dt="2022-08-02T12:59:51.749" v="4970" actId="1036"/>
          <ac:spMkLst>
            <pc:docMk/>
            <pc:sldMk cId="2407907209" sldId="694"/>
            <ac:spMk id="20" creationId="{E088FFF4-84CB-9838-F391-8764634A3AE6}"/>
          </ac:spMkLst>
        </pc:spChg>
        <pc:spChg chg="add mod">
          <ac:chgData name="Naimish Vadodariya" userId="d2e325c0593a319e" providerId="LiveId" clId="{C5D15607-3D89-4432-AEBA-7EDDE20FB0FE}" dt="2022-08-02T12:59:51.749" v="4970" actId="1036"/>
          <ac:spMkLst>
            <pc:docMk/>
            <pc:sldMk cId="2407907209" sldId="694"/>
            <ac:spMk id="21" creationId="{84DDB2EF-9A43-6E16-1634-5F77F1F696E8}"/>
          </ac:spMkLst>
        </pc:spChg>
        <pc:spChg chg="add mod">
          <ac:chgData name="Naimish Vadodariya" userId="d2e325c0593a319e" providerId="LiveId" clId="{C5D15607-3D89-4432-AEBA-7EDDE20FB0FE}" dt="2022-08-02T13:03:55.050" v="5336" actId="123"/>
          <ac:spMkLst>
            <pc:docMk/>
            <pc:sldMk cId="2407907209" sldId="694"/>
            <ac:spMk id="22" creationId="{AA9D8139-E15C-C548-DEC3-D0BA78DF706E}"/>
          </ac:spMkLst>
        </pc:spChg>
        <pc:graphicFrameChg chg="modGraphic">
          <ac:chgData name="Naimish Vadodariya" userId="d2e325c0593a319e" providerId="LiveId" clId="{C5D15607-3D89-4432-AEBA-7EDDE20FB0FE}" dt="2022-08-02T12:59:03.490" v="4911" actId="114"/>
          <ac:graphicFrameMkLst>
            <pc:docMk/>
            <pc:sldMk cId="2407907209" sldId="694"/>
            <ac:graphicFrameMk id="4" creationId="{2486BC6F-42B7-4A1D-889E-1B1818D1D5FB}"/>
          </ac:graphicFrameMkLst>
        </pc:graphicFrameChg>
        <pc:graphicFrameChg chg="del">
          <ac:chgData name="Naimish Vadodariya" userId="d2e325c0593a319e" providerId="LiveId" clId="{C5D15607-3D89-4432-AEBA-7EDDE20FB0FE}" dt="2022-08-02T12:55:36.489" v="4841" actId="478"/>
          <ac:graphicFrameMkLst>
            <pc:docMk/>
            <pc:sldMk cId="2407907209" sldId="694"/>
            <ac:graphicFrameMk id="14" creationId="{CD4CB208-6586-AAD4-1436-DDA0A3C682F0}"/>
          </ac:graphicFrameMkLst>
        </pc:graphicFrameChg>
        <pc:cxnChg chg="del">
          <ac:chgData name="Naimish Vadodariya" userId="d2e325c0593a319e" providerId="LiveId" clId="{C5D15607-3D89-4432-AEBA-7EDDE20FB0FE}" dt="2022-08-02T12:55:38.286" v="4843" actId="478"/>
          <ac:cxnSpMkLst>
            <pc:docMk/>
            <pc:sldMk cId="2407907209" sldId="694"/>
            <ac:cxnSpMk id="13" creationId="{DD2346FC-414E-CC60-75EE-61A0300100B9}"/>
          </ac:cxnSpMkLst>
        </pc:cxnChg>
        <pc:cxnChg chg="del">
          <ac:chgData name="Naimish Vadodariya" userId="d2e325c0593a319e" providerId="LiveId" clId="{C5D15607-3D89-4432-AEBA-7EDDE20FB0FE}" dt="2022-08-02T12:55:37.473" v="4842" actId="478"/>
          <ac:cxnSpMkLst>
            <pc:docMk/>
            <pc:sldMk cId="2407907209" sldId="694"/>
            <ac:cxnSpMk id="18" creationId="{772E376C-53DA-0001-04C6-ED1A78FF55BD}"/>
          </ac:cxnSpMkLst>
        </pc:cxnChg>
      </pc:sldChg>
      <pc:sldChg chg="addSp delSp modSp add mod ord delAnim modAnim">
        <pc:chgData name="Naimish Vadodariya" userId="d2e325c0593a319e" providerId="LiveId" clId="{C5D15607-3D89-4432-AEBA-7EDDE20FB0FE}" dt="2022-08-02T13:24:52.157" v="5638"/>
        <pc:sldMkLst>
          <pc:docMk/>
          <pc:sldMk cId="3216824235" sldId="695"/>
        </pc:sldMkLst>
        <pc:spChg chg="mod">
          <ac:chgData name="Naimish Vadodariya" userId="d2e325c0593a319e" providerId="LiveId" clId="{C5D15607-3D89-4432-AEBA-7EDDE20FB0FE}" dt="2022-08-02T13:13:12.331" v="5487" actId="20577"/>
          <ac:spMkLst>
            <pc:docMk/>
            <pc:sldMk cId="3216824235" sldId="695"/>
            <ac:spMk id="2" creationId="{1D522477-C5E6-4247-4C70-D60E0DE0B15B}"/>
          </ac:spMkLst>
        </pc:spChg>
        <pc:spChg chg="del topLvl">
          <ac:chgData name="Naimish Vadodariya" userId="d2e325c0593a319e" providerId="LiveId" clId="{C5D15607-3D89-4432-AEBA-7EDDE20FB0FE}" dt="2022-08-02T13:12:45.628" v="5485" actId="478"/>
          <ac:spMkLst>
            <pc:docMk/>
            <pc:sldMk cId="3216824235" sldId="695"/>
            <ac:spMk id="7" creationId="{C96FEA9C-1534-7353-A8FE-09F22C92D913}"/>
          </ac:spMkLst>
        </pc:spChg>
        <pc:spChg chg="del mod topLvl">
          <ac:chgData name="Naimish Vadodariya" userId="d2e325c0593a319e" providerId="LiveId" clId="{C5D15607-3D89-4432-AEBA-7EDDE20FB0FE}" dt="2022-08-02T13:12:35.544" v="5478" actId="478"/>
          <ac:spMkLst>
            <pc:docMk/>
            <pc:sldMk cId="3216824235" sldId="695"/>
            <ac:spMk id="8" creationId="{A0702EEF-F482-45A6-1F21-AE23F22E1A1D}"/>
          </ac:spMkLst>
        </pc:spChg>
        <pc:spChg chg="add mod">
          <ac:chgData name="Naimish Vadodariya" userId="d2e325c0593a319e" providerId="LiveId" clId="{C5D15607-3D89-4432-AEBA-7EDDE20FB0FE}" dt="2022-08-02T13:23:55.413" v="5634" actId="20577"/>
          <ac:spMkLst>
            <pc:docMk/>
            <pc:sldMk cId="3216824235" sldId="695"/>
            <ac:spMk id="9" creationId="{E7BF5C15-3998-5926-AE2E-58B9F589E718}"/>
          </ac:spMkLst>
        </pc:spChg>
        <pc:spChg chg="add mod">
          <ac:chgData name="Naimish Vadodariya" userId="d2e325c0593a319e" providerId="LiveId" clId="{C5D15607-3D89-4432-AEBA-7EDDE20FB0FE}" dt="2022-08-02T13:22:31.017" v="5629" actId="113"/>
          <ac:spMkLst>
            <pc:docMk/>
            <pc:sldMk cId="3216824235" sldId="695"/>
            <ac:spMk id="10" creationId="{98EB4C7C-634D-29F0-D416-2D5BBCAD3F0B}"/>
          </ac:spMkLst>
        </pc:spChg>
        <pc:spChg chg="add mod">
          <ac:chgData name="Naimish Vadodariya" userId="d2e325c0593a319e" providerId="LiveId" clId="{C5D15607-3D89-4432-AEBA-7EDDE20FB0FE}" dt="2022-08-02T13:22:33.820" v="5630" actId="113"/>
          <ac:spMkLst>
            <pc:docMk/>
            <pc:sldMk cId="3216824235" sldId="695"/>
            <ac:spMk id="11" creationId="{67D68336-E7BD-60E7-85CF-6C01759CCA82}"/>
          </ac:spMkLst>
        </pc:spChg>
        <pc:spChg chg="add mod">
          <ac:chgData name="Naimish Vadodariya" userId="d2e325c0593a319e" providerId="LiveId" clId="{C5D15607-3D89-4432-AEBA-7EDDE20FB0FE}" dt="2022-08-02T13:22:37.200" v="5631" actId="113"/>
          <ac:spMkLst>
            <pc:docMk/>
            <pc:sldMk cId="3216824235" sldId="695"/>
            <ac:spMk id="12" creationId="{C1D672BA-4446-0F02-1505-6E22239EE1E4}"/>
          </ac:spMkLst>
        </pc:spChg>
        <pc:grpChg chg="del mod">
          <ac:chgData name="Naimish Vadodariya" userId="d2e325c0593a319e" providerId="LiveId" clId="{C5D15607-3D89-4432-AEBA-7EDDE20FB0FE}" dt="2022-08-02T13:12:35.544" v="5478" actId="478"/>
          <ac:grpSpMkLst>
            <pc:docMk/>
            <pc:sldMk cId="3216824235" sldId="695"/>
            <ac:grpSpMk id="6" creationId="{32CFF17C-2F7C-1CB3-F439-E587C6FEAB8F}"/>
          </ac:grpSpMkLst>
        </pc:grpChg>
        <pc:graphicFrameChg chg="del">
          <ac:chgData name="Naimish Vadodariya" userId="d2e325c0593a319e" providerId="LiveId" clId="{C5D15607-3D89-4432-AEBA-7EDDE20FB0FE}" dt="2022-08-02T13:11:35.724" v="5472" actId="478"/>
          <ac:graphicFrameMkLst>
            <pc:docMk/>
            <pc:sldMk cId="3216824235" sldId="695"/>
            <ac:graphicFrameMk id="4" creationId="{9DD5ED74-CCEB-0B3E-B2AC-3DDC63428BBA}"/>
          </ac:graphicFrameMkLst>
        </pc:graphicFrameChg>
        <pc:graphicFrameChg chg="del">
          <ac:chgData name="Naimish Vadodariya" userId="d2e325c0593a319e" providerId="LiveId" clId="{C5D15607-3D89-4432-AEBA-7EDDE20FB0FE}" dt="2022-08-02T13:11:37.990" v="5473" actId="478"/>
          <ac:graphicFrameMkLst>
            <pc:docMk/>
            <pc:sldMk cId="3216824235" sldId="695"/>
            <ac:graphicFrameMk id="5" creationId="{82E8ADC2-DF14-359D-B349-5D0DCAD02B6F}"/>
          </ac:graphicFrameMkLst>
        </pc:graphicFrameChg>
      </pc:sldChg>
      <pc:sldChg chg="addSp delSp modSp add mod ord delAnim modAnim">
        <pc:chgData name="Naimish Vadodariya" userId="d2e325c0593a319e" providerId="LiveId" clId="{C5D15607-3D89-4432-AEBA-7EDDE20FB0FE}" dt="2022-08-02T13:59:28.952" v="5927" actId="207"/>
        <pc:sldMkLst>
          <pc:docMk/>
          <pc:sldMk cId="4131958776" sldId="696"/>
        </pc:sldMkLst>
        <pc:spChg chg="mod">
          <ac:chgData name="Naimish Vadodariya" userId="d2e325c0593a319e" providerId="LiveId" clId="{C5D15607-3D89-4432-AEBA-7EDDE20FB0FE}" dt="2022-08-02T13:59:28.952" v="5927" actId="207"/>
          <ac:spMkLst>
            <pc:docMk/>
            <pc:sldMk cId="4131958776" sldId="696"/>
            <ac:spMk id="2" creationId="{E1F2D5F8-87CB-4B5B-8EC7-5F4CE6485746}"/>
          </ac:spMkLst>
        </pc:spChg>
        <pc:spChg chg="mod">
          <ac:chgData name="Naimish Vadodariya" userId="d2e325c0593a319e" providerId="LiveId" clId="{C5D15607-3D89-4432-AEBA-7EDDE20FB0FE}" dt="2022-08-02T13:31:12.105" v="5701" actId="113"/>
          <ac:spMkLst>
            <pc:docMk/>
            <pc:sldMk cId="4131958776" sldId="696"/>
            <ac:spMk id="3" creationId="{139A428D-8F15-4206-B337-FA27C005FA71}"/>
          </ac:spMkLst>
        </pc:spChg>
        <pc:spChg chg="mod">
          <ac:chgData name="Naimish Vadodariya" userId="d2e325c0593a319e" providerId="LiveId" clId="{C5D15607-3D89-4432-AEBA-7EDDE20FB0FE}" dt="2022-08-02T13:37:07.067" v="5771" actId="20577"/>
          <ac:spMkLst>
            <pc:docMk/>
            <pc:sldMk cId="4131958776" sldId="696"/>
            <ac:spMk id="4" creationId="{CCC04B9A-372A-EC90-3C6F-D0D5053FC9E8}"/>
          </ac:spMkLst>
        </pc:spChg>
        <pc:spChg chg="mod">
          <ac:chgData name="Naimish Vadodariya" userId="d2e325c0593a319e" providerId="LiveId" clId="{C5D15607-3D89-4432-AEBA-7EDDE20FB0FE}" dt="2022-08-02T13:36:07.247" v="5760" actId="20577"/>
          <ac:spMkLst>
            <pc:docMk/>
            <pc:sldMk cId="4131958776" sldId="696"/>
            <ac:spMk id="5" creationId="{CE0FA9D8-CF4E-09C5-DF26-91A1787E70BF}"/>
          </ac:spMkLst>
        </pc:spChg>
        <pc:spChg chg="mod">
          <ac:chgData name="Naimish Vadodariya" userId="d2e325c0593a319e" providerId="LiveId" clId="{C5D15607-3D89-4432-AEBA-7EDDE20FB0FE}" dt="2022-08-02T13:32:36.776" v="5742" actId="14100"/>
          <ac:spMkLst>
            <pc:docMk/>
            <pc:sldMk cId="4131958776" sldId="696"/>
            <ac:spMk id="6" creationId="{353A77F3-764F-7414-ADFD-5B1C93E8B16C}"/>
          </ac:spMkLst>
        </pc:spChg>
        <pc:spChg chg="del">
          <ac:chgData name="Naimish Vadodariya" userId="d2e325c0593a319e" providerId="LiveId" clId="{C5D15607-3D89-4432-AEBA-7EDDE20FB0FE}" dt="2022-08-02T13:32:06.532" v="5721" actId="478"/>
          <ac:spMkLst>
            <pc:docMk/>
            <pc:sldMk cId="4131958776" sldId="696"/>
            <ac:spMk id="7" creationId="{2890E29D-2083-62D6-3DB7-6088BB5FA4B3}"/>
          </ac:spMkLst>
        </pc:spChg>
        <pc:spChg chg="del">
          <ac:chgData name="Naimish Vadodariya" userId="d2e325c0593a319e" providerId="LiveId" clId="{C5D15607-3D89-4432-AEBA-7EDDE20FB0FE}" dt="2022-08-02T13:32:08.518" v="5722" actId="478"/>
          <ac:spMkLst>
            <pc:docMk/>
            <pc:sldMk cId="4131958776" sldId="696"/>
            <ac:spMk id="8" creationId="{4FC96081-BE46-4D73-6C6E-20B12FCB9D84}"/>
          </ac:spMkLst>
        </pc:spChg>
        <pc:spChg chg="del mod">
          <ac:chgData name="Naimish Vadodariya" userId="d2e325c0593a319e" providerId="LiveId" clId="{C5D15607-3D89-4432-AEBA-7EDDE20FB0FE}" dt="2022-08-02T13:32:04.530" v="5720" actId="478"/>
          <ac:spMkLst>
            <pc:docMk/>
            <pc:sldMk cId="4131958776" sldId="696"/>
            <ac:spMk id="9" creationId="{9EF3D285-9AF2-E4F2-E778-8A63B9856DB3}"/>
          </ac:spMkLst>
        </pc:spChg>
        <pc:graphicFrameChg chg="add mod">
          <ac:chgData name="Naimish Vadodariya" userId="d2e325c0593a319e" providerId="LiveId" clId="{C5D15607-3D89-4432-AEBA-7EDDE20FB0FE}" dt="2022-08-02T13:33:06.601" v="5751" actId="1076"/>
          <ac:graphicFrameMkLst>
            <pc:docMk/>
            <pc:sldMk cId="4131958776" sldId="696"/>
            <ac:graphicFrameMk id="10" creationId="{D0EAD167-1369-D27E-B305-A431475AF504}"/>
          </ac:graphicFrameMkLst>
        </pc:graphicFrameChg>
        <pc:graphicFrameChg chg="add mod">
          <ac:chgData name="Naimish Vadodariya" userId="d2e325c0593a319e" providerId="LiveId" clId="{C5D15607-3D89-4432-AEBA-7EDDE20FB0FE}" dt="2022-08-02T13:33:06.601" v="5751" actId="1076"/>
          <ac:graphicFrameMkLst>
            <pc:docMk/>
            <pc:sldMk cId="4131958776" sldId="696"/>
            <ac:graphicFrameMk id="11" creationId="{D62668B2-FB14-89BE-7F56-3D6477713325}"/>
          </ac:graphicFrameMkLst>
        </pc:graphicFrameChg>
      </pc:sldChg>
      <pc:sldMasterChg chg="modSldLayout">
        <pc:chgData name="Naimish Vadodariya" userId="d2e325c0593a319e" providerId="LiveId" clId="{C5D15607-3D89-4432-AEBA-7EDDE20FB0FE}" dt="2022-08-02T14:05:33.271" v="5943" actId="208"/>
        <pc:sldMasterMkLst>
          <pc:docMk/>
          <pc:sldMasterMk cId="791954662" sldId="2147483648"/>
        </pc:sldMasterMkLst>
        <pc:sldLayoutChg chg="modSp mod">
          <pc:chgData name="Naimish Vadodariya" userId="d2e325c0593a319e" providerId="LiveId" clId="{C5D15607-3D89-4432-AEBA-7EDDE20FB0FE}" dt="2022-08-02T14:05:33.271" v="5943" actId="208"/>
          <pc:sldLayoutMkLst>
            <pc:docMk/>
            <pc:sldMasterMk cId="791954662" sldId="2147483648"/>
            <pc:sldLayoutMk cId="1475118703" sldId="2147483692"/>
          </pc:sldLayoutMkLst>
          <pc:spChg chg="mod">
            <ac:chgData name="Naimish Vadodariya" userId="d2e325c0593a319e" providerId="LiveId" clId="{C5D15607-3D89-4432-AEBA-7EDDE20FB0FE}" dt="2022-08-02T14:05:15.977" v="5939" actId="207"/>
            <ac:spMkLst>
              <pc:docMk/>
              <pc:sldMasterMk cId="791954662" sldId="2147483648"/>
              <pc:sldLayoutMk cId="1475118703" sldId="2147483692"/>
              <ac:spMk id="22" creationId="{EB889181-F145-4E62-A282-E5B77978D1F3}"/>
            </ac:spMkLst>
          </pc:spChg>
          <pc:spChg chg="mod">
            <ac:chgData name="Naimish Vadodariya" userId="d2e325c0593a319e" providerId="LiveId" clId="{C5D15607-3D89-4432-AEBA-7EDDE20FB0FE}" dt="2022-08-02T14:05:19.414" v="5940" actId="207"/>
            <ac:spMkLst>
              <pc:docMk/>
              <pc:sldMasterMk cId="791954662" sldId="2147483648"/>
              <pc:sldLayoutMk cId="1475118703" sldId="2147483692"/>
              <ac:spMk id="23" creationId="{5E9DA42E-B221-4BBE-B651-F7171591BCD7}"/>
            </ac:spMkLst>
          </pc:spChg>
          <pc:spChg chg="mod">
            <ac:chgData name="Naimish Vadodariya" userId="d2e325c0593a319e" providerId="LiveId" clId="{C5D15607-3D89-4432-AEBA-7EDDE20FB0FE}" dt="2022-08-02T14:05:33.271" v="5943" actId="208"/>
            <ac:spMkLst>
              <pc:docMk/>
              <pc:sldMasterMk cId="791954662" sldId="2147483648"/>
              <pc:sldLayoutMk cId="1475118703" sldId="2147483692"/>
              <ac:spMk id="38" creationId="{00000000-0000-0000-0000-000000000000}"/>
            </ac:spMkLst>
          </pc:spChg>
          <pc:spChg chg="mod">
            <ac:chgData name="Naimish Vadodariya" userId="d2e325c0593a319e" providerId="LiveId" clId="{C5D15607-3D89-4432-AEBA-7EDDE20FB0FE}" dt="2022-08-02T14:05:08.946" v="5938" actId="207"/>
            <ac:spMkLst>
              <pc:docMk/>
              <pc:sldMasterMk cId="791954662" sldId="2147483648"/>
              <pc:sldLayoutMk cId="1475118703" sldId="2147483692"/>
              <ac:spMk id="41" creationId="{00000000-0000-0000-0000-000000000000}"/>
            </ac:spMkLst>
          </pc:spChg>
          <pc:spChg chg="mod">
            <ac:chgData name="Naimish Vadodariya" userId="d2e325c0593a319e" providerId="LiveId" clId="{C5D15607-3D89-4432-AEBA-7EDDE20FB0FE}" dt="2022-08-02T14:05:08.946" v="5938" actId="207"/>
            <ac:spMkLst>
              <pc:docMk/>
              <pc:sldMasterMk cId="791954662" sldId="2147483648"/>
              <pc:sldLayoutMk cId="1475118703" sldId="2147483692"/>
              <ac:spMk id="42" creationId="{00000000-0000-0000-0000-000000000000}"/>
            </ac:spMkLst>
          </pc:spChg>
        </pc:sldLayoutChg>
      </pc:sldMasterChg>
    </pc:docChg>
  </pc:docChgLst>
  <pc:docChgLst>
    <pc:chgData name="Naimish Vadodariya" userId="d2e325c0593a319e" providerId="LiveId" clId="{80D3DD34-0633-4CF3-9F17-1AAA4BF0DB11}"/>
    <pc:docChg chg="modSld">
      <pc:chgData name="Naimish Vadodariya" userId="d2e325c0593a319e" providerId="LiveId" clId="{80D3DD34-0633-4CF3-9F17-1AAA4BF0DB11}" dt="2022-09-15T06:36:12.020" v="10" actId="20577"/>
      <pc:docMkLst>
        <pc:docMk/>
      </pc:docMkLst>
      <pc:sldChg chg="modSp mod">
        <pc:chgData name="Naimish Vadodariya" userId="d2e325c0593a319e" providerId="LiveId" clId="{80D3DD34-0633-4CF3-9F17-1AAA4BF0DB11}" dt="2022-09-15T06:36:12.020" v="10" actId="20577"/>
        <pc:sldMkLst>
          <pc:docMk/>
          <pc:sldMk cId="2721305422" sldId="337"/>
        </pc:sldMkLst>
        <pc:graphicFrameChg chg="modGraphic">
          <ac:chgData name="Naimish Vadodariya" userId="d2e325c0593a319e" providerId="LiveId" clId="{80D3DD34-0633-4CF3-9F17-1AAA4BF0DB11}" dt="2022-09-15T06:36:12.020" v="10" actId="20577"/>
          <ac:graphicFrameMkLst>
            <pc:docMk/>
            <pc:sldMk cId="2721305422" sldId="337"/>
            <ac:graphicFrameMk id="42" creationId="{26B864CA-85CD-4666-B9D1-870ED08B272C}"/>
          </ac:graphicFrameMkLst>
        </pc:graphicFrameChg>
      </pc:sldChg>
    </pc:docChg>
  </pc:docChgLst>
  <pc:docChgLst>
    <pc:chgData name="Naimish Vadodariya" userId="d2e325c0593a319e" providerId="LiveId" clId="{4720A315-5A2E-4271-BFB1-BB9042A829E5}"/>
    <pc:docChg chg="undo redo custSel addSld delSld modSld sldOrd">
      <pc:chgData name="Naimish Vadodariya" userId="d2e325c0593a319e" providerId="LiveId" clId="{4720A315-5A2E-4271-BFB1-BB9042A829E5}" dt="2022-07-10T03:57:09.696" v="677" actId="20577"/>
      <pc:docMkLst>
        <pc:docMk/>
      </pc:docMkLst>
      <pc:sldChg chg="addSp delSp modSp mod addAnim delAnim">
        <pc:chgData name="Naimish Vadodariya" userId="d2e325c0593a319e" providerId="LiveId" clId="{4720A315-5A2E-4271-BFB1-BB9042A829E5}" dt="2022-07-08T16:31:11.035" v="586" actId="14100"/>
        <pc:sldMkLst>
          <pc:docMk/>
          <pc:sldMk cId="1915482141" sldId="289"/>
        </pc:sldMkLst>
        <pc:spChg chg="mod topLvl">
          <ac:chgData name="Naimish Vadodariya" userId="d2e325c0593a319e" providerId="LiveId" clId="{4720A315-5A2E-4271-BFB1-BB9042A829E5}" dt="2022-07-08T16:30:49.836" v="571" actId="478"/>
          <ac:spMkLst>
            <pc:docMk/>
            <pc:sldMk cId="1915482141" sldId="289"/>
            <ac:spMk id="4" creationId="{E9A4A388-3701-E936-5D61-943EDF699402}"/>
          </ac:spMkLst>
        </pc:spChg>
        <pc:spChg chg="add del mod topLvl">
          <ac:chgData name="Naimish Vadodariya" userId="d2e325c0593a319e" providerId="LiveId" clId="{4720A315-5A2E-4271-BFB1-BB9042A829E5}" dt="2022-07-08T16:31:11.035" v="586" actId="14100"/>
          <ac:spMkLst>
            <pc:docMk/>
            <pc:sldMk cId="1915482141" sldId="289"/>
            <ac:spMk id="5" creationId="{1A3C4AD4-AE2C-BB37-D8F4-E2CF8B009D71}"/>
          </ac:spMkLst>
        </pc:spChg>
        <pc:spChg chg="add del mod">
          <ac:chgData name="Naimish Vadodariya" userId="d2e325c0593a319e" providerId="LiveId" clId="{4720A315-5A2E-4271-BFB1-BB9042A829E5}" dt="2022-07-08T16:30:54.179" v="572" actId="478"/>
          <ac:spMkLst>
            <pc:docMk/>
            <pc:sldMk cId="1915482141" sldId="289"/>
            <ac:spMk id="6" creationId="{2E021695-34EC-5D16-AFE9-7C77205942CF}"/>
          </ac:spMkLst>
        </pc:spChg>
        <pc:grpChg chg="add del">
          <ac:chgData name="Naimish Vadodariya" userId="d2e325c0593a319e" providerId="LiveId" clId="{4720A315-5A2E-4271-BFB1-BB9042A829E5}" dt="2022-07-08T16:30:49.836" v="571" actId="478"/>
          <ac:grpSpMkLst>
            <pc:docMk/>
            <pc:sldMk cId="1915482141" sldId="289"/>
            <ac:grpSpMk id="3" creationId="{B814C6DB-F447-EDE6-462B-FA2DE34F8D8C}"/>
          </ac:grpSpMkLst>
        </pc:grpChg>
      </pc:sldChg>
      <pc:sldChg chg="addSp modSp mod modAnim">
        <pc:chgData name="Naimish Vadodariya" userId="d2e325c0593a319e" providerId="LiveId" clId="{4720A315-5A2E-4271-BFB1-BB9042A829E5}" dt="2022-07-10T03:57:09.696" v="677" actId="20577"/>
        <pc:sldMkLst>
          <pc:docMk/>
          <pc:sldMk cId="2554711902" sldId="291"/>
        </pc:sldMkLst>
        <pc:spChg chg="mod">
          <ac:chgData name="Naimish Vadodariya" userId="d2e325c0593a319e" providerId="LiveId" clId="{4720A315-5A2E-4271-BFB1-BB9042A829E5}" dt="2022-07-08T16:15:43.878" v="352" actId="20577"/>
          <ac:spMkLst>
            <pc:docMk/>
            <pc:sldMk cId="2554711902" sldId="291"/>
            <ac:spMk id="2" creationId="{095EF1AA-B384-4B3C-AA64-26D31B983DC1}"/>
          </ac:spMkLst>
        </pc:spChg>
        <pc:spChg chg="add mod">
          <ac:chgData name="Naimish Vadodariya" userId="d2e325c0593a319e" providerId="LiveId" clId="{4720A315-5A2E-4271-BFB1-BB9042A829E5}" dt="2022-07-08T16:36:09.671" v="674" actId="1582"/>
          <ac:spMkLst>
            <pc:docMk/>
            <pc:sldMk cId="2554711902" sldId="291"/>
            <ac:spMk id="3" creationId="{C1A1189A-7AFE-CCC8-8A9C-0C401FF3B55B}"/>
          </ac:spMkLst>
        </pc:spChg>
        <pc:spChg chg="add mod">
          <ac:chgData name="Naimish Vadodariya" userId="d2e325c0593a319e" providerId="LiveId" clId="{4720A315-5A2E-4271-BFB1-BB9042A829E5}" dt="2022-07-08T16:16:26.732" v="356" actId="1582"/>
          <ac:spMkLst>
            <pc:docMk/>
            <pc:sldMk cId="2554711902" sldId="291"/>
            <ac:spMk id="4" creationId="{0A8696B3-C7C3-43DD-0940-820E303B2436}"/>
          </ac:spMkLst>
        </pc:spChg>
        <pc:spChg chg="mod">
          <ac:chgData name="Naimish Vadodariya" userId="d2e325c0593a319e" providerId="LiveId" clId="{4720A315-5A2E-4271-BFB1-BB9042A829E5}" dt="2022-07-10T03:57:09.696" v="677" actId="20577"/>
          <ac:spMkLst>
            <pc:docMk/>
            <pc:sldMk cId="2554711902" sldId="291"/>
            <ac:spMk id="5" creationId="{C4A6F3DF-2EB8-43CF-3795-79063F5A0067}"/>
          </ac:spMkLst>
        </pc:spChg>
        <pc:spChg chg="mod">
          <ac:chgData name="Naimish Vadodariya" userId="d2e325c0593a319e" providerId="LiveId" clId="{4720A315-5A2E-4271-BFB1-BB9042A829E5}" dt="2022-07-08T16:20:35.779" v="375" actId="14100"/>
          <ac:spMkLst>
            <pc:docMk/>
            <pc:sldMk cId="2554711902" sldId="291"/>
            <ac:spMk id="7" creationId="{72A86601-7B9C-F9F6-5604-2455DAE19E61}"/>
          </ac:spMkLst>
        </pc:spChg>
      </pc:sldChg>
      <pc:sldChg chg="modSp">
        <pc:chgData name="Naimish Vadodariya" userId="d2e325c0593a319e" providerId="LiveId" clId="{4720A315-5A2E-4271-BFB1-BB9042A829E5}" dt="2022-07-08T16:31:33.453" v="587" actId="6549"/>
        <pc:sldMkLst>
          <pc:docMk/>
          <pc:sldMk cId="4216305698" sldId="292"/>
        </pc:sldMkLst>
        <pc:spChg chg="mod">
          <ac:chgData name="Naimish Vadodariya" userId="d2e325c0593a319e" providerId="LiveId" clId="{4720A315-5A2E-4271-BFB1-BB9042A829E5}" dt="2022-07-08T16:31:33.453" v="587" actId="6549"/>
          <ac:spMkLst>
            <pc:docMk/>
            <pc:sldMk cId="4216305698" sldId="292"/>
            <ac:spMk id="9" creationId="{BDA2F9A4-6988-4274-8384-12496EC9D59D}"/>
          </ac:spMkLst>
        </pc:spChg>
      </pc:sldChg>
      <pc:sldChg chg="modSp mod">
        <pc:chgData name="Naimish Vadodariya" userId="d2e325c0593a319e" providerId="LiveId" clId="{4720A315-5A2E-4271-BFB1-BB9042A829E5}" dt="2022-07-08T16:35:34.882" v="673" actId="20577"/>
        <pc:sldMkLst>
          <pc:docMk/>
          <pc:sldMk cId="1234560127" sldId="325"/>
        </pc:sldMkLst>
        <pc:spChg chg="mod">
          <ac:chgData name="Naimish Vadodariya" userId="d2e325c0593a319e" providerId="LiveId" clId="{4720A315-5A2E-4271-BFB1-BB9042A829E5}" dt="2022-07-08T16:35:34.882" v="673" actId="20577"/>
          <ac:spMkLst>
            <pc:docMk/>
            <pc:sldMk cId="1234560127" sldId="325"/>
            <ac:spMk id="2" creationId="{E1F2D5F8-87CB-4B5B-8EC7-5F4CE6485746}"/>
          </ac:spMkLst>
        </pc:spChg>
      </pc:sldChg>
      <pc:sldChg chg="modSp mod ord modAnim">
        <pc:chgData name="Naimish Vadodariya" userId="d2e325c0593a319e" providerId="LiveId" clId="{4720A315-5A2E-4271-BFB1-BB9042A829E5}" dt="2022-07-08T16:33:13.373" v="599" actId="113"/>
        <pc:sldMkLst>
          <pc:docMk/>
          <pc:sldMk cId="207174456" sldId="326"/>
        </pc:sldMkLst>
        <pc:spChg chg="mod">
          <ac:chgData name="Naimish Vadodariya" userId="d2e325c0593a319e" providerId="LiveId" clId="{4720A315-5A2E-4271-BFB1-BB9042A829E5}" dt="2022-07-08T16:33:13.373" v="599" actId="113"/>
          <ac:spMkLst>
            <pc:docMk/>
            <pc:sldMk cId="207174456" sldId="326"/>
            <ac:spMk id="3" creationId="{139A428D-8F15-4206-B337-FA27C005FA71}"/>
          </ac:spMkLst>
        </pc:spChg>
      </pc:sldChg>
      <pc:sldChg chg="modSp add mod">
        <pc:chgData name="Naimish Vadodariya" userId="d2e325c0593a319e" providerId="LiveId" clId="{4720A315-5A2E-4271-BFB1-BB9042A829E5}" dt="2022-07-08T02:29:46.351" v="19" actId="20577"/>
        <pc:sldMkLst>
          <pc:docMk/>
          <pc:sldMk cId="200374224" sldId="327"/>
        </pc:sldMkLst>
        <pc:spChg chg="mod">
          <ac:chgData name="Naimish Vadodariya" userId="d2e325c0593a319e" providerId="LiveId" clId="{4720A315-5A2E-4271-BFB1-BB9042A829E5}" dt="2022-07-08T02:29:46.351" v="19" actId="20577"/>
          <ac:spMkLst>
            <pc:docMk/>
            <pc:sldMk cId="200374224" sldId="327"/>
            <ac:spMk id="2" creationId="{54D792E8-8838-4744-A7DD-92B0ED18307B}"/>
          </ac:spMkLst>
        </pc:spChg>
        <pc:spChg chg="mod">
          <ac:chgData name="Naimish Vadodariya" userId="d2e325c0593a319e" providerId="LiveId" clId="{4720A315-5A2E-4271-BFB1-BB9042A829E5}" dt="2022-07-08T02:29:40.730" v="2" actId="20577"/>
          <ac:spMkLst>
            <pc:docMk/>
            <pc:sldMk cId="200374224" sldId="327"/>
            <ac:spMk id="3" creationId="{6C915463-E8EE-4502-8261-E337007EFAAF}"/>
          </ac:spMkLst>
        </pc:spChg>
      </pc:sldChg>
      <pc:sldChg chg="modSp add mod">
        <pc:chgData name="Naimish Vadodariya" userId="d2e325c0593a319e" providerId="LiveId" clId="{4720A315-5A2E-4271-BFB1-BB9042A829E5}" dt="2022-07-08T02:30:01.980" v="45" actId="20577"/>
        <pc:sldMkLst>
          <pc:docMk/>
          <pc:sldMk cId="700880048" sldId="328"/>
        </pc:sldMkLst>
        <pc:spChg chg="mod">
          <ac:chgData name="Naimish Vadodariya" userId="d2e325c0593a319e" providerId="LiveId" clId="{4720A315-5A2E-4271-BFB1-BB9042A829E5}" dt="2022-07-08T02:30:01.980" v="45" actId="20577"/>
          <ac:spMkLst>
            <pc:docMk/>
            <pc:sldMk cId="700880048" sldId="328"/>
            <ac:spMk id="2" creationId="{E1F2D5F8-87CB-4B5B-8EC7-5F4CE6485746}"/>
          </ac:spMkLst>
        </pc:spChg>
      </pc:sldChg>
      <pc:sldChg chg="modSp add mod">
        <pc:chgData name="Naimish Vadodariya" userId="d2e325c0593a319e" providerId="LiveId" clId="{4720A315-5A2E-4271-BFB1-BB9042A829E5}" dt="2022-07-08T02:32:29.970" v="118" actId="20577"/>
        <pc:sldMkLst>
          <pc:docMk/>
          <pc:sldMk cId="2908367801" sldId="329"/>
        </pc:sldMkLst>
        <pc:spChg chg="mod">
          <ac:chgData name="Naimish Vadodariya" userId="d2e325c0593a319e" providerId="LiveId" clId="{4720A315-5A2E-4271-BFB1-BB9042A829E5}" dt="2022-07-08T02:32:29.970" v="118" actId="20577"/>
          <ac:spMkLst>
            <pc:docMk/>
            <pc:sldMk cId="2908367801" sldId="329"/>
            <ac:spMk id="2" creationId="{E1F2D5F8-87CB-4B5B-8EC7-5F4CE6485746}"/>
          </ac:spMkLst>
        </pc:spChg>
      </pc:sldChg>
      <pc:sldChg chg="modSp add mod">
        <pc:chgData name="Naimish Vadodariya" userId="d2e325c0593a319e" providerId="LiveId" clId="{4720A315-5A2E-4271-BFB1-BB9042A829E5}" dt="2022-07-08T02:30:35.970" v="114" actId="20577"/>
        <pc:sldMkLst>
          <pc:docMk/>
          <pc:sldMk cId="2459902967" sldId="330"/>
        </pc:sldMkLst>
        <pc:spChg chg="mod">
          <ac:chgData name="Naimish Vadodariya" userId="d2e325c0593a319e" providerId="LiveId" clId="{4720A315-5A2E-4271-BFB1-BB9042A829E5}" dt="2022-07-08T02:30:35.970" v="114" actId="20577"/>
          <ac:spMkLst>
            <pc:docMk/>
            <pc:sldMk cId="2459902967" sldId="330"/>
            <ac:spMk id="2" creationId="{E1F2D5F8-87CB-4B5B-8EC7-5F4CE6485746}"/>
          </ac:spMkLst>
        </pc:spChg>
      </pc:sldChg>
      <pc:sldChg chg="modSp add mod">
        <pc:chgData name="Naimish Vadodariya" userId="d2e325c0593a319e" providerId="LiveId" clId="{4720A315-5A2E-4271-BFB1-BB9042A829E5}" dt="2022-07-08T02:33:02.331" v="190" actId="20577"/>
        <pc:sldMkLst>
          <pc:docMk/>
          <pc:sldMk cId="3640156525" sldId="331"/>
        </pc:sldMkLst>
        <pc:spChg chg="mod">
          <ac:chgData name="Naimish Vadodariya" userId="d2e325c0593a319e" providerId="LiveId" clId="{4720A315-5A2E-4271-BFB1-BB9042A829E5}" dt="2022-07-08T02:33:02.331" v="190" actId="20577"/>
          <ac:spMkLst>
            <pc:docMk/>
            <pc:sldMk cId="3640156525" sldId="331"/>
            <ac:spMk id="2" creationId="{E1F2D5F8-87CB-4B5B-8EC7-5F4CE6485746}"/>
          </ac:spMkLst>
        </pc:spChg>
      </pc:sldChg>
      <pc:sldChg chg="modSp add mod">
        <pc:chgData name="Naimish Vadodariya" userId="d2e325c0593a319e" providerId="LiveId" clId="{4720A315-5A2E-4271-BFB1-BB9042A829E5}" dt="2022-07-08T02:33:15" v="201" actId="20577"/>
        <pc:sldMkLst>
          <pc:docMk/>
          <pc:sldMk cId="1849273504" sldId="332"/>
        </pc:sldMkLst>
        <pc:spChg chg="mod">
          <ac:chgData name="Naimish Vadodariya" userId="d2e325c0593a319e" providerId="LiveId" clId="{4720A315-5A2E-4271-BFB1-BB9042A829E5}" dt="2022-07-08T02:33:15" v="201" actId="20577"/>
          <ac:spMkLst>
            <pc:docMk/>
            <pc:sldMk cId="1849273504" sldId="332"/>
            <ac:spMk id="2" creationId="{E1F2D5F8-87CB-4B5B-8EC7-5F4CE6485746}"/>
          </ac:spMkLst>
        </pc:spChg>
      </pc:sldChg>
      <pc:sldChg chg="add del">
        <pc:chgData name="Naimish Vadodariya" userId="d2e325c0593a319e" providerId="LiveId" clId="{4720A315-5A2E-4271-BFB1-BB9042A829E5}" dt="2022-07-08T16:35:21.650" v="667" actId="2696"/>
        <pc:sldMkLst>
          <pc:docMk/>
          <pc:sldMk cId="1647061508"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147511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7/7/2023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microsoft.com/office/2007/relationships/hdphoto" Target="../media/hdphoto9.wdp"/><Relationship Id="rId7" Type="http://schemas.microsoft.com/office/2007/relationships/hdphoto" Target="../media/hdphoto11.wdp"/><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0.wdp"/><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sz="6000" dirty="0"/>
              <a:t>Functions, Stored Procedures, Cursor &amp; Trigger</a:t>
            </a:r>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a:t>naimish.vadodariya@darshan.ac.in</a:t>
            </a:r>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a:t>8866215253</a:t>
            </a:r>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Naimish R. Vadodariya</a:t>
            </a:r>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latin typeface="Roboto Condensed Light" panose="02000000000000000000" pitchFamily="2" charset="0"/>
                <a:ea typeface="Roboto Condensed Light" panose="02000000000000000000" pitchFamily="2" charset="0"/>
              </a:rPr>
              <a:t>#2101CS302</a:t>
            </a:r>
          </a:p>
        </p:txBody>
      </p:sp>
      <p:pic>
        <p:nvPicPr>
          <p:cNvPr id="24" name="Picture Placeholder 23">
            <a:extLst>
              <a:ext uri="{FF2B5EF4-FFF2-40B4-BE49-F238E27FC236}">
                <a16:creationId xmlns="" xmlns:a16="http://schemas.microsoft.com/office/drawing/2014/main"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1. 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0"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22"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28"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 xmlns:a16="http://schemas.microsoft.com/office/drawing/2014/main" val="20000"/>
                    </a:ext>
                  </a:extLst>
                </a:gridCol>
                <a:gridCol w="645793">
                  <a:extLst>
                    <a:ext uri="{9D8B030D-6E8A-4147-A177-3AD203B41FA5}">
                      <a16:colId xmlns=""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3"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34"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40"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5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11395848"/>
              </p:ext>
            </p:extLst>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smtClean="0">
                          <a:solidFill>
                            <a:srgbClr val="FF00FF"/>
                          </a:solidFill>
                          <a:latin typeface="Consolas" panose="020B0609020204030204" pitchFamily="49" charset="0"/>
                        </a:rPr>
                        <a:t>MAX</a:t>
                      </a:r>
                      <a:r>
                        <a:rPr lang="en-US" sz="1400" b="0" dirty="0" smtClean="0">
                          <a:solidFill>
                            <a:srgbClr val="808080"/>
                          </a:solidFill>
                          <a:latin typeface="Consolas" panose="020B0609020204030204" pitchFamily="49" charset="0"/>
                        </a:rPr>
                        <a:t>(ALL </a:t>
                      </a:r>
                      <a:r>
                        <a:rPr lang="en-US" sz="1400" b="0" dirty="0" smtClean="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53"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355118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54"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5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8919286"/>
              </p:ext>
            </p:extLst>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smtClean="0">
                          <a:solidFill>
                            <a:srgbClr val="808080"/>
                          </a:solidFill>
                          <a:latin typeface="Consolas" panose="020B0609020204030204" pitchFamily="49" charset="0"/>
                        </a:rPr>
                        <a:t>(</a:t>
                      </a:r>
                      <a:r>
                        <a:rPr lang="en-US" sz="1400" b="0" dirty="0" smtClean="0">
                          <a:solidFill>
                            <a:prstClr val="black"/>
                          </a:solidFill>
                          <a:latin typeface="Consolas" panose="020B0609020204030204" pitchFamily="49" charset="0"/>
                        </a:rPr>
                        <a:t>*</a:t>
                      </a:r>
                      <a:r>
                        <a:rPr lang="en-US" sz="1400" b="0" dirty="0" smtClean="0">
                          <a:solidFill>
                            <a:srgbClr val="808080"/>
                          </a:solidFill>
                          <a:latin typeface="Consolas" panose="020B0609020204030204" pitchFamily="49" charset="0"/>
                        </a:rPr>
                        <a:t>)</a:t>
                      </a:r>
                      <a:r>
                        <a:rPr lang="en-US" sz="1400" b="0" dirty="0" smtClean="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5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479766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5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60"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61"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5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1. 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0"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57978537"/>
              </p:ext>
            </p:extLst>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a:t>
                      </a:r>
                      <a:r>
                        <a:rPr lang="en-US" sz="1900" b="0" kern="1200" baseline="0" dirty="0" smtClean="0">
                          <a:solidFill>
                            <a:schemeClr val="tx1"/>
                          </a:solidFill>
                          <a:latin typeface="+mn-lt"/>
                          <a:ea typeface="+mn-ea"/>
                          <a:cs typeface="+mn-cs"/>
                        </a:rPr>
                        <a:t>Maximum &amp; </a:t>
                      </a:r>
                      <a:r>
                        <a:rPr lang="en-US" sz="1900" b="0" kern="1200" baseline="0" dirty="0">
                          <a:solidFill>
                            <a:schemeClr val="tx1"/>
                          </a:solidFill>
                          <a:latin typeface="+mn-lt"/>
                          <a:ea typeface="+mn-ea"/>
                          <a:cs typeface="+mn-cs"/>
                        </a:rPr>
                        <a:t>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42"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78551" y="4094262"/>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a:solidFill>
                            <a:prstClr val="black"/>
                          </a:solidFill>
                          <a:latin typeface="Consolas" panose="020B0609020204030204" pitchFamily="49" charset="0"/>
                        </a:rPr>
                        <a:t>]</a:t>
                      </a:r>
                      <a:r>
                        <a:rPr lang="en-US" sz="1400" b="0">
                          <a:solidFill>
                            <a:srgbClr val="808080"/>
                          </a:solidFill>
                          <a:latin typeface="Consolas" panose="020B0609020204030204" pitchFamily="49" charset="0"/>
                        </a:rPr>
                        <a:t>,</a:t>
                      </a:r>
                      <a:r>
                        <a:rPr lang="en-US" sz="1400" b="0">
                          <a:solidFill>
                            <a:prstClr val="black"/>
                          </a:solidFill>
                          <a:latin typeface="Consolas" panose="020B0609020204030204" pitchFamily="49" charset="0"/>
                        </a:rPr>
                        <a:t> </a:t>
                      </a:r>
                      <a:r>
                        <a:rPr lang="en-US" sz="1400" b="0">
                          <a:solidFill>
                            <a:srgbClr val="FF00FF"/>
                          </a:solidFill>
                          <a:latin typeface="Consolas" panose="020B0609020204030204" pitchFamily="49" charset="0"/>
                        </a:rPr>
                        <a:t>AVG</a:t>
                      </a:r>
                      <a:r>
                        <a:rPr lang="en-US" sz="1400" b="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a:solidFill>
                            <a:srgbClr val="0000FF"/>
                          </a:solidFill>
                          <a:latin typeface="Consolas" panose="020B0609020204030204" pitchFamily="49" charset="0"/>
                        </a:rPr>
                        <a:t>AS</a:t>
                      </a:r>
                      <a:r>
                        <a:rPr lang="en-US" sz="1400" b="0">
                          <a:solidFill>
                            <a:prstClr val="black"/>
                          </a:solidFill>
                          <a:latin typeface="Consolas" panose="020B0609020204030204" pitchFamily="49" charset="0"/>
                        </a:rPr>
                        <a:t> [Avg]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43"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308092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0"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42"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83641204"/>
              </p:ext>
            </p:extLst>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smtClean="0">
                          <a:solidFill>
                            <a:srgbClr val="808080"/>
                          </a:solidFill>
                          <a:latin typeface="Consolas" panose="020B0609020204030204" pitchFamily="49" charset="0"/>
                        </a:rPr>
                        <a:t>(</a:t>
                      </a:r>
                      <a:r>
                        <a:rPr lang="en-US" sz="1400" b="0" dirty="0" smtClean="0">
                          <a:solidFill>
                            <a:prstClr val="black"/>
                          </a:solidFill>
                          <a:latin typeface="Consolas" panose="020B0609020204030204" pitchFamily="49" charset="0"/>
                        </a:rPr>
                        <a:t>*</a:t>
                      </a:r>
                      <a:r>
                        <a:rPr lang="en-US" sz="1400" b="0" dirty="0" smtClean="0">
                          <a:solidFill>
                            <a:srgbClr val="808080"/>
                          </a:solidFill>
                          <a:latin typeface="Consolas" panose="020B0609020204030204" pitchFamily="49" charset="0"/>
                        </a:rPr>
                        <a:t>)</a:t>
                      </a:r>
                      <a:r>
                        <a:rPr lang="en-US" sz="1400" b="0" dirty="0" smtClean="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43"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93019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0"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18379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Date &amp; Time 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1.2</a:t>
            </a:r>
          </a:p>
        </p:txBody>
      </p:sp>
    </p:spTree>
    <p:extLst>
      <p:ext uri="{BB962C8B-B14F-4D97-AF65-F5344CB8AC3E}">
        <p14:creationId xmlns:p14="http://schemas.microsoft.com/office/powerpoint/2010/main" val="4050774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2. Date &amp; Time Functions</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b="1" dirty="0"/>
              <a:t>SQL Server</a:t>
            </a:r>
            <a:r>
              <a:rPr lang="en-US" dirty="0"/>
              <a:t> comes with the following data types for storing a date or a date/time value in the database:</a:t>
            </a:r>
          </a:p>
          <a:p>
            <a:pPr lvl="1"/>
            <a:r>
              <a:rPr lang="en-IN" dirty="0">
                <a:solidFill>
                  <a:srgbClr val="0000FF"/>
                </a:solidFill>
                <a:latin typeface="Consolas" panose="020B0609020204030204" pitchFamily="49" charset="0"/>
              </a:rPr>
              <a:t>DATE</a:t>
            </a:r>
            <a:r>
              <a:rPr lang="en-US" dirty="0"/>
              <a:t>– format YYYY-MM-DD</a:t>
            </a:r>
          </a:p>
          <a:p>
            <a:pPr lvl="1"/>
            <a:r>
              <a:rPr lang="en-US" dirty="0">
                <a:solidFill>
                  <a:srgbClr val="0000FF"/>
                </a:solidFill>
                <a:latin typeface="Consolas" panose="020B0609020204030204" pitchFamily="49" charset="0"/>
              </a:rPr>
              <a:t>DATETIME</a:t>
            </a:r>
            <a:r>
              <a:rPr lang="en-US" dirty="0"/>
              <a:t> – format YYYY-MM-DD HH:MI:SS</a:t>
            </a:r>
          </a:p>
          <a:p>
            <a:pPr lvl="1"/>
            <a:r>
              <a:rPr lang="en-US" dirty="0">
                <a:solidFill>
                  <a:srgbClr val="0000FF"/>
                </a:solidFill>
                <a:latin typeface="Consolas" panose="020B0609020204030204" pitchFamily="49" charset="0"/>
              </a:rPr>
              <a:t>SMALLDATETIME</a:t>
            </a:r>
            <a:r>
              <a:rPr lang="en-US" dirty="0"/>
              <a:t> – format: YYYY-MM-DD HH:MI:SS</a:t>
            </a:r>
          </a:p>
          <a:p>
            <a:pPr lvl="1"/>
            <a:r>
              <a:rPr lang="en-US" dirty="0">
                <a:solidFill>
                  <a:srgbClr val="0000FF"/>
                </a:solidFill>
                <a:latin typeface="Consolas" panose="020B0609020204030204" pitchFamily="49" charset="0"/>
              </a:rPr>
              <a:t>TIMESTAMP</a:t>
            </a:r>
            <a:r>
              <a:rPr lang="en-US" dirty="0"/>
              <a:t> – format: a unique identifier</a:t>
            </a:r>
          </a:p>
          <a:p>
            <a:r>
              <a:rPr lang="en-US" dirty="0"/>
              <a:t>To retrieve current date time, we can use GETDATE():</a:t>
            </a:r>
          </a:p>
          <a:p>
            <a:endParaRPr lang="en-US" dirty="0"/>
          </a:p>
          <a:p>
            <a:endParaRPr lang="en-US" dirty="0"/>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0" name="Rectangle 9">
            <a:extLst>
              <a:ext uri="{FF2B5EF4-FFF2-40B4-BE49-F238E27FC236}">
                <a16:creationId xmlns="" xmlns:a16="http://schemas.microsoft.com/office/drawing/2014/main" id="{C4A6F3DF-2EB8-43CF-3795-79063F5A0067}"/>
              </a:ext>
            </a:extLst>
          </p:cNvPr>
          <p:cNvSpPr/>
          <p:nvPr/>
        </p:nvSpPr>
        <p:spPr>
          <a:xfrm>
            <a:off x="512179" y="3836632"/>
            <a:ext cx="4201334"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Consolas" panose="020B0609020204030204" pitchFamily="49" charset="0"/>
              </a:rPr>
              <a:t>Select</a:t>
            </a:r>
            <a:r>
              <a:rPr lang="en-IN" sz="1600" dirty="0">
                <a:solidFill>
                  <a:prstClr val="black"/>
                </a:solidFill>
                <a:latin typeface="Consolas" panose="020B0609020204030204" pitchFamily="49" charset="0"/>
              </a:rPr>
              <a:t> </a:t>
            </a:r>
            <a:r>
              <a:rPr lang="en-IN" sz="1600" dirty="0">
                <a:solidFill>
                  <a:srgbClr val="FF00FF"/>
                </a:solidFill>
                <a:latin typeface="Consolas" panose="020B0609020204030204" pitchFamily="49" charset="0"/>
              </a:rPr>
              <a:t>GETDATE</a:t>
            </a:r>
            <a:r>
              <a:rPr lang="en-IN" sz="1600" dirty="0">
                <a:solidFill>
                  <a:srgbClr val="808080"/>
                </a:solidFill>
                <a:latin typeface="Consolas" panose="020B0609020204030204" pitchFamily="49" charset="0"/>
              </a:rPr>
              <a:t>()</a:t>
            </a:r>
            <a:r>
              <a:rPr lang="en-IN" sz="1600" dirty="0">
                <a:solidFill>
                  <a:prstClr val="black"/>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prstClr val="black"/>
                </a:solidFill>
                <a:latin typeface="Consolas" panose="020B0609020204030204" pitchFamily="49" charset="0"/>
              </a:rPr>
              <a:t> </a:t>
            </a:r>
            <a:r>
              <a:rPr lang="en-IN" sz="1600" dirty="0" err="1">
                <a:solidFill>
                  <a:prstClr val="black"/>
                </a:solidFill>
                <a:latin typeface="Consolas" panose="020B0609020204030204" pitchFamily="49" charset="0"/>
              </a:rPr>
              <a:t>CurrentDateTime</a:t>
            </a:r>
            <a:endParaRPr lang="en-IN" sz="1600" dirty="0">
              <a:solidFill>
                <a:prstClr val="black"/>
              </a:solidFill>
              <a:latin typeface="Consolas" panose="020B0609020204030204" pitchFamily="49" charset="0"/>
            </a:endParaRPr>
          </a:p>
        </p:txBody>
      </p:sp>
      <p:sp>
        <p:nvSpPr>
          <p:cNvPr id="11" name="Rectangle: Top Corners Rounded 6">
            <a:extLst>
              <a:ext uri="{FF2B5EF4-FFF2-40B4-BE49-F238E27FC236}">
                <a16:creationId xmlns="" xmlns:a16="http://schemas.microsoft.com/office/drawing/2014/main" id="{72A86601-7B9C-F9F6-5604-2455DAE19E61}"/>
              </a:ext>
            </a:extLst>
          </p:cNvPr>
          <p:cNvSpPr/>
          <p:nvPr/>
        </p:nvSpPr>
        <p:spPr>
          <a:xfrm>
            <a:off x="512179" y="3507448"/>
            <a:ext cx="18282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Current Date &amp; Time</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094512" y="3822712"/>
            <a:ext cx="2282595" cy="612000"/>
          </a:xfrm>
          <a:prstGeom prst="rect">
            <a:avLst/>
          </a:prstGeom>
        </p:spPr>
      </p:pic>
      <p:sp>
        <p:nvSpPr>
          <p:cNvPr id="14" name="Rectangle: Top Corners Rounded 6">
            <a:extLst>
              <a:ext uri="{FF2B5EF4-FFF2-40B4-BE49-F238E27FC236}">
                <a16:creationId xmlns="" xmlns:a16="http://schemas.microsoft.com/office/drawing/2014/main" id="{72A86601-7B9C-F9F6-5604-2455DAE19E61}"/>
              </a:ext>
            </a:extLst>
          </p:cNvPr>
          <p:cNvSpPr/>
          <p:nvPr/>
        </p:nvSpPr>
        <p:spPr>
          <a:xfrm>
            <a:off x="5094512" y="3507448"/>
            <a:ext cx="762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313650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119A4-733F-4E7B-9F9C-2C44E3B6661B}"/>
              </a:ext>
            </a:extLst>
          </p:cNvPr>
          <p:cNvSpPr>
            <a:spLocks noGrp="1"/>
          </p:cNvSpPr>
          <p:nvPr>
            <p:ph type="title"/>
          </p:nvPr>
        </p:nvSpPr>
        <p:spPr/>
        <p:txBody>
          <a:bodyPr/>
          <a:lstStyle/>
          <a:p>
            <a:r>
              <a:rPr lang="en-US" sz="3600" dirty="0"/>
              <a:t>2. Date &amp; Time Functions (Cont..)</a:t>
            </a:r>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nvPr>
        </p:nvGraphicFramePr>
        <p:xfrm>
          <a:off x="317151" y="1314506"/>
          <a:ext cx="11765992" cy="5074920"/>
        </p:xfrm>
        <a:graphic>
          <a:graphicData uri="http://schemas.openxmlformats.org/drawingml/2006/table">
            <a:tbl>
              <a:tblPr firstRow="1" bandRow="1">
                <a:tableStyleId>{8EC20E35-A176-4012-BC5E-935CFFF8708E}</a:tableStyleId>
              </a:tblPr>
              <a:tblGrid>
                <a:gridCol w="3253363">
                  <a:extLst>
                    <a:ext uri="{9D8B030D-6E8A-4147-A177-3AD203B41FA5}">
                      <a16:colId xmlns="" xmlns:a16="http://schemas.microsoft.com/office/drawing/2014/main" val="20000"/>
                    </a:ext>
                  </a:extLst>
                </a:gridCol>
                <a:gridCol w="5638800">
                  <a:extLst>
                    <a:ext uri="{9D8B030D-6E8A-4147-A177-3AD203B41FA5}">
                      <a16:colId xmlns="" xmlns:a16="http://schemas.microsoft.com/office/drawing/2014/main" val="20001"/>
                    </a:ext>
                  </a:extLst>
                </a:gridCol>
                <a:gridCol w="2873829">
                  <a:extLst>
                    <a:ext uri="{9D8B030D-6E8A-4147-A177-3AD203B41FA5}">
                      <a16:colId xmlns="" xmlns:a16="http://schemas.microsoft.com/office/drawing/2014/main" val="20002"/>
                    </a:ext>
                  </a:extLst>
                </a:gridCol>
              </a:tblGrid>
              <a:tr h="363243">
                <a:tc>
                  <a:txBody>
                    <a:bodyPr/>
                    <a:lstStyle/>
                    <a:p>
                      <a:pPr algn="l"/>
                      <a:r>
                        <a:rPr lang="en-US" b="1" u="none" dirty="0">
                          <a:solidFill>
                            <a:schemeClr val="tx1"/>
                          </a:solidFill>
                        </a:rPr>
                        <a:t>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Return Value</a:t>
                      </a:r>
                      <a:r>
                        <a:rPr lang="en-US" b="1" u="none" baseline="0" dirty="0">
                          <a:solidFill>
                            <a:schemeClr val="tx1"/>
                          </a:solidFill>
                        </a:rPr>
                        <a:t> Data Type</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48108">
                <a:tc>
                  <a:txBody>
                    <a:bodyPr/>
                    <a:lstStyle/>
                    <a:p>
                      <a:r>
                        <a:rPr lang="en-IN" sz="1700" dirty="0">
                          <a:solidFill>
                            <a:srgbClr val="FF00FF"/>
                          </a:solidFill>
                          <a:latin typeface="Consolas" panose="020B0609020204030204" pitchFamily="49" charset="0"/>
                        </a:rPr>
                        <a:t>DAY </a:t>
                      </a:r>
                      <a:r>
                        <a:rPr lang="en-IN" sz="1700" b="0" i="0" kern="1200" dirty="0">
                          <a:solidFill>
                            <a:schemeClr val="dk1"/>
                          </a:solidFill>
                          <a:effectLst/>
                          <a:latin typeface="+mn-lt"/>
                          <a:ea typeface="+mn-ea"/>
                          <a:cs typeface="+mn-cs"/>
                        </a:rPr>
                        <a:t>(date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day of the week for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1 - 31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48108">
                <a:tc>
                  <a:txBody>
                    <a:bodyPr/>
                    <a:lstStyle/>
                    <a:p>
                      <a:r>
                        <a:rPr lang="en-IN" sz="1700" kern="1200" dirty="0">
                          <a:solidFill>
                            <a:srgbClr val="FF00FF"/>
                          </a:solidFill>
                          <a:latin typeface="Consolas" panose="020B0609020204030204" pitchFamily="49" charset="0"/>
                          <a:ea typeface="+mn-ea"/>
                          <a:cs typeface="+mn-cs"/>
                        </a:rPr>
                        <a:t>MONTH</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month of a given date</a:t>
                      </a:r>
                      <a:r>
                        <a:rPr lang="en-US" sz="1700" kern="1200" dirty="0"/>
                        <a:t>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1 - 12</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48108">
                <a:tc>
                  <a:txBody>
                    <a:bodyPr/>
                    <a:lstStyle/>
                    <a:p>
                      <a:r>
                        <a:rPr lang="en-IN" sz="1700" kern="1200" dirty="0">
                          <a:solidFill>
                            <a:srgbClr val="FF00FF"/>
                          </a:solidFill>
                          <a:latin typeface="Consolas" panose="020B0609020204030204" pitchFamily="49" charset="0"/>
                          <a:ea typeface="+mn-ea"/>
                          <a:cs typeface="+mn-cs"/>
                        </a:rPr>
                        <a:t>YEAR</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year of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for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605405">
                <a:tc>
                  <a:txBody>
                    <a:bodyPr/>
                    <a:lstStyle/>
                    <a:p>
                      <a:r>
                        <a:rPr lang="en-IN" sz="1700" kern="1200" dirty="0">
                          <a:solidFill>
                            <a:srgbClr val="FF00FF"/>
                          </a:solidFill>
                          <a:latin typeface="Consolas" panose="020B0609020204030204" pitchFamily="49" charset="0"/>
                          <a:ea typeface="+mn-ea"/>
                          <a:cs typeface="+mn-cs"/>
                        </a:rPr>
                        <a:t>DATEPART</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a:t>
                      </a:r>
                      <a:r>
                        <a:rPr lang="en-US" sz="1700" b="0" i="0" kern="1200" dirty="0" err="1">
                          <a:solidFill>
                            <a:schemeClr val="dk1"/>
                          </a:solidFill>
                          <a:effectLst/>
                          <a:latin typeface="+mn-lt"/>
                          <a:ea typeface="+mn-ea"/>
                          <a:cs typeface="+mn-cs"/>
                        </a:rPr>
                        <a:t>int</a:t>
                      </a:r>
                      <a:r>
                        <a:rPr lang="en-US" sz="1700" b="0" i="0" kern="1200" dirty="0">
                          <a:solidFill>
                            <a:schemeClr val="dk1"/>
                          </a:solidFill>
                          <a:effectLst/>
                          <a:latin typeface="+mn-lt"/>
                          <a:ea typeface="+mn-ea"/>
                          <a:cs typeface="+mn-cs"/>
                        </a:rPr>
                        <a:t>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like 1 – 12 for month, 1 – 31 for day, 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605405">
                <a:tc>
                  <a:txBody>
                    <a:bodyPr/>
                    <a:lstStyle/>
                    <a:p>
                      <a:r>
                        <a:rPr lang="en-IN" sz="1700" kern="1200" dirty="0">
                          <a:solidFill>
                            <a:srgbClr val="FF00FF"/>
                          </a:solidFill>
                          <a:latin typeface="Consolas" panose="020B0609020204030204" pitchFamily="49" charset="0"/>
                          <a:ea typeface="+mn-ea"/>
                          <a:cs typeface="+mn-cs"/>
                        </a:rPr>
                        <a:t>DATENAME</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character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Character like April, May, ‘1’, ‘2’, ‘31’, ‘2020’,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605405">
                <a:tc>
                  <a:txBody>
                    <a:bodyPr/>
                    <a:lstStyle/>
                    <a:p>
                      <a:r>
                        <a:rPr lang="en-US" sz="1700" kern="1200" dirty="0">
                          <a:solidFill>
                            <a:srgbClr val="FF00FF"/>
                          </a:solidFill>
                          <a:latin typeface="Consolas" panose="020B0609020204030204" pitchFamily="49" charset="0"/>
                          <a:ea typeface="+mn-ea"/>
                          <a:cs typeface="+mn-cs"/>
                        </a:rPr>
                        <a:t>EOMONTH</a:t>
                      </a:r>
                      <a:r>
                        <a:rPr lang="en-US" sz="1700" b="0" i="0" kern="1200" dirty="0">
                          <a:solidFill>
                            <a:schemeClr val="dk1"/>
                          </a:solidFill>
                          <a:effectLst/>
                          <a:latin typeface="+mn-lt"/>
                          <a:ea typeface="+mn-ea"/>
                          <a:cs typeface="+mn-cs"/>
                        </a:rPr>
                        <a:t> (date [,months to add)</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last do of the month with an optional parameter to add months (+ or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dirty="0"/>
                        <a:t>Returns</a:t>
                      </a:r>
                      <a:r>
                        <a:rPr lang="en-US" sz="1700" baseline="0" dirty="0"/>
                        <a:t> end date of specified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605405">
                <a:tc>
                  <a:txBody>
                    <a:bodyPr/>
                    <a:lstStyle/>
                    <a:p>
                      <a:r>
                        <a:rPr lang="en-US" sz="1700" kern="1200" dirty="0">
                          <a:solidFill>
                            <a:srgbClr val="FF00FF"/>
                          </a:solidFill>
                          <a:latin typeface="Consolas" panose="020B0609020204030204" pitchFamily="49" charset="0"/>
                          <a:ea typeface="+mn-ea"/>
                          <a:cs typeface="+mn-cs"/>
                        </a:rPr>
                        <a:t>DATEADD</a:t>
                      </a:r>
                      <a:r>
                        <a:rPr lang="en-US" sz="1700" b="0" i="0" kern="1200" dirty="0">
                          <a:solidFill>
                            <a:schemeClr val="dk1"/>
                          </a:solidFill>
                          <a:effectLst/>
                          <a:latin typeface="+mn-lt"/>
                          <a:ea typeface="+mn-ea"/>
                          <a:cs typeface="+mn-cs"/>
                        </a:rPr>
                        <a:t> (date part, units,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Return date math results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605405">
                <a:tc>
                  <a:txBody>
                    <a:bodyPr/>
                    <a:lstStyle/>
                    <a:p>
                      <a:r>
                        <a:rPr lang="en-US" sz="1700" kern="1200" dirty="0">
                          <a:solidFill>
                            <a:srgbClr val="FF00FF"/>
                          </a:solidFill>
                          <a:latin typeface="Consolas" panose="020B0609020204030204" pitchFamily="49" charset="0"/>
                          <a:ea typeface="+mn-ea"/>
                          <a:cs typeface="+mn-cs"/>
                        </a:rPr>
                        <a:t>DATEDIFF</a:t>
                      </a:r>
                      <a:r>
                        <a:rPr lang="en-US" sz="1700" b="0" i="0" kern="1200" dirty="0">
                          <a:solidFill>
                            <a:schemeClr val="dk1"/>
                          </a:solidFill>
                          <a:effectLst/>
                          <a:latin typeface="+mn-lt"/>
                          <a:ea typeface="+mn-ea"/>
                          <a:cs typeface="+mn-cs"/>
                        </a:rPr>
                        <a:t> (date part, start date, end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Give the difference between 2 dates in units specified by date part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of date part units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605405">
                <a:tc>
                  <a:txBody>
                    <a:bodyPr/>
                    <a:lstStyle/>
                    <a:p>
                      <a:r>
                        <a:rPr lang="en-IN" sz="1700" kern="1200" dirty="0">
                          <a:solidFill>
                            <a:srgbClr val="FF00FF"/>
                          </a:solidFill>
                          <a:latin typeface="Consolas" panose="020B0609020204030204" pitchFamily="49" charset="0"/>
                          <a:ea typeface="+mn-ea"/>
                          <a:cs typeface="+mn-cs"/>
                        </a:rPr>
                        <a:t>ISDATE</a:t>
                      </a:r>
                      <a:r>
                        <a:rPr lang="en-IN" sz="1700" b="0" i="0" kern="1200" dirty="0">
                          <a:solidFill>
                            <a:schemeClr val="dk1"/>
                          </a:solidFill>
                          <a:effectLst/>
                          <a:latin typeface="+mn-lt"/>
                          <a:ea typeface="+mn-ea"/>
                          <a:cs typeface="+mn-cs"/>
                        </a:rPr>
                        <a:t> (potential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Use to validate a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1 if the string is a valid date or 0 if not a valid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317151" y="899729"/>
          <a:ext cx="3264249" cy="396240"/>
        </p:xfrm>
        <a:graphic>
          <a:graphicData uri="http://schemas.openxmlformats.org/drawingml/2006/table">
            <a:tbl>
              <a:tblPr firstRow="1" bandRow="1">
                <a:tableStyleId>{8EC20E35-A176-4012-BC5E-935CFFF8708E}</a:tableStyleId>
              </a:tblPr>
              <a:tblGrid>
                <a:gridCol w="3264249">
                  <a:extLst>
                    <a:ext uri="{9D8B030D-6E8A-4147-A177-3AD203B41FA5}">
                      <a16:colId xmlns="" xmlns:a16="http://schemas.microsoft.com/office/drawing/2014/main" val="20000"/>
                    </a:ext>
                  </a:extLst>
                </a:gridCol>
              </a:tblGrid>
              <a:tr h="285488">
                <a:tc>
                  <a:txBody>
                    <a:bodyPr/>
                    <a:lstStyle/>
                    <a:p>
                      <a:pPr algn="l"/>
                      <a:r>
                        <a:rPr lang="en-US" sz="2000" b="1" dirty="0">
                          <a:solidFill>
                            <a:schemeClr val="tx1"/>
                          </a:solidFill>
                        </a:rPr>
                        <a:t>List of SQL 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6" name="Rounded Rectangle 5"/>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7" name="Rectangle 6"/>
          <p:cNvSpPr/>
          <p:nvPr/>
        </p:nvSpPr>
        <p:spPr>
          <a:xfrm>
            <a:off x="310245" y="1698171"/>
            <a:ext cx="11772897" cy="315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10244" y="2013857"/>
            <a:ext cx="11772897" cy="348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10244" y="2362200"/>
            <a:ext cx="11772897" cy="370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07524" y="2732312"/>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07524" y="3352799"/>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07523" y="3929741"/>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7522" y="4550227"/>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07521" y="5154382"/>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07521" y="5769423"/>
            <a:ext cx="11772897" cy="62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48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DAY() </a:t>
            </a:r>
            <a:r>
              <a:rPr lang="en-US" sz="3200" dirty="0"/>
              <a:t>(Cont..)</a:t>
            </a:r>
            <a:endParaRPr lang="en-US" dirty="0"/>
          </a:p>
        </p:txBody>
      </p:sp>
      <p:sp>
        <p:nvSpPr>
          <p:cNvPr id="5" name="Rectangle 4">
            <a:extLst>
              <a:ext uri="{FF2B5EF4-FFF2-40B4-BE49-F238E27FC236}">
                <a16:creationId xmlns="" xmlns:a16="http://schemas.microsoft.com/office/drawing/2014/main" id="{C4A6F3DF-2EB8-43CF-3795-79063F5A0067}"/>
              </a:ext>
            </a:extLst>
          </p:cNvPr>
          <p:cNvSpPr/>
          <p:nvPr/>
        </p:nvSpPr>
        <p:spPr>
          <a:xfrm>
            <a:off x="224485" y="4558975"/>
            <a:ext cx="6345820"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224485" y="422979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67770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DAY</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DAY </a:t>
            </a:r>
            <a:r>
              <a:rPr lang="en-US" b="1" dirty="0"/>
              <a:t>accepts a date, datetime, or valid date string </a:t>
            </a:r>
            <a:r>
              <a:rPr lang="en-US" dirty="0"/>
              <a:t>and returns the </a:t>
            </a:r>
            <a:r>
              <a:rPr lang="en-US" b="1" dirty="0">
                <a:solidFill>
                  <a:schemeClr val="tx2"/>
                </a:solidFill>
              </a:rPr>
              <a:t>Day part as an </a:t>
            </a:r>
          </a:p>
          <a:p>
            <a:pPr lvl="2"/>
            <a:r>
              <a:rPr lang="en-US" b="1" dirty="0">
                <a:solidFill>
                  <a:schemeClr val="tx2"/>
                </a:solidFill>
              </a:rPr>
              <a:t>    integer value</a:t>
            </a:r>
            <a:r>
              <a:rPr lang="en-US" dirty="0"/>
              <a:t>.</a:t>
            </a:r>
            <a:r>
              <a:rPr lang="en-IN" dirty="0">
                <a:solidFill>
                  <a:srgbClr val="808080"/>
                </a:solidFill>
                <a:latin typeface="Consolas" panose="020B0609020204030204" pitchFamily="49" charset="0"/>
              </a:rPr>
              <a:t> </a:t>
            </a:r>
          </a:p>
        </p:txBody>
      </p:sp>
      <p:sp>
        <p:nvSpPr>
          <p:cNvPr id="14" name="Rectangle: Top Corners Rounded 6">
            <a:extLst>
              <a:ext uri="{FF2B5EF4-FFF2-40B4-BE49-F238E27FC236}">
                <a16:creationId xmlns="" xmlns:a16="http://schemas.microsoft.com/office/drawing/2014/main" id="{72A86601-7B9C-F9F6-5604-2455DAE19E61}"/>
              </a:ext>
            </a:extLst>
          </p:cNvPr>
          <p:cNvSpPr/>
          <p:nvPr/>
        </p:nvSpPr>
        <p:spPr>
          <a:xfrm>
            <a:off x="7104257" y="426116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104257" y="4590349"/>
            <a:ext cx="3550316" cy="611610"/>
          </a:xfrm>
          <a:prstGeom prst="rect">
            <a:avLst/>
          </a:prstGeom>
        </p:spPr>
      </p:pic>
      <p:sp>
        <p:nvSpPr>
          <p:cNvPr id="17" name="Rectangle 16">
            <a:extLst>
              <a:ext uri="{FF2B5EF4-FFF2-40B4-BE49-F238E27FC236}">
                <a16:creationId xmlns="" xmlns:a16="http://schemas.microsoft.com/office/drawing/2014/main" id="{C4A6F3DF-2EB8-43CF-3795-79063F5A0067}"/>
              </a:ext>
            </a:extLst>
          </p:cNvPr>
          <p:cNvSpPr/>
          <p:nvPr/>
        </p:nvSpPr>
        <p:spPr>
          <a:xfrm>
            <a:off x="224485" y="2006529"/>
            <a:ext cx="6345820"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224485" y="1677345"/>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104257" y="167734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 xmlns:a16="http://schemas.microsoft.com/office/drawing/2014/main" id="{C4A6F3DF-2EB8-43CF-3795-79063F5A0067}"/>
              </a:ext>
            </a:extLst>
          </p:cNvPr>
          <p:cNvSpPr/>
          <p:nvPr/>
        </p:nvSpPr>
        <p:spPr>
          <a:xfrm>
            <a:off x="224485" y="3205053"/>
            <a:ext cx="634582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23" name="Rectangle: Top Corners Rounded 6">
            <a:extLst>
              <a:ext uri="{FF2B5EF4-FFF2-40B4-BE49-F238E27FC236}">
                <a16:creationId xmlns="" xmlns:a16="http://schemas.microsoft.com/office/drawing/2014/main" id="{72A86601-7B9C-F9F6-5604-2455DAE19E61}"/>
              </a:ext>
            </a:extLst>
          </p:cNvPr>
          <p:cNvSpPr/>
          <p:nvPr/>
        </p:nvSpPr>
        <p:spPr>
          <a:xfrm>
            <a:off x="7104257" y="290724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257" y="3257233"/>
            <a:ext cx="3151803" cy="61200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257" y="2037903"/>
            <a:ext cx="2520856" cy="612000"/>
          </a:xfrm>
          <a:prstGeom prst="rect">
            <a:avLst/>
          </a:prstGeom>
        </p:spPr>
      </p:pic>
      <p:sp>
        <p:nvSpPr>
          <p:cNvPr id="27" name="Rectangle: Top Corners Rounded 6">
            <a:extLst>
              <a:ext uri="{FF2B5EF4-FFF2-40B4-BE49-F238E27FC236}">
                <a16:creationId xmlns="" xmlns:a16="http://schemas.microsoft.com/office/drawing/2014/main" id="{72A86601-7B9C-F9F6-5604-2455DAE19E61}"/>
              </a:ext>
            </a:extLst>
          </p:cNvPr>
          <p:cNvSpPr/>
          <p:nvPr/>
        </p:nvSpPr>
        <p:spPr>
          <a:xfrm>
            <a:off x="224485" y="2873107"/>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spTree>
    <p:extLst>
      <p:ext uri="{BB962C8B-B14F-4D97-AF65-F5344CB8AC3E}">
        <p14:creationId xmlns:p14="http://schemas.microsoft.com/office/powerpoint/2010/main" val="34387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MONTH () </a:t>
            </a:r>
            <a:r>
              <a:rPr lang="en-US" sz="3200" dirty="0"/>
              <a:t>(Cont..)</a:t>
            </a:r>
            <a:endParaRPr lang="en-US" dirty="0"/>
          </a:p>
        </p:txBody>
      </p:sp>
      <p:sp>
        <p:nvSpPr>
          <p:cNvPr id="5" name="Rectangle 4">
            <a:extLst>
              <a:ext uri="{FF2B5EF4-FFF2-40B4-BE49-F238E27FC236}">
                <a16:creationId xmlns=""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67770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MONTH </a:t>
            </a:r>
            <a:r>
              <a:rPr lang="en-US" b="1" dirty="0"/>
              <a:t>accepts a date, datetime, or valid date string </a:t>
            </a:r>
            <a:r>
              <a:rPr lang="en-US" dirty="0"/>
              <a:t>and returns the </a:t>
            </a:r>
            <a:r>
              <a:rPr lang="en-US" b="1" dirty="0">
                <a:solidFill>
                  <a:schemeClr val="tx2"/>
                </a:solidFill>
              </a:rPr>
              <a:t>Month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23" name="Rectangle: Top Corners Rounded 6">
            <a:extLst>
              <a:ext uri="{FF2B5EF4-FFF2-40B4-BE49-F238E27FC236}">
                <a16:creationId xmlns=""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 xmlns:a16="http://schemas.microsoft.com/office/drawing/2014/main" id="{4FF37C29-4F71-3147-8D41-F217E6D0A7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2022381"/>
            <a:ext cx="3046980" cy="612000"/>
          </a:xfrm>
          <a:prstGeom prst="rect">
            <a:avLst/>
          </a:prstGeom>
        </p:spPr>
      </p:pic>
      <p:pic>
        <p:nvPicPr>
          <p:cNvPr id="8" name="Picture 7">
            <a:extLst>
              <a:ext uri="{FF2B5EF4-FFF2-40B4-BE49-F238E27FC236}">
                <a16:creationId xmlns="" xmlns:a16="http://schemas.microsoft.com/office/drawing/2014/main" id="{31BF6C00-EB79-6B1F-6575-CEA10FF3355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3213132"/>
            <a:ext cx="3671997" cy="612000"/>
          </a:xfrm>
          <a:prstGeom prst="rect">
            <a:avLst/>
          </a:prstGeom>
        </p:spPr>
      </p:pic>
      <p:pic>
        <p:nvPicPr>
          <p:cNvPr id="10" name="Picture 9">
            <a:extLst>
              <a:ext uri="{FF2B5EF4-FFF2-40B4-BE49-F238E27FC236}">
                <a16:creationId xmlns="" xmlns:a16="http://schemas.microsoft.com/office/drawing/2014/main" id="{F6A60A8E-584C-918B-10FB-8C7EC22F540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4601424"/>
            <a:ext cx="4787195" cy="612000"/>
          </a:xfrm>
          <a:prstGeom prst="rect">
            <a:avLst/>
          </a:prstGeom>
        </p:spPr>
      </p:pic>
    </p:spTree>
    <p:extLst>
      <p:ext uri="{BB962C8B-B14F-4D97-AF65-F5344CB8AC3E}">
        <p14:creationId xmlns:p14="http://schemas.microsoft.com/office/powerpoint/2010/main" val="1467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YEAR () </a:t>
            </a:r>
            <a:r>
              <a:rPr lang="en-US" sz="3200" dirty="0"/>
              <a:t>(Cont..)</a:t>
            </a:r>
            <a:endParaRPr lang="en-US" dirty="0"/>
          </a:p>
        </p:txBody>
      </p:sp>
      <p:sp>
        <p:nvSpPr>
          <p:cNvPr id="5" name="Rectangle 4">
            <a:extLst>
              <a:ext uri="{FF2B5EF4-FFF2-40B4-BE49-F238E27FC236}">
                <a16:creationId xmlns=""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67770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YEAR</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YEAR </a:t>
            </a:r>
            <a:r>
              <a:rPr lang="en-US" b="1" dirty="0"/>
              <a:t>accepts a date, datetime, or valid date string </a:t>
            </a:r>
            <a:r>
              <a:rPr lang="en-US" dirty="0"/>
              <a:t>and returns the </a:t>
            </a:r>
            <a:r>
              <a:rPr lang="en-US" b="1" dirty="0">
                <a:solidFill>
                  <a:schemeClr val="tx2"/>
                </a:solidFill>
              </a:rPr>
              <a:t>Year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23" name="Rectangle: Top Corners Rounded 6">
            <a:extLst>
              <a:ext uri="{FF2B5EF4-FFF2-40B4-BE49-F238E27FC236}">
                <a16:creationId xmlns=""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6" name="Picture 5">
            <a:extLst>
              <a:ext uri="{FF2B5EF4-FFF2-40B4-BE49-F238E27FC236}">
                <a16:creationId xmlns="" xmlns:a16="http://schemas.microsoft.com/office/drawing/2014/main" id="{44B127CF-A2B4-C301-5C23-6FA16505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3" y="2018268"/>
            <a:ext cx="3099917" cy="612000"/>
          </a:xfrm>
          <a:prstGeom prst="rect">
            <a:avLst/>
          </a:prstGeom>
        </p:spPr>
      </p:pic>
      <p:pic>
        <p:nvPicPr>
          <p:cNvPr id="15" name="Picture 14">
            <a:extLst>
              <a:ext uri="{FF2B5EF4-FFF2-40B4-BE49-F238E27FC236}">
                <a16:creationId xmlns="" xmlns:a16="http://schemas.microsoft.com/office/drawing/2014/main" id="{9E8B019E-3F26-E8ED-16FD-24166CF9D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232" y="3220399"/>
            <a:ext cx="3645958" cy="612000"/>
          </a:xfrm>
          <a:prstGeom prst="rect">
            <a:avLst/>
          </a:prstGeom>
        </p:spPr>
      </p:pic>
      <p:pic>
        <p:nvPicPr>
          <p:cNvPr id="20" name="Picture 19">
            <a:extLst>
              <a:ext uri="{FF2B5EF4-FFF2-40B4-BE49-F238E27FC236}">
                <a16:creationId xmlns="" xmlns:a16="http://schemas.microsoft.com/office/drawing/2014/main" id="{195C1E1A-4118-D8D2-4424-2FD7E5AD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232" y="4597447"/>
            <a:ext cx="4270980" cy="612000"/>
          </a:xfrm>
          <a:prstGeom prst="rect">
            <a:avLst/>
          </a:prstGeom>
        </p:spPr>
      </p:pic>
    </p:spTree>
    <p:extLst>
      <p:ext uri="{BB962C8B-B14F-4D97-AF65-F5344CB8AC3E}">
        <p14:creationId xmlns:p14="http://schemas.microsoft.com/office/powerpoint/2010/main" val="70616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3" y="731706"/>
            <a:ext cx="7111293" cy="5940088"/>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a:t>Function Introduction</a:t>
            </a:r>
          </a:p>
          <a:p>
            <a:pPr marL="800100" lvl="1" indent="-342900">
              <a:spcBef>
                <a:spcPts val="500"/>
              </a:spcBef>
              <a:buFont typeface="Arial" panose="020B0604020202020204" pitchFamily="34" charset="0"/>
              <a:buChar char="•"/>
            </a:pPr>
            <a:r>
              <a:rPr lang="en-US" sz="2400" dirty="0"/>
              <a:t>Function Types</a:t>
            </a:r>
          </a:p>
          <a:p>
            <a:pPr marL="1257300" lvl="2" indent="-342900">
              <a:spcBef>
                <a:spcPts val="500"/>
              </a:spcBef>
              <a:buFont typeface="Arial" panose="020B0604020202020204" pitchFamily="34" charset="0"/>
              <a:buChar char="•"/>
            </a:pPr>
            <a:r>
              <a:rPr lang="en-US" sz="2400" dirty="0"/>
              <a:t>System Functions</a:t>
            </a:r>
          </a:p>
          <a:p>
            <a:pPr marL="1714500" lvl="3" indent="-342900">
              <a:spcBef>
                <a:spcPts val="500"/>
              </a:spcBef>
              <a:buFont typeface="Arial" panose="020B0604020202020204" pitchFamily="34" charset="0"/>
              <a:buChar char="•"/>
            </a:pPr>
            <a:r>
              <a:rPr lang="en-US" dirty="0"/>
              <a:t>Aggregate Functions</a:t>
            </a:r>
          </a:p>
          <a:p>
            <a:pPr marL="1714500" lvl="3" indent="-342900">
              <a:spcBef>
                <a:spcPts val="500"/>
              </a:spcBef>
              <a:buFont typeface="Arial" panose="020B0604020202020204" pitchFamily="34" charset="0"/>
              <a:buChar char="•"/>
            </a:pPr>
            <a:r>
              <a:rPr lang="en-US" dirty="0">
                <a:solidFill>
                  <a:srgbClr val="212121"/>
                </a:solidFill>
              </a:rPr>
              <a:t>Date and Time Functions</a:t>
            </a:r>
            <a:endParaRPr lang="en-GB" dirty="0"/>
          </a:p>
          <a:p>
            <a:pPr marL="1714500" lvl="3" indent="-342900">
              <a:spcBef>
                <a:spcPts val="500"/>
              </a:spcBef>
              <a:buFont typeface="Arial" panose="020B0604020202020204" pitchFamily="34" charset="0"/>
              <a:buChar char="•"/>
            </a:pPr>
            <a:r>
              <a:rPr lang="en-US" dirty="0">
                <a:solidFill>
                  <a:srgbClr val="212121"/>
                </a:solidFill>
              </a:rPr>
              <a:t>Mathematical Functions</a:t>
            </a:r>
            <a:endParaRPr lang="en-GB" dirty="0"/>
          </a:p>
          <a:p>
            <a:pPr marL="1714500" lvl="3" indent="-342900">
              <a:spcBef>
                <a:spcPts val="500"/>
              </a:spcBef>
              <a:buFont typeface="Arial" panose="020B0604020202020204" pitchFamily="34" charset="0"/>
              <a:buChar char="•"/>
            </a:pPr>
            <a:r>
              <a:rPr lang="en-US" dirty="0">
                <a:solidFill>
                  <a:srgbClr val="212121"/>
                </a:solidFill>
              </a:rPr>
              <a:t>String Functions</a:t>
            </a:r>
            <a:endParaRPr lang="en-GB" dirty="0"/>
          </a:p>
          <a:p>
            <a:pPr marL="1714500" lvl="3" indent="-342900">
              <a:spcBef>
                <a:spcPts val="500"/>
              </a:spcBef>
              <a:buFont typeface="Arial" panose="020B0604020202020204" pitchFamily="34" charset="0"/>
              <a:buChar char="•"/>
            </a:pPr>
            <a:r>
              <a:rPr lang="en-US" dirty="0">
                <a:solidFill>
                  <a:srgbClr val="212121"/>
                </a:solidFill>
              </a:rPr>
              <a:t>Other Functions</a:t>
            </a:r>
            <a:endParaRPr lang="en-US" dirty="0"/>
          </a:p>
          <a:p>
            <a:pPr marL="1257300" lvl="2" indent="-342900">
              <a:spcBef>
                <a:spcPts val="500"/>
              </a:spcBef>
              <a:buFont typeface="Arial" panose="020B0604020202020204" pitchFamily="34" charset="0"/>
              <a:buChar char="•"/>
            </a:pPr>
            <a:r>
              <a:rPr lang="en-US" sz="2400" dirty="0"/>
              <a:t>User Defined Functions</a:t>
            </a:r>
          </a:p>
          <a:p>
            <a:pPr marL="800100" lvl="1" indent="-342900">
              <a:spcBef>
                <a:spcPts val="500"/>
              </a:spcBef>
              <a:buFont typeface="Arial" panose="020B0604020202020204" pitchFamily="34" charset="0"/>
              <a:buChar char="•"/>
            </a:pPr>
            <a:r>
              <a:rPr lang="en-US" sz="2400" dirty="0"/>
              <a:t>Stored </a:t>
            </a:r>
            <a:r>
              <a:rPr lang="en-US" sz="2400" dirty="0" smtClean="0"/>
              <a:t>Procedures</a:t>
            </a:r>
          </a:p>
          <a:p>
            <a:pPr marL="800100" lvl="1" indent="-342900">
              <a:spcBef>
                <a:spcPts val="500"/>
              </a:spcBef>
              <a:buFont typeface="Arial" panose="020B0604020202020204" pitchFamily="34" charset="0"/>
              <a:buChar char="•"/>
            </a:pPr>
            <a:r>
              <a:rPr lang="en-US" sz="2400" dirty="0" smtClean="0"/>
              <a:t>Cursor</a:t>
            </a:r>
          </a:p>
          <a:p>
            <a:pPr marL="800100" lvl="1" indent="-342900">
              <a:spcBef>
                <a:spcPts val="500"/>
              </a:spcBef>
              <a:buFont typeface="Arial" panose="020B0604020202020204" pitchFamily="34" charset="0"/>
              <a:buChar char="•"/>
            </a:pPr>
            <a:r>
              <a:rPr lang="en-US" sz="2400" dirty="0" smtClean="0"/>
              <a:t>Triggers </a:t>
            </a: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DATEPART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67770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DATEPART</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an integer corresponding to the datepart specified in DATEPART function.</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4" name="Picture 3">
            <a:extLst>
              <a:ext uri="{FF2B5EF4-FFF2-40B4-BE49-F238E27FC236}">
                <a16:creationId xmlns="" xmlns:a16="http://schemas.microsoft.com/office/drawing/2014/main" id="{3F2BCC9E-F3C4-866E-9808-E3822D192EF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1" y="1682106"/>
            <a:ext cx="900000" cy="4227633"/>
          </a:xfrm>
          <a:prstGeom prst="rect">
            <a:avLst/>
          </a:prstGeom>
        </p:spPr>
      </p:pic>
    </p:spTree>
    <p:extLst>
      <p:ext uri="{BB962C8B-B14F-4D97-AF65-F5344CB8AC3E}">
        <p14:creationId xmlns:p14="http://schemas.microsoft.com/office/powerpoint/2010/main" val="275664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DATENAME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5"/>
            <a:ext cx="8818267" cy="400110"/>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DATENAME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 string corresponding to the datepart specified for the given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5" name="Picture 4">
            <a:extLst>
              <a:ext uri="{FF2B5EF4-FFF2-40B4-BE49-F238E27FC236}">
                <a16:creationId xmlns="" xmlns:a16="http://schemas.microsoft.com/office/drawing/2014/main" id="{2023D4DB-0CB3-CD59-19FB-3BC51C76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2" y="1682107"/>
            <a:ext cx="900000" cy="4376711"/>
          </a:xfrm>
          <a:prstGeom prst="rect">
            <a:avLst/>
          </a:prstGeom>
        </p:spPr>
      </p:pic>
      <p:sp>
        <p:nvSpPr>
          <p:cNvPr id="6" name="Rectangle 5">
            <a:extLst>
              <a:ext uri="{FF2B5EF4-FFF2-40B4-BE49-F238E27FC236}">
                <a16:creationId xmlns="" xmlns:a16="http://schemas.microsoft.com/office/drawing/2014/main" id="{BED2EAB1-4283-20F6-F589-2A40D1CA6BF9}"/>
              </a:ext>
            </a:extLst>
          </p:cNvPr>
          <p:cNvSpPr/>
          <p:nvPr/>
        </p:nvSpPr>
        <p:spPr>
          <a:xfrm>
            <a:off x="7078232" y="2577830"/>
            <a:ext cx="655257" cy="3015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64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EOMONTH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67770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1231106"/>
          </a:xfrm>
          <a:prstGeom prst="rect">
            <a:avLst/>
          </a:prstGeom>
        </p:spPr>
        <p:txBody>
          <a:bodyPr wrap="square">
            <a:spAutoFit/>
          </a:bodyPr>
          <a:lstStyle/>
          <a:p>
            <a:pPr algn="just"/>
            <a:r>
              <a:rPr lang="en-IN" sz="2000" dirty="0">
                <a:solidFill>
                  <a:srgbClr val="FF00FF"/>
                </a:solidFill>
                <a:latin typeface="Consolas" panose="020B0609020204030204" pitchFamily="49" charset="0"/>
              </a:rPr>
              <a:t>EOMONTH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The date function EOMONTH </a:t>
            </a:r>
            <a:r>
              <a:rPr lang="en-US" b="1" dirty="0"/>
              <a:t>accepts a date, datetime, or valid date string </a:t>
            </a:r>
            <a:r>
              <a:rPr lang="en-US" dirty="0"/>
              <a:t>and returns the end of month date as a datetime.</a:t>
            </a:r>
          </a:p>
          <a:p>
            <a:pPr marL="285750" indent="-285750" algn="just">
              <a:buFont typeface="Wingdings" panose="05000000000000000000" pitchFamily="2" charset="2"/>
              <a:buChar char="ü"/>
            </a:pPr>
            <a:r>
              <a:rPr lang="en-US" dirty="0"/>
              <a:t>It can also take an optional offset that basically adds or subtracts months from the current passed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 xmlns:a16="http://schemas.microsoft.com/office/drawing/2014/main" id="{C4A6F3DF-2EB8-43CF-3795-79063F5A0067}"/>
              </a:ext>
            </a:extLst>
          </p:cNvPr>
          <p:cNvSpPr/>
          <p:nvPr/>
        </p:nvSpPr>
        <p:spPr>
          <a:xfrm>
            <a:off x="198461" y="2646585"/>
            <a:ext cx="742465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'March 1, 2022'</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p>
        </p:txBody>
      </p:sp>
      <p:sp>
        <p:nvSpPr>
          <p:cNvPr id="18" name="Rectangle: Top Corners Rounded 6">
            <a:extLst>
              <a:ext uri="{FF2B5EF4-FFF2-40B4-BE49-F238E27FC236}">
                <a16:creationId xmlns="" xmlns:a16="http://schemas.microsoft.com/office/drawing/2014/main" id="{72A86601-7B9C-F9F6-5604-2455DAE19E61}"/>
              </a:ext>
            </a:extLst>
          </p:cNvPr>
          <p:cNvSpPr/>
          <p:nvPr/>
        </p:nvSpPr>
        <p:spPr>
          <a:xfrm>
            <a:off x="198462" y="231740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 xmlns:a16="http://schemas.microsoft.com/office/drawing/2014/main" id="{72A86601-7B9C-F9F6-5604-2455DAE19E61}"/>
              </a:ext>
            </a:extLst>
          </p:cNvPr>
          <p:cNvSpPr/>
          <p:nvPr/>
        </p:nvSpPr>
        <p:spPr>
          <a:xfrm>
            <a:off x="7992635" y="2317401"/>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 xmlns:a16="http://schemas.microsoft.com/office/drawing/2014/main" id="{C4A6F3DF-2EB8-43CF-3795-79063F5A0067}"/>
              </a:ext>
            </a:extLst>
          </p:cNvPr>
          <p:cNvSpPr/>
          <p:nvPr/>
        </p:nvSpPr>
        <p:spPr>
          <a:xfrm>
            <a:off x="198461" y="3869359"/>
            <a:ext cx="5204563" cy="954107"/>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Current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Previous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3</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6+ Month'</a:t>
            </a:r>
            <a:r>
              <a:rPr lang="en-US" sz="1400" dirty="0">
                <a:solidFill>
                  <a:srgbClr val="808080"/>
                </a:solidFill>
                <a:latin typeface="Consolas" panose="020B0609020204030204" pitchFamily="49" charset="0"/>
              </a:rPr>
              <a:t>;</a:t>
            </a:r>
          </a:p>
        </p:txBody>
      </p:sp>
      <p:sp>
        <p:nvSpPr>
          <p:cNvPr id="23" name="Rectangle: Top Corners Rounded 6">
            <a:extLst>
              <a:ext uri="{FF2B5EF4-FFF2-40B4-BE49-F238E27FC236}">
                <a16:creationId xmlns="" xmlns:a16="http://schemas.microsoft.com/office/drawing/2014/main" id="{72A86601-7B9C-F9F6-5604-2455DAE19E61}"/>
              </a:ext>
            </a:extLst>
          </p:cNvPr>
          <p:cNvSpPr/>
          <p:nvPr/>
        </p:nvSpPr>
        <p:spPr>
          <a:xfrm>
            <a:off x="5809263" y="353741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 xmlns:a16="http://schemas.microsoft.com/office/drawing/2014/main" id="{72A86601-7B9C-F9F6-5604-2455DAE19E61}"/>
              </a:ext>
            </a:extLst>
          </p:cNvPr>
          <p:cNvSpPr/>
          <p:nvPr/>
        </p:nvSpPr>
        <p:spPr>
          <a:xfrm>
            <a:off x="198461" y="3537413"/>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 xmlns:a16="http://schemas.microsoft.com/office/drawing/2014/main" id="{200E17A6-3EDA-E9DC-6ADB-3352401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635" y="2646584"/>
            <a:ext cx="4062639" cy="612000"/>
          </a:xfrm>
          <a:prstGeom prst="rect">
            <a:avLst/>
          </a:prstGeom>
        </p:spPr>
      </p:pic>
      <p:pic>
        <p:nvPicPr>
          <p:cNvPr id="16" name="Picture 15">
            <a:extLst>
              <a:ext uri="{FF2B5EF4-FFF2-40B4-BE49-F238E27FC236}">
                <a16:creationId xmlns="" xmlns:a16="http://schemas.microsoft.com/office/drawing/2014/main" id="{4EA2770F-EF68-9B12-EB9D-3A695150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63" y="3876033"/>
            <a:ext cx="5911661" cy="612000"/>
          </a:xfrm>
          <a:prstGeom prst="rect">
            <a:avLst/>
          </a:prstGeom>
        </p:spPr>
      </p:pic>
    </p:spTree>
    <p:extLst>
      <p:ext uri="{BB962C8B-B14F-4D97-AF65-F5344CB8AC3E}">
        <p14:creationId xmlns:p14="http://schemas.microsoft.com/office/powerpoint/2010/main" val="21843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21" grpId="0" animBg="1"/>
      <p:bldP spid="23"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DATEADD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pPr algn="just"/>
            <a:r>
              <a:rPr lang="en-IN" sz="2000" dirty="0">
                <a:solidFill>
                  <a:srgbClr val="FF00FF"/>
                </a:solidFill>
                <a:latin typeface="Consolas" panose="020B0609020204030204" pitchFamily="49" charset="0"/>
              </a:rPr>
              <a:t>DATEADD</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datepart with added interval as a datetime.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202126" y="1657456"/>
          <a:ext cx="11240314" cy="4749120"/>
        </p:xfrm>
        <a:graphic>
          <a:graphicData uri="http://schemas.openxmlformats.org/drawingml/2006/table">
            <a:tbl>
              <a:tblPr firstRow="1" bandRow="1">
                <a:tableStyleId>{5940675A-B579-460E-94D1-54222C63F5DA}</a:tableStyleId>
              </a:tblPr>
              <a:tblGrid>
                <a:gridCol w="955465">
                  <a:extLst>
                    <a:ext uri="{9D8B030D-6E8A-4147-A177-3AD203B41FA5}">
                      <a16:colId xmlns="" xmlns:a16="http://schemas.microsoft.com/office/drawing/2014/main" val="1785440712"/>
                    </a:ext>
                  </a:extLst>
                </a:gridCol>
                <a:gridCol w="7704307">
                  <a:extLst>
                    <a:ext uri="{9D8B030D-6E8A-4147-A177-3AD203B41FA5}">
                      <a16:colId xmlns="" xmlns:a16="http://schemas.microsoft.com/office/drawing/2014/main" val="25962218"/>
                    </a:ext>
                  </a:extLst>
                </a:gridCol>
                <a:gridCol w="2580542">
                  <a:extLst>
                    <a:ext uri="{9D8B030D-6E8A-4147-A177-3AD203B41FA5}">
                      <a16:colId xmlns="" xmlns:a16="http://schemas.microsoft.com/office/drawing/2014/main" val="20002"/>
                    </a:ext>
                  </a:extLst>
                </a:gridCol>
              </a:tblGrid>
              <a:tr h="360000">
                <a:tc>
                  <a:txBody>
                    <a:bodyPr/>
                    <a:lstStyle/>
                    <a:p>
                      <a:pPr algn="l"/>
                      <a:r>
                        <a:rPr lang="en-US" sz="1750" b="1" dirty="0"/>
                        <a:t>Datepart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360000">
                <a:tc gridSpan="3">
                  <a:txBody>
                    <a:bodyPr/>
                    <a:lstStyle/>
                    <a:p>
                      <a:pPr algn="l"/>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D</a:t>
                      </a:r>
                      <a:r>
                        <a:rPr lang="en-IN" b="1" dirty="0"/>
                        <a:t>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GB"/>
                    </a:p>
                  </a:txBody>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44312518"/>
                  </a:ext>
                </a:extLst>
              </a:tr>
              <a:tr h="360000">
                <a:tc>
                  <a:txBody>
                    <a:bodyPr/>
                    <a:lstStyle/>
                    <a:p>
                      <a:pPr algn="l"/>
                      <a:r>
                        <a:rPr lang="en-IN" dirty="0"/>
                        <a:t>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360000">
                <a:tc>
                  <a:txBody>
                    <a:bodyPr/>
                    <a:lstStyle/>
                    <a:p>
                      <a:pPr algn="l"/>
                      <a:r>
                        <a:rPr lang="en-IN" dirty="0"/>
                        <a:t>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259207211"/>
                  </a:ext>
                </a:extLst>
              </a:tr>
              <a:tr h="360000">
                <a:tc>
                  <a:txBody>
                    <a:bodyPr/>
                    <a:lstStyle/>
                    <a:p>
                      <a:pPr algn="l"/>
                      <a:r>
                        <a:rPr lang="en-IN" dirty="0"/>
                        <a:t>day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day</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46811671"/>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pPr algn="l"/>
                      <a:endParaRPr lang="en-IN"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2685385"/>
                  </a:ext>
                </a:extLst>
              </a:tr>
              <a:tr h="360000">
                <a:tc>
                  <a:txBody>
                    <a:bodyPr/>
                    <a:lstStyle/>
                    <a:p>
                      <a:pPr algn="l"/>
                      <a:r>
                        <a:rPr lang="en-IN" dirty="0"/>
                        <a:t>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5"/>
                  </a:ext>
                </a:extLst>
              </a:tr>
              <a:tr h="360000">
                <a:tc>
                  <a:txBody>
                    <a:bodyPr/>
                    <a:lstStyle/>
                    <a:p>
                      <a:pPr algn="l"/>
                      <a:r>
                        <a:rPr lang="en-IN" dirty="0"/>
                        <a:t>mm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73549987"/>
                  </a:ext>
                </a:extLst>
              </a:tr>
              <a:tr h="360000">
                <a:tc>
                  <a:txBody>
                    <a:bodyPr/>
                    <a:lstStyle/>
                    <a:p>
                      <a:pPr algn="l"/>
                      <a:r>
                        <a:rPr lang="en-IN"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month</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204112107"/>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US" sz="1700" dirty="0">
                        <a:solidFill>
                          <a:prstClr val="black"/>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198227235"/>
                  </a:ext>
                </a:extLst>
              </a:tr>
              <a:tr h="360000">
                <a:tc>
                  <a:txBody>
                    <a:bodyPr/>
                    <a:lstStyle/>
                    <a:p>
                      <a:pPr algn="l"/>
                      <a:r>
                        <a:rPr lang="en-IN" dirty="0" err="1"/>
                        <a:t>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81040347"/>
                  </a:ext>
                </a:extLst>
              </a:tr>
              <a:tr h="360000">
                <a:tc>
                  <a:txBody>
                    <a:bodyPr/>
                    <a:lstStyle/>
                    <a:p>
                      <a:pPr algn="l"/>
                      <a:r>
                        <a:rPr lang="en-IN" dirty="0" err="1"/>
                        <a:t>yyyy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857963614"/>
                  </a:ext>
                </a:extLst>
              </a:tr>
              <a:tr h="360000">
                <a:tc>
                  <a:txBody>
                    <a:bodyPr/>
                    <a:lstStyle/>
                    <a:p>
                      <a:pPr algn="l"/>
                      <a:r>
                        <a:rPr lang="en-IN"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kern="1200" dirty="0">
                          <a:solidFill>
                            <a:srgbClr val="FF00FF"/>
                          </a:solidFill>
                          <a:latin typeface="Consolas" panose="020B0609020204030204" pitchFamily="49" charset="0"/>
                          <a:ea typeface="+mn-ea"/>
                          <a:cs typeface="+mn-cs"/>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577714263"/>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202126" y="1328272"/>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5" name="Rectangle 4">
            <a:extLst>
              <a:ext uri="{FF2B5EF4-FFF2-40B4-BE49-F238E27FC236}">
                <a16:creationId xmlns="" xmlns:a16="http://schemas.microsoft.com/office/drawing/2014/main" id="{48662EDF-3990-3D63-09E7-465DB409DD95}"/>
              </a:ext>
            </a:extLst>
          </p:cNvPr>
          <p:cNvSpPr/>
          <p:nvPr/>
        </p:nvSpPr>
        <p:spPr>
          <a:xfrm>
            <a:off x="9737387" y="2383277"/>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 xmlns:a16="http://schemas.microsoft.com/office/drawing/2014/main" id="{47242BCB-2A76-98F1-5C35-589A8BE3A012}"/>
              </a:ext>
            </a:extLst>
          </p:cNvPr>
          <p:cNvSpPr/>
          <p:nvPr/>
        </p:nvSpPr>
        <p:spPr>
          <a:xfrm>
            <a:off x="9445556" y="3859811"/>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 xmlns:a16="http://schemas.microsoft.com/office/drawing/2014/main" id="{182603D4-5713-3CE5-6F29-73A51B5D1404}"/>
              </a:ext>
            </a:extLst>
          </p:cNvPr>
          <p:cNvSpPr/>
          <p:nvPr/>
        </p:nvSpPr>
        <p:spPr>
          <a:xfrm>
            <a:off x="8907293" y="5321941"/>
            <a:ext cx="538263"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75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5"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DATEDIFF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DATEDIFF</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It gets the difference between two dates with the results returned in date units specified as years, months days, minutes, seconds as an integer value.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202126" y="2163294"/>
          <a:ext cx="11240314" cy="2188800"/>
        </p:xfrm>
        <a:graphic>
          <a:graphicData uri="http://schemas.openxmlformats.org/drawingml/2006/table">
            <a:tbl>
              <a:tblPr firstRow="1" bandRow="1">
                <a:tableStyleId>{5940675A-B579-460E-94D1-54222C63F5DA}</a:tableStyleId>
              </a:tblPr>
              <a:tblGrid>
                <a:gridCol w="955465">
                  <a:extLst>
                    <a:ext uri="{9D8B030D-6E8A-4147-A177-3AD203B41FA5}">
                      <a16:colId xmlns="" xmlns:a16="http://schemas.microsoft.com/office/drawing/2014/main" val="1785440712"/>
                    </a:ext>
                  </a:extLst>
                </a:gridCol>
                <a:gridCol w="8550613">
                  <a:extLst>
                    <a:ext uri="{9D8B030D-6E8A-4147-A177-3AD203B41FA5}">
                      <a16:colId xmlns="" xmlns:a16="http://schemas.microsoft.com/office/drawing/2014/main" val="25962218"/>
                    </a:ext>
                  </a:extLst>
                </a:gridCol>
                <a:gridCol w="1734236">
                  <a:extLst>
                    <a:ext uri="{9D8B030D-6E8A-4147-A177-3AD203B41FA5}">
                      <a16:colId xmlns="" xmlns:a16="http://schemas.microsoft.com/office/drawing/2014/main" val="20002"/>
                    </a:ext>
                  </a:extLst>
                </a:gridCol>
              </a:tblGrid>
              <a:tr h="360000">
                <a:tc>
                  <a:txBody>
                    <a:bodyPr/>
                    <a:lstStyle/>
                    <a:p>
                      <a:pPr algn="l"/>
                      <a:r>
                        <a:rPr lang="en-US" sz="1750" b="1" dirty="0" err="1"/>
                        <a:t>DiffPart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360000">
                <a:tc>
                  <a:txBody>
                    <a:bodyPr/>
                    <a:lstStyle/>
                    <a:p>
                      <a:pPr algn="l"/>
                      <a:r>
                        <a:rPr lang="en-GB" sz="1800" b="0" i="0" kern="1200" dirty="0">
                          <a:solidFill>
                            <a:schemeClr val="tx1"/>
                          </a:solidFill>
                          <a:effectLst/>
                          <a:latin typeface="+mn-lt"/>
                          <a:ea typeface="+mn-ea"/>
                          <a:cs typeface="+mn-cs"/>
                        </a:rPr>
                        <a:t>Minutes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MINUTE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1440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360000">
                <a:tc>
                  <a:txBody>
                    <a:bodyPr/>
                    <a:lstStyle/>
                    <a:p>
                      <a:pPr algn="l"/>
                      <a:r>
                        <a:rPr lang="en-IN" dirty="0"/>
                        <a:t>Hours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259207211"/>
                  </a:ext>
                </a:extLst>
              </a:tr>
              <a:tr h="360000">
                <a:tc>
                  <a:txBody>
                    <a:bodyPr/>
                    <a:lstStyle/>
                    <a:p>
                      <a:pPr algn="l"/>
                      <a:r>
                        <a:rPr lang="en-IN" dirty="0"/>
                        <a:t>Days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46811671"/>
                  </a:ext>
                </a:extLst>
              </a:tr>
              <a:tr h="360000">
                <a:tc>
                  <a:txBody>
                    <a:bodyPr/>
                    <a:lstStyle/>
                    <a:p>
                      <a:pPr algn="l"/>
                      <a:r>
                        <a:rPr lang="en-IN" dirty="0"/>
                        <a:t>Months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5"/>
                  </a:ext>
                </a:extLst>
              </a:tr>
              <a:tr h="360000">
                <a:tc>
                  <a:txBody>
                    <a:bodyPr/>
                    <a:lstStyle/>
                    <a:p>
                      <a:pPr algn="l"/>
                      <a:r>
                        <a:rPr lang="en-IN" dirty="0"/>
                        <a:t>Years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'2025-08-14'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73549987"/>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202126" y="1834110"/>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25110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2. Date &amp; Time Functions | ISDATE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ISDATE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To check a string to see if it is a valid Date or Datetime field. </a:t>
            </a:r>
          </a:p>
          <a:p>
            <a:pPr marL="285750" indent="-285750" algn="just">
              <a:buFont typeface="Wingdings" panose="05000000000000000000" pitchFamily="2" charset="2"/>
              <a:buChar char="ü"/>
            </a:pPr>
            <a:r>
              <a:rPr lang="en-US" dirty="0"/>
              <a:t>ISDATE return 1 if true or 0 if false.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202126" y="2231390"/>
          <a:ext cx="10284849" cy="2188800"/>
        </p:xfrm>
        <a:graphic>
          <a:graphicData uri="http://schemas.openxmlformats.org/drawingml/2006/table">
            <a:tbl>
              <a:tblPr firstRow="1" bandRow="1">
                <a:tableStyleId>{5940675A-B579-460E-94D1-54222C63F5DA}</a:tableStyleId>
              </a:tblPr>
              <a:tblGrid>
                <a:gridCol w="8550613">
                  <a:extLst>
                    <a:ext uri="{9D8B030D-6E8A-4147-A177-3AD203B41FA5}">
                      <a16:colId xmlns="" xmlns:a16="http://schemas.microsoft.com/office/drawing/2014/main" val="25962218"/>
                    </a:ext>
                  </a:extLst>
                </a:gridCol>
                <a:gridCol w="1734236">
                  <a:extLst>
                    <a:ext uri="{9D8B030D-6E8A-4147-A177-3AD203B41FA5}">
                      <a16:colId xmlns="" xmlns:a16="http://schemas.microsoft.com/office/drawing/2014/main" val="20002"/>
                    </a:ext>
                  </a:extLst>
                </a:gridCol>
              </a:tblGrid>
              <a:tr h="360000">
                <a:tc>
                  <a:txBody>
                    <a:bodyPr/>
                    <a:lstStyle/>
                    <a:p>
                      <a:pPr algn="l"/>
                      <a:r>
                        <a:rPr lang="en-IN" sz="1750" b="1" i="0" kern="120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360000">
                <a:tc>
                  <a:txBody>
                    <a:bodyPr/>
                    <a:lstStyle/>
                    <a:p>
                      <a:r>
                        <a:rPr lang="en-US" sz="1800">
                          <a:solidFill>
                            <a:srgbClr val="0000FF"/>
                          </a:solidFill>
                          <a:latin typeface="Consolas" panose="020B0609020204030204" pitchFamily="49" charset="0"/>
                        </a:rPr>
                        <a:t>SELECT</a:t>
                      </a:r>
                      <a:r>
                        <a:rPr lang="en-US" sz="1800">
                          <a:solidFill>
                            <a:prstClr val="black"/>
                          </a:solidFill>
                          <a:latin typeface="Consolas" panose="020B0609020204030204" pitchFamily="49" charset="0"/>
                        </a:rPr>
                        <a:t> </a:t>
                      </a:r>
                      <a:r>
                        <a:rPr lang="en-US" sz="1800">
                          <a:solidFill>
                            <a:srgbClr val="FF00FF"/>
                          </a:solidFill>
                          <a:latin typeface="Consolas" panose="020B0609020204030204" pitchFamily="49" charset="0"/>
                        </a:rPr>
                        <a:t>ISDATE</a:t>
                      </a:r>
                      <a:r>
                        <a:rPr lang="en-US" sz="1800">
                          <a:solidFill>
                            <a:srgbClr val="808080"/>
                          </a:solidFill>
                          <a:latin typeface="Consolas" panose="020B0609020204030204" pitchFamily="49" charset="0"/>
                        </a:rPr>
                        <a:t>(</a:t>
                      </a:r>
                      <a:r>
                        <a:rPr lang="en-US" sz="1800">
                          <a:solidFill>
                            <a:srgbClr val="FF0000"/>
                          </a:solidFill>
                          <a:latin typeface="Consolas" panose="020B0609020204030204" pitchFamily="49" charset="0"/>
                        </a:rPr>
                        <a:t>'20220101'</a:t>
                      </a:r>
                      <a:r>
                        <a:rPr lang="en-US" sz="1800">
                          <a:solidFill>
                            <a:srgbClr val="808080"/>
                          </a:solidFill>
                          <a:latin typeface="Consolas" panose="020B0609020204030204" pitchFamily="49" charset="0"/>
                        </a:rPr>
                        <a:t>)</a:t>
                      </a:r>
                      <a:r>
                        <a:rPr lang="en-US" sz="1800">
                          <a:solidFill>
                            <a:prstClr val="black"/>
                          </a:solidFill>
                          <a:latin typeface="Consolas" panose="020B0609020204030204" pitchFamily="49" charset="0"/>
                        </a:rPr>
                        <a:t> </a:t>
                      </a:r>
                      <a:r>
                        <a:rPr lang="en-US" sz="1800">
                          <a:solidFill>
                            <a:srgbClr val="0000FF"/>
                          </a:solidFill>
                          <a:latin typeface="Consolas" panose="020B0609020204030204" pitchFamily="49" charset="0"/>
                        </a:rPr>
                        <a:t>as</a:t>
                      </a:r>
                      <a:r>
                        <a:rPr lang="en-US" sz="1800">
                          <a:solidFill>
                            <a:prstClr val="black"/>
                          </a:solidFill>
                          <a:latin typeface="Consolas" panose="020B0609020204030204" pitchFamily="49" charset="0"/>
                        </a:rPr>
                        <a:t> </a:t>
                      </a:r>
                      <a:r>
                        <a:rPr lang="en-US" sz="1800">
                          <a:solidFill>
                            <a:srgbClr val="FF0000"/>
                          </a:solidFill>
                          <a:latin typeface="Consolas" panose="020B0609020204030204" pitchFamily="49" charset="0"/>
                        </a:rPr>
                        <a:t>'Valid'</a:t>
                      </a:r>
                      <a:r>
                        <a:rPr lang="en-US" sz="180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'01/01/22'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25920721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'13/01/2022'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4681167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'2022-13-01'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73549987"/>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202126" y="1902206"/>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1133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Mathematical 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1.3</a:t>
            </a:r>
          </a:p>
        </p:txBody>
      </p:sp>
    </p:spTree>
    <p:extLst>
      <p:ext uri="{BB962C8B-B14F-4D97-AF65-F5344CB8AC3E}">
        <p14:creationId xmlns:p14="http://schemas.microsoft.com/office/powerpoint/2010/main" val="2130798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3. Mathematical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1" y="863444"/>
            <a:ext cx="4151570" cy="392385"/>
          </a:xfrm>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454052" y="1596155"/>
          <a:ext cx="11411376" cy="3558540"/>
        </p:xfrm>
        <a:graphic>
          <a:graphicData uri="http://schemas.openxmlformats.org/drawingml/2006/table">
            <a:tbl>
              <a:tblPr firstRow="1" bandRow="1">
                <a:tableStyleId>{5940675A-B579-460E-94D1-54222C63F5DA}</a:tableStyleId>
              </a:tblPr>
              <a:tblGrid>
                <a:gridCol w="1810984">
                  <a:extLst>
                    <a:ext uri="{9D8B030D-6E8A-4147-A177-3AD203B41FA5}">
                      <a16:colId xmlns="" xmlns:a16="http://schemas.microsoft.com/office/drawing/2014/main" val="25962218"/>
                    </a:ext>
                  </a:extLst>
                </a:gridCol>
                <a:gridCol w="8238561">
                  <a:extLst>
                    <a:ext uri="{9D8B030D-6E8A-4147-A177-3AD203B41FA5}">
                      <a16:colId xmlns="" xmlns:a16="http://schemas.microsoft.com/office/drawing/2014/main" val="2387673325"/>
                    </a:ext>
                  </a:extLst>
                </a:gridCol>
                <a:gridCol w="1361831">
                  <a:extLst>
                    <a:ext uri="{9D8B030D-6E8A-4147-A177-3AD203B41FA5}">
                      <a16:colId xmlns="" xmlns:a16="http://schemas.microsoft.com/office/drawing/2014/main" val="20002"/>
                    </a:ext>
                  </a:extLst>
                </a:gridCol>
              </a:tblGrid>
              <a:tr h="348907">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623579">
                <a:tc>
                  <a:txBody>
                    <a:bodyPr/>
                    <a:lstStyle/>
                    <a:p>
                      <a:r>
                        <a:rPr lang="en-GB" sz="1800" dirty="0">
                          <a:solidFill>
                            <a:srgbClr val="FF00FF"/>
                          </a:solidFill>
                          <a:latin typeface="Consolas" panose="020B0609020204030204" pitchFamily="49" charset="0"/>
                        </a:rPr>
                        <a:t>ABS</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absolute value of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20, 50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623579">
                <a:tc>
                  <a:txBody>
                    <a:bodyPr/>
                    <a:lstStyle/>
                    <a:p>
                      <a:r>
                        <a:rPr lang="en-GB" sz="1800" dirty="0">
                          <a:solidFill>
                            <a:srgbClr val="FF00FF"/>
                          </a:solidFill>
                          <a:latin typeface="Consolas" panose="020B0609020204030204" pitchFamily="49" charset="0"/>
                        </a:rPr>
                        <a:t>CEILING</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smallest integer value that is &gt;=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-13, 25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714554650"/>
                  </a:ext>
                </a:extLst>
              </a:tr>
              <a:tr h="623579">
                <a:tc>
                  <a:txBody>
                    <a:bodyPr/>
                    <a:lstStyle/>
                    <a:p>
                      <a:r>
                        <a:rPr lang="en-GB" sz="1800" dirty="0">
                          <a:solidFill>
                            <a:srgbClr val="FF00FF"/>
                          </a:solidFill>
                          <a:latin typeface="Consolas" panose="020B0609020204030204" pitchFamily="49" charset="0"/>
                        </a:rPr>
                        <a:t>FLOOR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largest integer value that is &lt;= to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25.75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-14, 25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101265223"/>
                  </a:ext>
                </a:extLst>
              </a:tr>
              <a:tr h="623579">
                <a:tc>
                  <a:txBody>
                    <a:bodyPr/>
                    <a:lstStyle/>
                    <a:p>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PI</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3.14159265358979</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38683177"/>
                  </a:ext>
                </a:extLst>
              </a:tr>
              <a:tr h="623579">
                <a:tc>
                  <a:txBody>
                    <a:bodyPr/>
                    <a:lstStyle/>
                    <a:p>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a number raised to the power of another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16</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977743492"/>
                  </a:ext>
                </a:extLst>
              </a:tr>
            </a:tbl>
          </a:graphicData>
        </a:graphic>
      </p:graphicFrame>
      <p:sp>
        <p:nvSpPr>
          <p:cNvPr id="3" name="Rectangle 2">
            <a:extLst>
              <a:ext uri="{FF2B5EF4-FFF2-40B4-BE49-F238E27FC236}">
                <a16:creationId xmlns="" xmlns:a16="http://schemas.microsoft.com/office/drawing/2014/main" id="{70317F64-87BA-5E6C-A0FD-CCA40116B564}"/>
              </a:ext>
            </a:extLst>
          </p:cNvPr>
          <p:cNvSpPr/>
          <p:nvPr/>
        </p:nvSpPr>
        <p:spPr>
          <a:xfrm>
            <a:off x="326572" y="3188613"/>
            <a:ext cx="11538856" cy="7012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09D95383-BDC6-AFFA-0F44-9004DB527B19}"/>
              </a:ext>
            </a:extLst>
          </p:cNvPr>
          <p:cNvSpPr/>
          <p:nvPr/>
        </p:nvSpPr>
        <p:spPr>
          <a:xfrm>
            <a:off x="326572" y="2542622"/>
            <a:ext cx="11538856" cy="64381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CC651486-9F2E-B500-A7A5-7A53D7106470}"/>
              </a:ext>
            </a:extLst>
          </p:cNvPr>
          <p:cNvSpPr/>
          <p:nvPr/>
        </p:nvSpPr>
        <p:spPr>
          <a:xfrm>
            <a:off x="326572" y="3889847"/>
            <a:ext cx="11538856" cy="64381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 xmlns:a16="http://schemas.microsoft.com/office/drawing/2014/main" id="{DCD4806F-1106-0A94-79D6-FA0E9E3AAA49}"/>
              </a:ext>
            </a:extLst>
          </p:cNvPr>
          <p:cNvSpPr/>
          <p:nvPr/>
        </p:nvSpPr>
        <p:spPr>
          <a:xfrm>
            <a:off x="326572" y="4495845"/>
            <a:ext cx="11538856" cy="73904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 xmlns:a16="http://schemas.microsoft.com/office/drawing/2014/main" id="{44953C87-DF0F-C24B-C8FE-CC19CB1E137A}"/>
              </a:ext>
            </a:extLst>
          </p:cNvPr>
          <p:cNvSpPr/>
          <p:nvPr/>
        </p:nvSpPr>
        <p:spPr>
          <a:xfrm>
            <a:off x="326572" y="1936481"/>
            <a:ext cx="11538856" cy="64381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Top Corners Rounded 6">
            <a:extLst>
              <a:ext uri="{FF2B5EF4-FFF2-40B4-BE49-F238E27FC236}">
                <a16:creationId xmlns="" xmlns:a16="http://schemas.microsoft.com/office/drawing/2014/main" id="{CD91C41C-8AF5-E5EA-AF59-B100830EB102}"/>
              </a:ext>
            </a:extLst>
          </p:cNvPr>
          <p:cNvSpPr/>
          <p:nvPr/>
        </p:nvSpPr>
        <p:spPr>
          <a:xfrm>
            <a:off x="454052" y="1270535"/>
            <a:ext cx="1043203" cy="325620"/>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97659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9" grpId="0" animBg="1"/>
      <p:bldP spid="10" grpId="0" animBg="1"/>
      <p:bldP spid="14" grpId="0" animBg="1"/>
      <p:bldP spid="16"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3. Mathematical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1" y="863444"/>
            <a:ext cx="4151570" cy="392385"/>
          </a:xfrm>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454052" y="1609988"/>
          <a:ext cx="11411375" cy="3467100"/>
        </p:xfrm>
        <a:graphic>
          <a:graphicData uri="http://schemas.openxmlformats.org/drawingml/2006/table">
            <a:tbl>
              <a:tblPr firstRow="1" bandRow="1">
                <a:tableStyleId>{5940675A-B579-460E-94D1-54222C63F5DA}</a:tableStyleId>
              </a:tblPr>
              <a:tblGrid>
                <a:gridCol w="1768951">
                  <a:extLst>
                    <a:ext uri="{9D8B030D-6E8A-4147-A177-3AD203B41FA5}">
                      <a16:colId xmlns="" xmlns:a16="http://schemas.microsoft.com/office/drawing/2014/main" val="25962218"/>
                    </a:ext>
                  </a:extLst>
                </a:gridCol>
                <a:gridCol w="8280593">
                  <a:extLst>
                    <a:ext uri="{9D8B030D-6E8A-4147-A177-3AD203B41FA5}">
                      <a16:colId xmlns="" xmlns:a16="http://schemas.microsoft.com/office/drawing/2014/main" val="2387673325"/>
                    </a:ext>
                  </a:extLst>
                </a:gridCol>
                <a:gridCol w="1361831">
                  <a:extLst>
                    <a:ext uri="{9D8B030D-6E8A-4147-A177-3AD203B41FA5}">
                      <a16:colId xmlns="" xmlns:a16="http://schemas.microsoft.com/office/drawing/2014/main" val="20002"/>
                    </a:ext>
                  </a:extLst>
                </a:gridCol>
              </a:tblGrid>
              <a:tr h="345154">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876691">
                <a:tc>
                  <a:txBody>
                    <a:bodyPr/>
                    <a:lstStyle/>
                    <a:p>
                      <a:r>
                        <a:rPr lang="en-GB" sz="1800" dirty="0">
                          <a:solidFill>
                            <a:srgbClr val="FF00FF"/>
                          </a:solidFill>
                          <a:latin typeface="Consolas" panose="020B0609020204030204" pitchFamily="49" charset="0"/>
                        </a:rPr>
                        <a:t>ROUND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Rounds a number to a specified number of decimal places</a:t>
                      </a:r>
                    </a:p>
                    <a:p>
                      <a:r>
                        <a:rPr lang="en-US" sz="1700" dirty="0">
                          <a:solidFill>
                            <a:srgbClr val="0000FF"/>
                          </a:solidFill>
                          <a:latin typeface="Consolas" panose="020B0609020204030204" pitchFamily="49" charset="0"/>
                        </a:rPr>
                        <a:t>SELECT</a:t>
                      </a:r>
                      <a:r>
                        <a:rPr lang="en-US" sz="1700" dirty="0">
                          <a:solidFill>
                            <a:srgbClr val="000000"/>
                          </a:solidFill>
                          <a:latin typeface="Consolas" panose="020B0609020204030204" pitchFamily="49" charset="0"/>
                        </a:rPr>
                        <a:t> </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0</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2</a:t>
                      </a:r>
                      <a:r>
                        <a:rPr lang="en-US" sz="17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235.000</a:t>
                      </a:r>
                    </a:p>
                    <a:p>
                      <a:pPr algn="ctr"/>
                      <a:r>
                        <a:rPr lang="en-IN" dirty="0"/>
                        <a:t>235.400</a:t>
                      </a:r>
                    </a:p>
                    <a:p>
                      <a:pPr algn="ctr"/>
                      <a:r>
                        <a:rPr lang="en-IN" dirty="0"/>
                        <a:t>235.420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876691">
                <a:tc>
                  <a:txBody>
                    <a:bodyPr/>
                    <a:lstStyle/>
                    <a:p>
                      <a:r>
                        <a:rPr lang="en-GB" sz="1800" dirty="0">
                          <a:solidFill>
                            <a:srgbClr val="FF00FF"/>
                          </a:solidFill>
                          <a:latin typeface="Consolas" panose="020B0609020204030204" pitchFamily="49" charset="0"/>
                        </a:rPr>
                        <a:t>SIGN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sign of a number (If number &gt; 0, it returns 1, If number = 0, it returns 0, If number &lt; 0, it returns -1)</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-1</a:t>
                      </a:r>
                    </a:p>
                    <a:p>
                      <a:pPr algn="ctr"/>
                      <a:r>
                        <a:rPr lang="en-IN" dirty="0"/>
                        <a:t>1</a:t>
                      </a:r>
                    </a:p>
                    <a:p>
                      <a:pPr algn="ctr"/>
                      <a:r>
                        <a:rPr lang="en-IN"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010983849"/>
                  </a:ext>
                </a:extLst>
              </a:tr>
              <a:tr h="613684">
                <a:tc>
                  <a:txBody>
                    <a:bodyPr/>
                    <a:lstStyle/>
                    <a:p>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root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64</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744503195"/>
                  </a:ext>
                </a:extLst>
              </a:tr>
              <a:tr h="613684">
                <a:tc>
                  <a:txBody>
                    <a:bodyPr/>
                    <a:lstStyle/>
                    <a:p>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8</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64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168032637"/>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454051" y="1280804"/>
            <a:ext cx="1044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7" name="Rectangle 6">
            <a:extLst>
              <a:ext uri="{FF2B5EF4-FFF2-40B4-BE49-F238E27FC236}">
                <a16:creationId xmlns="" xmlns:a16="http://schemas.microsoft.com/office/drawing/2014/main" id="{7D686476-1D82-8EE3-E563-765E88628882}"/>
              </a:ext>
            </a:extLst>
          </p:cNvPr>
          <p:cNvSpPr/>
          <p:nvPr/>
        </p:nvSpPr>
        <p:spPr>
          <a:xfrm>
            <a:off x="326572" y="1936481"/>
            <a:ext cx="11538856" cy="94667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 xmlns:a16="http://schemas.microsoft.com/office/drawing/2014/main" id="{84133D07-2923-B6B5-951D-05DD78914046}"/>
              </a:ext>
            </a:extLst>
          </p:cNvPr>
          <p:cNvSpPr/>
          <p:nvPr/>
        </p:nvSpPr>
        <p:spPr>
          <a:xfrm>
            <a:off x="390311" y="2858972"/>
            <a:ext cx="11538856" cy="94667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DAE3FEAE-E40D-4414-22B5-AF71B36386CC}"/>
              </a:ext>
            </a:extLst>
          </p:cNvPr>
          <p:cNvSpPr/>
          <p:nvPr/>
        </p:nvSpPr>
        <p:spPr>
          <a:xfrm>
            <a:off x="390311" y="3781946"/>
            <a:ext cx="11538856" cy="64381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C664E500-ABDD-2FED-8C5B-3874C4BAEF9E}"/>
              </a:ext>
            </a:extLst>
          </p:cNvPr>
          <p:cNvSpPr/>
          <p:nvPr/>
        </p:nvSpPr>
        <p:spPr>
          <a:xfrm>
            <a:off x="390311" y="4426469"/>
            <a:ext cx="11538856" cy="73336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321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String 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1.4</a:t>
            </a:r>
          </a:p>
        </p:txBody>
      </p:sp>
    </p:spTree>
    <p:extLst>
      <p:ext uri="{BB962C8B-B14F-4D97-AF65-F5344CB8AC3E}">
        <p14:creationId xmlns:p14="http://schemas.microsoft.com/office/powerpoint/2010/main" val="2070097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4. String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4918">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880642">
                <a:tc>
                  <a:txBody>
                    <a:bodyPr/>
                    <a:lstStyle/>
                    <a:p>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ASCII() function accepts a character expression and returns the ASCII code value of the leftmost character of the character expression.</a:t>
                      </a:r>
                    </a:p>
                    <a:p>
                      <a:pPr>
                        <a:lnSpc>
                          <a:spcPct val="100000"/>
                        </a:lnSpc>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65, 97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2465798">
                <a:tc>
                  <a:txBody>
                    <a:bodyPr/>
                    <a:lstStyle/>
                    <a:p>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join two or more strings into one, you use the </a:t>
                      </a:r>
                      <a:r>
                        <a:rPr lang="en-US" dirty="0"/>
                        <a:t>CONCAT()</a:t>
                      </a:r>
                      <a:r>
                        <a:rPr lang="en-US" sz="1800" b="0" i="0" kern="1200" dirty="0">
                          <a:solidFill>
                            <a:schemeClr val="tx1"/>
                          </a:solidFill>
                          <a:effectLst/>
                          <a:latin typeface="+mn-lt"/>
                          <a:ea typeface="+mn-ea"/>
                          <a:cs typeface="+mn-cs"/>
                        </a:rPr>
                        <a:t> function, The </a:t>
                      </a:r>
                      <a:r>
                        <a:rPr lang="en-US" dirty="0"/>
                        <a:t>CONCAT()</a:t>
                      </a:r>
                      <a:r>
                        <a:rPr lang="en-US" sz="1800" b="0" i="0" kern="1200" dirty="0">
                          <a:solidFill>
                            <a:schemeClr val="tx1"/>
                          </a:solidFill>
                          <a:effectLst/>
                          <a:latin typeface="+mn-lt"/>
                          <a:ea typeface="+mn-ea"/>
                          <a:cs typeface="+mn-cs"/>
                        </a:rPr>
                        <a:t> takes two up to 255 input strings and joins them into one.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requires at least two input strings. If you pass one input string, the </a:t>
                      </a:r>
                      <a:r>
                        <a:rPr lang="en-US" dirty="0"/>
                        <a:t>CONCAT()</a:t>
                      </a:r>
                      <a:r>
                        <a:rPr lang="en-US" sz="1800" b="0" i="0" kern="1200" dirty="0">
                          <a:solidFill>
                            <a:schemeClr val="tx1"/>
                          </a:solidFill>
                          <a:effectLst/>
                          <a:latin typeface="+mn-lt"/>
                          <a:ea typeface="+mn-ea"/>
                          <a:cs typeface="+mn-cs"/>
                        </a:rPr>
                        <a:t> function will raise an error.</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If you pass non-character string values, the </a:t>
                      </a:r>
                      <a:r>
                        <a:rPr lang="en-US" dirty="0"/>
                        <a:t>CONCAT()</a:t>
                      </a:r>
                      <a:r>
                        <a:rPr lang="en-US" sz="1800" b="0" i="0" kern="1200" dirty="0">
                          <a:solidFill>
                            <a:schemeClr val="tx1"/>
                          </a:solidFill>
                          <a:effectLst/>
                          <a:latin typeface="+mn-lt"/>
                          <a:ea typeface="+mn-ea"/>
                          <a:cs typeface="+mn-cs"/>
                        </a:rPr>
                        <a:t> function will implicitly convert those values into strings before concatenating.</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t>
                      </a:r>
                      <a:r>
                        <a:rPr lang="en-US" dirty="0"/>
                        <a:t>CONCAT()</a:t>
                      </a:r>
                      <a:r>
                        <a:rPr lang="en-US" sz="1800" b="0" i="0" kern="1200" dirty="0">
                          <a:solidFill>
                            <a:schemeClr val="tx1"/>
                          </a:solidFill>
                          <a:effectLst/>
                          <a:latin typeface="+mn-lt"/>
                          <a:ea typeface="+mn-ea"/>
                          <a:cs typeface="+mn-cs"/>
                        </a:rPr>
                        <a:t> function also converts NULL into an empty string with the type </a:t>
                      </a:r>
                      <a:r>
                        <a:rPr lang="en-US" u="none" strike="noStrike" dirty="0">
                          <a:effectLst/>
                        </a:rPr>
                        <a:t>VARCHAR(1).</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010983849"/>
                  </a:ext>
                </a:extLst>
              </a:tr>
              <a:tr h="880642">
                <a:tc>
                  <a:txBody>
                    <a:bodyPr/>
                    <a:lstStyle/>
                    <a:p>
                      <a:r>
                        <a:rPr lang="en-GB" sz="1800" dirty="0">
                          <a:solidFill>
                            <a:srgbClr val="FF00FF"/>
                          </a:solidFill>
                          <a:latin typeface="Consolas" panose="020B0609020204030204" pitchFamily="49" charset="0"/>
                        </a:rPr>
                        <a:t>CONCAT_WS</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CONCAT_WS() is very similar to CONCAT() function, but it allows the user to specify a separator between the concatenated input strings.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can be used to generate comma-separated values.</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CONCAT_WS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Darshan'</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312607904"/>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
        <p:nvSpPr>
          <p:cNvPr id="3" name="Rectangle 2">
            <a:extLst>
              <a:ext uri="{FF2B5EF4-FFF2-40B4-BE49-F238E27FC236}">
                <a16:creationId xmlns="" xmlns:a16="http://schemas.microsoft.com/office/drawing/2014/main" id="{BE26ECB9-C970-C9F3-EE8A-5DD4082065B0}"/>
              </a:ext>
            </a:extLst>
          </p:cNvPr>
          <p:cNvSpPr/>
          <p:nvPr/>
        </p:nvSpPr>
        <p:spPr>
          <a:xfrm>
            <a:off x="379403" y="1691951"/>
            <a:ext cx="11486023" cy="93306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 xmlns:a16="http://schemas.microsoft.com/office/drawing/2014/main" id="{A69EC083-3514-E006-73B0-A2FC1045D87A}"/>
              </a:ext>
            </a:extLst>
          </p:cNvPr>
          <p:cNvSpPr/>
          <p:nvPr/>
        </p:nvSpPr>
        <p:spPr>
          <a:xfrm>
            <a:off x="379403" y="2625012"/>
            <a:ext cx="11486023" cy="255347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 xmlns:a16="http://schemas.microsoft.com/office/drawing/2014/main" id="{BD80C62D-E217-AD7D-C5CD-81C1DCEA840F}"/>
              </a:ext>
            </a:extLst>
          </p:cNvPr>
          <p:cNvSpPr/>
          <p:nvPr/>
        </p:nvSpPr>
        <p:spPr>
          <a:xfrm>
            <a:off x="379403" y="5200261"/>
            <a:ext cx="11486023" cy="11513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381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447294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5306">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2204082">
                <a:tc>
                  <a:txBody>
                    <a:bodyPr/>
                    <a:lstStyle/>
                    <a:p>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is a scalar SQL string function used to return the index of a specific string expression within a given string.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has 2 required parameters which are the input string and character and one optional parameter which is the starting index of the search operation (If this argument is not specified or is less or equal than zero (0) value, the search starts at the beginning of input string).</a:t>
                      </a:r>
                    </a:p>
                    <a:p>
                      <a:pPr marL="0" indent="0" algn="l">
                        <a:lnSpc>
                          <a:spcPct val="100000"/>
                        </a:lnSpc>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'Customer’</a:t>
                      </a:r>
                      <a:r>
                        <a:rPr lang="en-GB" sz="1800" dirty="0">
                          <a:solidFill>
                            <a:srgbClr val="808080"/>
                          </a:solidFill>
                          <a:latin typeface="Consolas" panose="020B0609020204030204" pitchFamily="49" charset="0"/>
                        </a:rPr>
                        <a:t>), </a:t>
                      </a:r>
                      <a:r>
                        <a:rPr lang="en-US" sz="1800" dirty="0">
                          <a:solidFill>
                            <a:srgbClr val="FF00FF"/>
                          </a:solidFill>
                          <a:latin typeface="Consolas" panose="020B0609020204030204" pitchFamily="49" charset="0"/>
                        </a:rPr>
                        <a:t>CHARINDEX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'World'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'Hello World'</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4, 7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1235827">
                <a:tc>
                  <a:txBody>
                    <a:bodyPr/>
                    <a:lstStyle/>
                    <a:p>
                      <a:r>
                        <a:rPr lang="en-GB" sz="1800" dirty="0">
                          <a:solidFill>
                            <a:srgbClr val="808080"/>
                          </a:solidFill>
                          <a:latin typeface="Consolas" panose="020B0609020204030204" pitchFamily="49" charset="0"/>
                        </a:rPr>
                        <a:t>LEFT(),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RIGHT()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LEFT() and RIGHT() functions are one of the most popular SQL string functions.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They are used to extract a specific number of characters from the left-side or right-side of a string.</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LEFT(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RIGHT(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 </a:t>
                      </a:r>
                      <a:r>
                        <a:rPr lang="en-US" sz="1800" dirty="0" err="1">
                          <a:solidFill>
                            <a:schemeClr val="tx1"/>
                          </a:solidFill>
                          <a:latin typeface="+mj-lt"/>
                        </a:rPr>
                        <a:t>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010983849"/>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
        <p:nvSpPr>
          <p:cNvPr id="6" name="Rectangle 5">
            <a:extLst>
              <a:ext uri="{FF2B5EF4-FFF2-40B4-BE49-F238E27FC236}">
                <a16:creationId xmlns="" xmlns:a16="http://schemas.microsoft.com/office/drawing/2014/main" id="{62F37419-70C6-4CF5-815F-CD9DB2C6DD12}"/>
              </a:ext>
            </a:extLst>
          </p:cNvPr>
          <p:cNvSpPr/>
          <p:nvPr/>
        </p:nvSpPr>
        <p:spPr>
          <a:xfrm>
            <a:off x="379403" y="1679509"/>
            <a:ext cx="11486023" cy="24632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 xmlns:a16="http://schemas.microsoft.com/office/drawing/2014/main" id="{D60C5A2A-0CB0-5318-1704-2AD9AAC8C17A}"/>
              </a:ext>
            </a:extLst>
          </p:cNvPr>
          <p:cNvSpPr/>
          <p:nvPr/>
        </p:nvSpPr>
        <p:spPr>
          <a:xfrm>
            <a:off x="379403" y="4142792"/>
            <a:ext cx="11486023" cy="16602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193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419862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LOWER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UPPER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LOWER() is used to change the letter case to a lower case.</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UPPER() is used to change the case of the letters into upper case.</a:t>
                      </a:r>
                    </a:p>
                    <a:p>
                      <a:pPr marL="0" indent="0" algn="just">
                        <a:lnSpc>
                          <a:spcPct val="100000"/>
                        </a:lnSpc>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LOWER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UPPER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a:t>
                      </a:r>
                    </a:p>
                    <a:p>
                      <a:r>
                        <a:rPr lang="en-US" sz="1700" dirty="0">
                          <a:solidFill>
                            <a:schemeClr val="tx1"/>
                          </a:solidFill>
                          <a:latin typeface="+mj-lt"/>
                        </a:rPr>
                        <a:t>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LTRIM() and RTRIM() function are used to remove additional spaces from the left side or right side of an input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STRING_SPLIT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is a table-valued function that splits a string into a table that consists of rows of substrings based on a specified separator.</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STRING_SPLIT ( </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 separator )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single-column table, whose column name is </a:t>
                      </a:r>
                      <a:r>
                        <a:rPr lang="en-US" b="1" dirty="0"/>
                        <a:t>value.</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STRING_SPLIT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red,green,,blue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b="1"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12748473"/>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pic>
        <p:nvPicPr>
          <p:cNvPr id="4" name="Picture 3">
            <a:extLst>
              <a:ext uri="{FF2B5EF4-FFF2-40B4-BE49-F238E27FC236}">
                <a16:creationId xmlns="" xmlns:a16="http://schemas.microsoft.com/office/drawing/2014/main" id="{CEB590EF-8883-8188-D799-579A8C896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1921" y="4023871"/>
            <a:ext cx="659457" cy="1359291"/>
          </a:xfrm>
          <a:prstGeom prst="rect">
            <a:avLst/>
          </a:prstGeom>
        </p:spPr>
      </p:pic>
      <p:sp>
        <p:nvSpPr>
          <p:cNvPr id="7" name="Rectangle 6">
            <a:extLst>
              <a:ext uri="{FF2B5EF4-FFF2-40B4-BE49-F238E27FC236}">
                <a16:creationId xmlns="" xmlns:a16="http://schemas.microsoft.com/office/drawing/2014/main" id="{2AB77F0C-88A5-78A2-2789-DF4140BAF7D3}"/>
              </a:ext>
            </a:extLst>
          </p:cNvPr>
          <p:cNvSpPr/>
          <p:nvPr/>
        </p:nvSpPr>
        <p:spPr>
          <a:xfrm>
            <a:off x="379403" y="1679509"/>
            <a:ext cx="11486023" cy="11546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 xmlns:a16="http://schemas.microsoft.com/office/drawing/2014/main" id="{3DB651FD-74B5-9B43-0B0C-C5B6D6772909}"/>
              </a:ext>
            </a:extLst>
          </p:cNvPr>
          <p:cNvSpPr/>
          <p:nvPr/>
        </p:nvSpPr>
        <p:spPr>
          <a:xfrm>
            <a:off x="379403" y="2851690"/>
            <a:ext cx="11486023" cy="11546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F241ED5B-265A-22D8-E937-406B18780341}"/>
              </a:ext>
            </a:extLst>
          </p:cNvPr>
          <p:cNvSpPr/>
          <p:nvPr/>
        </p:nvSpPr>
        <p:spPr>
          <a:xfrm>
            <a:off x="379402" y="3974504"/>
            <a:ext cx="11486023" cy="155342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05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4612245"/>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REPLACE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l">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replace all occurrences of a substring within a string with a new substring.</a:t>
                      </a:r>
                    </a:p>
                    <a:p>
                      <a:pPr marL="0" indent="0" algn="l">
                        <a:lnSpc>
                          <a:spcPct val="100000"/>
                        </a:lnSpc>
                        <a:buClr>
                          <a:schemeClr val="tx2"/>
                        </a:buClr>
                        <a:buFont typeface="Wingdings" panose="05000000000000000000" pitchFamily="2" charset="2"/>
                        <a:buNone/>
                      </a:pPr>
                      <a:r>
                        <a:rPr lang="en-US" sz="1800" b="1" i="0" kern="1200" dirty="0">
                          <a:solidFill>
                            <a:schemeClr val="tx1"/>
                          </a:solidFill>
                          <a:effectLst/>
                          <a:latin typeface="+mn-lt"/>
                          <a:ea typeface="+mn-ea"/>
                          <a:cs typeface="+mn-cs"/>
                        </a:rPr>
                        <a:t>Syntax: </a:t>
                      </a:r>
                      <a:r>
                        <a:rPr lang="en-US" sz="1800" b="0" i="0" kern="1200" dirty="0">
                          <a:solidFill>
                            <a:schemeClr val="tx1"/>
                          </a:solidFill>
                          <a:effectLst/>
                          <a:latin typeface="+mn-lt"/>
                          <a:ea typeface="+mn-ea"/>
                          <a:cs typeface="+mn-cs"/>
                        </a:rPr>
                        <a:t>REPLACE(</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substring, </a:t>
                      </a:r>
                      <a:r>
                        <a:rPr lang="en-US" sz="1800" b="0" i="0" kern="1200" dirty="0" err="1">
                          <a:solidFill>
                            <a:schemeClr val="tx1"/>
                          </a:solidFill>
                          <a:effectLst/>
                          <a:latin typeface="+mn-lt"/>
                          <a:ea typeface="+mn-ea"/>
                          <a:cs typeface="+mn-cs"/>
                        </a:rPr>
                        <a:t>new_substring</a:t>
                      </a:r>
                      <a:r>
                        <a:rPr lang="en-US" sz="1800" b="0" i="0" kern="1200" dirty="0">
                          <a:solidFill>
                            <a:schemeClr val="tx1"/>
                          </a:solidFill>
                          <a:effectLst/>
                          <a:latin typeface="+mn-lt"/>
                          <a:ea typeface="+mn-ea"/>
                          <a:cs typeface="+mn-cs"/>
                        </a:rPr>
                        <a:t>);</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REPLACE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 </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repeats a string a specified number of times.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DarshanDarshan</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accepts a string argument and returns the reverse order of that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nahsraD</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12748473"/>
                  </a:ext>
                </a:extLst>
              </a:tr>
              <a:tr h="1052275">
                <a:tc>
                  <a:txBody>
                    <a:bodyPr/>
                    <a:lstStyle/>
                    <a:p>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string of repeated spaces.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5</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'Darshan'</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     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9737268"/>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
        <p:nvSpPr>
          <p:cNvPr id="6" name="Rectangle 5">
            <a:extLst>
              <a:ext uri="{FF2B5EF4-FFF2-40B4-BE49-F238E27FC236}">
                <a16:creationId xmlns="" xmlns:a16="http://schemas.microsoft.com/office/drawing/2014/main" id="{1F566772-FE51-4AA8-2B27-82CB9C196B81}"/>
              </a:ext>
            </a:extLst>
          </p:cNvPr>
          <p:cNvSpPr/>
          <p:nvPr/>
        </p:nvSpPr>
        <p:spPr>
          <a:xfrm>
            <a:off x="379403" y="1679509"/>
            <a:ext cx="11486023" cy="11546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 xmlns:a16="http://schemas.microsoft.com/office/drawing/2014/main" id="{89B7709C-2510-D628-5025-E538E954494B}"/>
              </a:ext>
            </a:extLst>
          </p:cNvPr>
          <p:cNvSpPr/>
          <p:nvPr/>
        </p:nvSpPr>
        <p:spPr>
          <a:xfrm>
            <a:off x="379403" y="2834129"/>
            <a:ext cx="11486023" cy="9852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 xmlns:a16="http://schemas.microsoft.com/office/drawing/2014/main" id="{40B22684-6E67-13D6-590B-4C87165A41D8}"/>
              </a:ext>
            </a:extLst>
          </p:cNvPr>
          <p:cNvSpPr/>
          <p:nvPr/>
        </p:nvSpPr>
        <p:spPr>
          <a:xfrm>
            <a:off x="379403" y="3819388"/>
            <a:ext cx="11507773" cy="11476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D7F45244-C535-020A-806A-9847A58EE7FC}"/>
              </a:ext>
            </a:extLst>
          </p:cNvPr>
          <p:cNvSpPr/>
          <p:nvPr/>
        </p:nvSpPr>
        <p:spPr>
          <a:xfrm>
            <a:off x="379403" y="4967024"/>
            <a:ext cx="11486023" cy="11546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5967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474726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SUBSTRING</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extracts a substring with a specified length starting from a location in an input string.</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SUBSTRING(</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Start</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Length</a:t>
                      </a:r>
                      <a:r>
                        <a:rPr lang="en-GB"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1" i="0" kern="1200" dirty="0">
                          <a:solidFill>
                            <a:schemeClr val="tx1"/>
                          </a:solidFill>
                          <a:effectLst/>
                          <a:latin typeface="+mn-lt"/>
                          <a:ea typeface="+mn-ea"/>
                          <a:cs typeface="+mn-cs"/>
                        </a:rPr>
                        <a:t>Start</a:t>
                      </a:r>
                      <a:r>
                        <a:rPr lang="en-US" sz="1800" b="0" i="0" kern="1200" dirty="0">
                          <a:solidFill>
                            <a:schemeClr val="tx1"/>
                          </a:solidFill>
                          <a:effectLst/>
                          <a:latin typeface="+mn-lt"/>
                          <a:ea typeface="+mn-ea"/>
                          <a:cs typeface="+mn-cs"/>
                        </a:rPr>
                        <a:t> is an integer that specifies the location where the returned substring starts. Note that the first character in the </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is 1, not zero.</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b="1" dirty="0"/>
                        <a:t>Length</a:t>
                      </a:r>
                      <a:r>
                        <a:rPr lang="en-US" sz="1800" b="0" i="0" kern="1200" dirty="0">
                          <a:solidFill>
                            <a:schemeClr val="tx1"/>
                          </a:solidFill>
                          <a:effectLst/>
                          <a:latin typeface="+mn-lt"/>
                          <a:ea typeface="+mn-ea"/>
                          <a:cs typeface="+mn-cs"/>
                        </a:rPr>
                        <a:t> is a positive integer that specifies the number of characters of the substring to be returned.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a:t>
                      </a:r>
                      <a:r>
                        <a:rPr lang="en-US" dirty="0"/>
                        <a:t>SUBSTRING()</a:t>
                      </a:r>
                      <a:r>
                        <a:rPr lang="en-US" sz="1800" b="0" i="0" kern="1200" dirty="0">
                          <a:solidFill>
                            <a:schemeClr val="tx1"/>
                          </a:solidFill>
                          <a:effectLst/>
                          <a:latin typeface="+mn-lt"/>
                          <a:ea typeface="+mn-ea"/>
                          <a:cs typeface="+mn-cs"/>
                        </a:rPr>
                        <a:t> function raises an error if the </a:t>
                      </a:r>
                      <a:r>
                        <a:rPr lang="en-US" dirty="0"/>
                        <a:t>length</a:t>
                      </a:r>
                      <a:r>
                        <a:rPr lang="en-US" sz="1800" b="0" i="0" kern="1200" dirty="0">
                          <a:solidFill>
                            <a:schemeClr val="tx1"/>
                          </a:solidFill>
                          <a:effectLst/>
                          <a:latin typeface="+mn-lt"/>
                          <a:ea typeface="+mn-ea"/>
                          <a:cs typeface="+mn-cs"/>
                        </a:rPr>
                        <a:t> is negative.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t>
                      </a:r>
                      <a:r>
                        <a:rPr lang="en-US" dirty="0"/>
                        <a:t>start</a:t>
                      </a:r>
                      <a:r>
                        <a:rPr lang="en-US" sz="1800" b="0" i="0" kern="1200" dirty="0">
                          <a:solidFill>
                            <a:schemeClr val="tx1"/>
                          </a:solidFill>
                          <a:effectLst/>
                          <a:latin typeface="+mn-lt"/>
                          <a:ea typeface="+mn-ea"/>
                          <a:cs typeface="+mn-cs"/>
                        </a:rPr>
                        <a:t> + </a:t>
                      </a:r>
                      <a:r>
                        <a:rPr lang="en-US" dirty="0"/>
                        <a:t>length</a:t>
                      </a:r>
                      <a:r>
                        <a:rPr lang="en-US" sz="1800" b="0" i="0" kern="1200" dirty="0">
                          <a:solidFill>
                            <a:schemeClr val="tx1"/>
                          </a:solidFill>
                          <a:effectLst/>
                          <a:latin typeface="+mn-lt"/>
                          <a:ea typeface="+mn-ea"/>
                          <a:cs typeface="+mn-cs"/>
                        </a:rPr>
                        <a:t> &gt; the length of </a:t>
                      </a:r>
                      <a:r>
                        <a:rPr lang="en-US" dirty="0" err="1"/>
                        <a:t>input_string</a:t>
                      </a:r>
                      <a:r>
                        <a:rPr lang="en-US" sz="1800" b="0" i="0" kern="1200" dirty="0">
                          <a:solidFill>
                            <a:schemeClr val="tx1"/>
                          </a:solidFill>
                          <a:effectLst/>
                          <a:latin typeface="+mn-lt"/>
                          <a:ea typeface="+mn-ea"/>
                          <a:cs typeface="+mn-cs"/>
                        </a:rPr>
                        <a:t>, the substring will begin at the </a:t>
                      </a:r>
                      <a:r>
                        <a:rPr lang="en-US" dirty="0"/>
                        <a:t>start</a:t>
                      </a:r>
                      <a:r>
                        <a:rPr lang="en-US" sz="1800" b="0" i="0" kern="1200" dirty="0">
                          <a:solidFill>
                            <a:schemeClr val="tx1"/>
                          </a:solidFill>
                          <a:effectLst/>
                          <a:latin typeface="+mn-lt"/>
                          <a:ea typeface="+mn-ea"/>
                          <a:cs typeface="+mn-cs"/>
                        </a:rPr>
                        <a:t> and include the remaining characters of the </a:t>
                      </a:r>
                      <a:r>
                        <a:rPr lang="en-US" dirty="0" err="1"/>
                        <a:t>input_string</a:t>
                      </a:r>
                      <a:r>
                        <a:rPr lang="en-US" dirty="0"/>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'SQL Server SUBSTRING'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Server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LEN function is used to provide the number of characters in a string without including trailing spaces.</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University'</a:t>
                      </a:r>
                      <a:r>
                        <a:rPr lang="en-GB"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18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948795898"/>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
        <p:nvSpPr>
          <p:cNvPr id="6" name="Rectangle 5">
            <a:extLst>
              <a:ext uri="{FF2B5EF4-FFF2-40B4-BE49-F238E27FC236}">
                <a16:creationId xmlns="" xmlns:a16="http://schemas.microsoft.com/office/drawing/2014/main" id="{C63FCD08-548F-5590-4DBF-AB9CA1C8D2F1}"/>
              </a:ext>
            </a:extLst>
          </p:cNvPr>
          <p:cNvSpPr/>
          <p:nvPr/>
        </p:nvSpPr>
        <p:spPr>
          <a:xfrm>
            <a:off x="379403" y="1679509"/>
            <a:ext cx="11486023" cy="328437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 xmlns:a16="http://schemas.microsoft.com/office/drawing/2014/main" id="{DE414BA1-A3A4-0BEC-14D4-04F6E7BD9E3D}"/>
              </a:ext>
            </a:extLst>
          </p:cNvPr>
          <p:cNvSpPr/>
          <p:nvPr/>
        </p:nvSpPr>
        <p:spPr>
          <a:xfrm>
            <a:off x="379403" y="4963886"/>
            <a:ext cx="11486023" cy="11480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114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Other 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1.5</a:t>
            </a:r>
          </a:p>
        </p:txBody>
      </p:sp>
    </p:spTree>
    <p:extLst>
      <p:ext uri="{BB962C8B-B14F-4D97-AF65-F5344CB8AC3E}">
        <p14:creationId xmlns:p14="http://schemas.microsoft.com/office/powerpoint/2010/main" val="1510653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CAST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converts a value (of any type) into a specified datatype.</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CAST(</a:t>
                      </a:r>
                      <a:r>
                        <a:rPr lang="en-US" sz="1800" b="0" i="1" kern="1200" dirty="0">
                          <a:solidFill>
                            <a:schemeClr val="tx1"/>
                          </a:solidFill>
                          <a:effectLst/>
                          <a:latin typeface="+mn-lt"/>
                          <a:ea typeface="+mn-ea"/>
                          <a:cs typeface="+mn-cs"/>
                        </a:rPr>
                        <a:t>expression</a:t>
                      </a:r>
                      <a:r>
                        <a:rPr lang="en-US" sz="1800" b="0" i="0" kern="1200" dirty="0">
                          <a:solidFill>
                            <a:schemeClr val="tx1"/>
                          </a:solidFill>
                          <a:effectLst/>
                          <a:latin typeface="+mn-lt"/>
                          <a:ea typeface="+mn-ea"/>
                          <a:cs typeface="+mn-cs"/>
                        </a:rPr>
                        <a:t> AS </a:t>
                      </a:r>
                      <a:r>
                        <a:rPr lang="en-US" sz="1800" b="0" i="1" kern="1200" dirty="0">
                          <a:solidFill>
                            <a:schemeClr val="tx1"/>
                          </a:solidFill>
                          <a:effectLst/>
                          <a:latin typeface="+mn-lt"/>
                          <a:ea typeface="+mn-ea"/>
                          <a:cs typeface="+mn-cs"/>
                        </a:rPr>
                        <a:t>datatype(length)</a:t>
                      </a:r>
                      <a:r>
                        <a:rPr lang="en-US" sz="1800" b="0" i="0" kern="1200" dirty="0">
                          <a:solidFill>
                            <a:schemeClr val="tx1"/>
                          </a:solidFill>
                          <a:effectLst/>
                          <a:latin typeface="+mn-lt"/>
                          <a:ea typeface="+mn-ea"/>
                          <a:cs typeface="+mn-cs"/>
                        </a:rPr>
                        <a:t>)</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25.65 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CONVERT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converts a value (of any type) into a specified datatype.</a:t>
                      </a:r>
                      <a:endParaRPr lang="en-GB"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i="0" kern="1200" dirty="0">
                          <a:solidFill>
                            <a:schemeClr val="tx1"/>
                          </a:solidFill>
                          <a:effectLst/>
                          <a:latin typeface="+mn-lt"/>
                          <a:ea typeface="+mn-ea"/>
                          <a:cs typeface="+mn-cs"/>
                        </a:rPr>
                        <a:t>Syntax: </a:t>
                      </a:r>
                      <a:r>
                        <a:rPr lang="en-GB" sz="1800" b="0" i="0" kern="1200" dirty="0">
                          <a:solidFill>
                            <a:schemeClr val="tx1"/>
                          </a:solidFill>
                          <a:effectLst/>
                          <a:latin typeface="+mn-lt"/>
                          <a:ea typeface="+mn-ea"/>
                          <a:cs typeface="+mn-cs"/>
                        </a:rPr>
                        <a:t>CONVERT(</a:t>
                      </a:r>
                      <a:r>
                        <a:rPr lang="en-GB" sz="1800" b="0" i="1" kern="1200" dirty="0">
                          <a:solidFill>
                            <a:schemeClr val="tx1"/>
                          </a:solidFill>
                          <a:effectLst/>
                          <a:latin typeface="+mn-lt"/>
                          <a:ea typeface="+mn-ea"/>
                          <a:cs typeface="+mn-cs"/>
                        </a:rPr>
                        <a:t>data_type(length), expression, style</a:t>
                      </a:r>
                      <a:r>
                        <a:rPr lang="en-GB" sz="1800" b="0" i="0" kern="1200" dirty="0">
                          <a:solidFill>
                            <a:schemeClr val="tx1"/>
                          </a:solidFill>
                          <a:effectLst/>
                          <a:latin typeface="+mn-lt"/>
                          <a:ea typeface="+mn-ea"/>
                          <a:cs typeface="+mn-cs"/>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varchar</a:t>
                      </a:r>
                      <a:r>
                        <a:rPr lang="en-US" sz="1800" dirty="0">
                          <a:solidFill>
                            <a:schemeClr val="tx1"/>
                          </a:solidFill>
                          <a:latin typeface="Consolas" panose="020B0609020204030204" pitchFamily="49" charset="0"/>
                        </a:rPr>
                        <a:t>,25.65</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0" i="0" kern="1200" dirty="0">
                          <a:solidFill>
                            <a:schemeClr val="tx1"/>
                          </a:solidFill>
                          <a:effectLst/>
                          <a:latin typeface="+mn-lt"/>
                          <a:ea typeface="+mn-ea"/>
                          <a:cs typeface="+mn-cs"/>
                        </a:rPr>
                        <a:t>Style is optional, </a:t>
                      </a:r>
                      <a:r>
                        <a:rPr lang="en-US" sz="1800" b="0" i="0" kern="1200" dirty="0">
                          <a:solidFill>
                            <a:schemeClr val="tx1"/>
                          </a:solidFill>
                          <a:effectLst/>
                          <a:latin typeface="+mn-lt"/>
                          <a:ea typeface="+mn-ea"/>
                          <a:cs typeface="+mn-cs"/>
                        </a:rPr>
                        <a:t>The format used to convert between data types, such as a date or string format.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kern="1200" dirty="0">
                          <a:solidFill>
                            <a:srgbClr val="0000FF"/>
                          </a:solidFill>
                          <a:latin typeface="Consolas" panose="020B0609020204030204" pitchFamily="49" charset="0"/>
                          <a:ea typeface="+mn-ea"/>
                          <a:cs typeface="+mn-cs"/>
                        </a:rPr>
                        <a:t>SELECT</a:t>
                      </a:r>
                      <a:r>
                        <a:rPr lang="en-US" sz="1800" kern="1200" dirty="0">
                          <a:solidFill>
                            <a:schemeClr val="tx1"/>
                          </a:solidFill>
                          <a:latin typeface="+mn-lt"/>
                          <a:ea typeface="+mn-ea"/>
                          <a:cs typeface="+mn-cs"/>
                        </a:rPr>
                        <a:t> </a:t>
                      </a:r>
                      <a:r>
                        <a:rPr lang="en-US" sz="1800" kern="1200" dirty="0">
                          <a:solidFill>
                            <a:srgbClr val="FF00FF"/>
                          </a:solidFill>
                          <a:latin typeface="Consolas" panose="020B0609020204030204" pitchFamily="49" charset="0"/>
                          <a:ea typeface="+mn-ea"/>
                          <a:cs typeface="+mn-cs"/>
                        </a:rPr>
                        <a:t>CONVERT</a:t>
                      </a:r>
                      <a:r>
                        <a:rPr lang="en-US" sz="1800" dirty="0">
                          <a:solidFill>
                            <a:srgbClr val="808080"/>
                          </a:solidFill>
                          <a:latin typeface="Consolas" panose="020B0609020204030204" pitchFamily="49" charset="0"/>
                        </a:rPr>
                        <a:t>(</a:t>
                      </a:r>
                      <a:r>
                        <a:rPr lang="en-US" sz="1800" kern="1200" dirty="0">
                          <a:solidFill>
                            <a:srgbClr val="0000FF"/>
                          </a:solidFill>
                          <a:latin typeface="Consolas" panose="020B0609020204030204" pitchFamily="49" charset="0"/>
                          <a:ea typeface="+mn-ea"/>
                          <a:cs typeface="+mn-cs"/>
                        </a:rPr>
                        <a:t>varchar</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20</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a:t>
                      </a:r>
                      <a:r>
                        <a:rPr lang="en-US" sz="1800" kern="1200" dirty="0" err="1">
                          <a:solidFill>
                            <a:srgbClr val="FF00FF"/>
                          </a:solidFill>
                          <a:latin typeface="Consolas" panose="020B0609020204030204" pitchFamily="49" charset="0"/>
                          <a:ea typeface="+mn-ea"/>
                          <a:cs typeface="+mn-cs"/>
                        </a:rPr>
                        <a:t>getdate</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100</a:t>
                      </a:r>
                      <a:r>
                        <a:rPr lang="en-US"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p>
                      <a:r>
                        <a:rPr lang="en-US" sz="1700" dirty="0">
                          <a:solidFill>
                            <a:schemeClr val="tx1"/>
                          </a:solidFill>
                          <a:latin typeface="+mj-lt"/>
                        </a:rPr>
                        <a:t>----------------</a:t>
                      </a:r>
                    </a:p>
                    <a:p>
                      <a:r>
                        <a:rPr lang="en-US" sz="1700" dirty="0">
                          <a:solidFill>
                            <a:schemeClr val="tx1"/>
                          </a:solidFill>
                          <a:latin typeface="+mj-lt"/>
                        </a:rPr>
                        <a:t>Jul 14 2022 10:59AM</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948795898"/>
                  </a:ext>
                </a:extLst>
              </a:tr>
              <a:tr h="1052275">
                <a:tc>
                  <a:txBody>
                    <a:bodyPr/>
                    <a:lstStyle/>
                    <a:p>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replaces </a:t>
                      </a:r>
                      <a:r>
                        <a:rPr lang="en-US" dirty="0"/>
                        <a:t>NULL</a:t>
                      </a:r>
                      <a:r>
                        <a:rPr lang="en-US" sz="1800" b="0" i="0" kern="1200" dirty="0">
                          <a:solidFill>
                            <a:schemeClr val="tx1"/>
                          </a:solidFill>
                          <a:effectLst/>
                          <a:latin typeface="+mn-lt"/>
                          <a:ea typeface="+mn-ea"/>
                          <a:cs typeface="+mn-cs"/>
                        </a:rPr>
                        <a:t> with a specified value.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any expression or column value is null, then which value you want to put there?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kern="1200" dirty="0">
                          <a:solidFill>
                            <a:schemeClr val="tx1"/>
                          </a:solidFill>
                          <a:latin typeface="+mn-lt"/>
                          <a:ea typeface="+mn-ea"/>
                          <a:cs typeface="+mn-cs"/>
                        </a:rPr>
                        <a:t>Syntax:</a:t>
                      </a:r>
                      <a:r>
                        <a:rPr lang="en-GB" sz="1800" kern="1200" dirty="0">
                          <a:solidFill>
                            <a:schemeClr val="tx1"/>
                          </a:solidFill>
                          <a:latin typeface="+mn-lt"/>
                          <a:ea typeface="+mn-ea"/>
                          <a:cs typeface="+mn-cs"/>
                        </a:rPr>
                        <a:t> ISNULL(expression, replacement)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'Hello'</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'Hi'</a:t>
                      </a:r>
                      <a:r>
                        <a:rPr lang="en-GB"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20</a:t>
                      </a:r>
                    </a:p>
                    <a:p>
                      <a:r>
                        <a:rPr lang="en-US" sz="1700" dirty="0">
                          <a:solidFill>
                            <a:schemeClr val="tx1"/>
                          </a:solidFill>
                          <a:latin typeface="+mj-lt"/>
                        </a:rPr>
                        <a:t>Hello</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458522602"/>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
        <p:nvSpPr>
          <p:cNvPr id="6" name="Rectangle 5">
            <a:extLst>
              <a:ext uri="{FF2B5EF4-FFF2-40B4-BE49-F238E27FC236}">
                <a16:creationId xmlns="" xmlns:a16="http://schemas.microsoft.com/office/drawing/2014/main" id="{07243A7C-2D95-BA6B-38FC-B226572F68F1}"/>
              </a:ext>
            </a:extLst>
          </p:cNvPr>
          <p:cNvSpPr/>
          <p:nvPr/>
        </p:nvSpPr>
        <p:spPr>
          <a:xfrm>
            <a:off x="379403" y="1659254"/>
            <a:ext cx="11486023" cy="11480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 xmlns:a16="http://schemas.microsoft.com/office/drawing/2014/main" id="{F29DD3A8-3505-CF35-6DEB-61D349249512}"/>
              </a:ext>
            </a:extLst>
          </p:cNvPr>
          <p:cNvSpPr/>
          <p:nvPr/>
        </p:nvSpPr>
        <p:spPr>
          <a:xfrm>
            <a:off x="379403" y="2692831"/>
            <a:ext cx="11486023" cy="200979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 xmlns:a16="http://schemas.microsoft.com/office/drawing/2014/main" id="{E1933CB4-3590-764F-18CA-E9D3C2393F68}"/>
              </a:ext>
            </a:extLst>
          </p:cNvPr>
          <p:cNvSpPr/>
          <p:nvPr/>
        </p:nvSpPr>
        <p:spPr>
          <a:xfrm>
            <a:off x="379403" y="4624732"/>
            <a:ext cx="11486023" cy="17269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70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 xmlns:a16="http://schemas.microsoft.com/office/drawing/2014/main" id="{B267EDDA-FF24-1989-6699-4B7A7B721C7D}"/>
              </a:ext>
            </a:extLst>
          </p:cNvPr>
          <p:cNvGraphicFramePr>
            <a:graphicFrameLocks noGrp="1"/>
          </p:cNvGraphicFramePr>
          <p:nvPr>
            <p:extLst/>
          </p:nvPr>
        </p:nvGraphicFramePr>
        <p:xfrm>
          <a:off x="379404" y="1330070"/>
          <a:ext cx="11486023" cy="4853940"/>
        </p:xfrm>
        <a:graphic>
          <a:graphicData uri="http://schemas.openxmlformats.org/drawingml/2006/table">
            <a:tbl>
              <a:tblPr firstRow="1" bandRow="1">
                <a:tableStyleId>{5940675A-B579-460E-94D1-54222C63F5DA}</a:tableStyleId>
              </a:tblPr>
              <a:tblGrid>
                <a:gridCol w="1747976">
                  <a:extLst>
                    <a:ext uri="{9D8B030D-6E8A-4147-A177-3AD203B41FA5}">
                      <a16:colId xmlns="" xmlns:a16="http://schemas.microsoft.com/office/drawing/2014/main" val="25962218"/>
                    </a:ext>
                  </a:extLst>
                </a:gridCol>
                <a:gridCol w="8360228">
                  <a:extLst>
                    <a:ext uri="{9D8B030D-6E8A-4147-A177-3AD203B41FA5}">
                      <a16:colId xmlns="" xmlns:a16="http://schemas.microsoft.com/office/drawing/2014/main" val="2387673325"/>
                    </a:ext>
                  </a:extLst>
                </a:gridCol>
                <a:gridCol w="1377819">
                  <a:extLst>
                    <a:ext uri="{9D8B030D-6E8A-4147-A177-3AD203B41FA5}">
                      <a16:colId xmlns=""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COALESCE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Coalesce function are </a:t>
                      </a:r>
                      <a:r>
                        <a:rPr lang="en-US" sz="1800" b="1" i="0" kern="1200" dirty="0">
                          <a:solidFill>
                            <a:schemeClr val="tx1"/>
                          </a:solidFill>
                          <a:effectLst/>
                          <a:latin typeface="+mn-lt"/>
                          <a:ea typeface="+mn-ea"/>
                          <a:cs typeface="+mn-cs"/>
                        </a:rPr>
                        <a:t>used to handle NULL values</a:t>
                      </a:r>
                      <a:r>
                        <a:rPr lang="en-US"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evaluates the arguments in order and </a:t>
                      </a:r>
                      <a:r>
                        <a:rPr lang="en-US" sz="1800" b="1" i="0" kern="1200" dirty="0">
                          <a:solidFill>
                            <a:schemeClr val="tx1"/>
                          </a:solidFill>
                          <a:effectLst/>
                          <a:latin typeface="+mn-lt"/>
                          <a:ea typeface="+mn-ea"/>
                          <a:cs typeface="+mn-cs"/>
                        </a:rPr>
                        <a:t>always returns </a:t>
                      </a:r>
                      <a:r>
                        <a:rPr lang="en-US" sz="1800" b="1" i="1" kern="1200" dirty="0">
                          <a:solidFill>
                            <a:schemeClr val="tx1"/>
                          </a:solidFill>
                          <a:effectLst/>
                          <a:latin typeface="+mn-lt"/>
                          <a:ea typeface="+mn-ea"/>
                          <a:cs typeface="+mn-cs"/>
                        </a:rPr>
                        <a:t>first non-null</a:t>
                      </a:r>
                      <a:r>
                        <a:rPr lang="en-US" sz="1800" b="1" i="0" kern="1200" dirty="0">
                          <a:solidFill>
                            <a:schemeClr val="tx1"/>
                          </a:solidFill>
                          <a:effectLst/>
                          <a:latin typeface="+mn-lt"/>
                          <a:ea typeface="+mn-ea"/>
                          <a:cs typeface="+mn-cs"/>
                        </a:rPr>
                        <a:t> value </a:t>
                      </a:r>
                      <a:r>
                        <a:rPr lang="en-US" sz="1800" b="0" i="0" kern="1200" dirty="0">
                          <a:solidFill>
                            <a:schemeClr val="tx1"/>
                          </a:solidFill>
                          <a:effectLst/>
                          <a:latin typeface="+mn-lt"/>
                          <a:ea typeface="+mn-ea"/>
                          <a:cs typeface="+mn-cs"/>
                        </a:rPr>
                        <a:t>from the defined argument list.</a:t>
                      </a:r>
                    </a:p>
                    <a:p>
                      <a:pPr fontAlgn="base"/>
                      <a:r>
                        <a:rPr lang="en-US" sz="1800" b="1" i="0" kern="1200" dirty="0">
                          <a:solidFill>
                            <a:schemeClr val="tx1"/>
                          </a:solidFill>
                          <a:effectLst/>
                          <a:latin typeface="+mn-lt"/>
                          <a:ea typeface="+mn-ea"/>
                          <a:cs typeface="+mn-cs"/>
                        </a:rPr>
                        <a:t>Properties</a:t>
                      </a:r>
                      <a:endParaRPr lang="en-US" sz="1800" b="0" i="0" kern="1200" dirty="0">
                        <a:solidFill>
                          <a:schemeClr val="tx1"/>
                        </a:solidFill>
                        <a:effectLst/>
                        <a:latin typeface="+mn-lt"/>
                        <a:ea typeface="+mn-ea"/>
                        <a:cs typeface="+mn-cs"/>
                      </a:endParaRP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Expressions must be of same data-type</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can contain multiple expressions</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is a syntactic shortcut for the Case expression</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Always evaluates for an integer first, an integer followed by character expression yields integer as an output.</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'B'</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100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30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40</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a:t>
                      </a:r>
                      <a:r>
                        <a:rPr lang="it-IT" sz="1800" dirty="0">
                          <a:solidFill>
                            <a:srgbClr val="000000"/>
                          </a:solidFill>
                          <a:latin typeface="Consolas" panose="020B0609020204030204" pitchFamily="49" charset="0"/>
                        </a:rPr>
                        <a:t>20</a:t>
                      </a:r>
                      <a:r>
                        <a:rPr lang="it-IT" sz="1800" dirty="0">
                          <a:solidFill>
                            <a:srgbClr val="808080"/>
                          </a:solidFill>
                          <a:latin typeface="Consolas" panose="020B0609020204030204" pitchFamily="49" charset="0"/>
                        </a:rPr>
                        <a:t>,NULL,NULL)</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endParaRPr lang="en-US" sz="44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A</a:t>
                      </a:r>
                    </a:p>
                    <a:p>
                      <a:r>
                        <a:rPr lang="en-US" sz="1700" dirty="0">
                          <a:solidFill>
                            <a:schemeClr val="tx1"/>
                          </a:solidFill>
                          <a:latin typeface="+mj-lt"/>
                        </a:rPr>
                        <a:t>100</a:t>
                      </a:r>
                    </a:p>
                    <a:p>
                      <a:r>
                        <a:rPr lang="en-US" sz="1700" dirty="0">
                          <a:solidFill>
                            <a:schemeClr val="tx1"/>
                          </a:solidFill>
                          <a:latin typeface="+mj-lt"/>
                        </a:rPr>
                        <a:t>20</a:t>
                      </a:r>
                    </a:p>
                    <a:p>
                      <a:r>
                        <a:rPr lang="en-US" sz="1700" dirty="0">
                          <a:solidFill>
                            <a:schemeClr val="tx1"/>
                          </a:solidFill>
                          <a:latin typeface="+mj-lt"/>
                        </a:rPr>
                        <a:t>Darshan</a:t>
                      </a:r>
                    </a:p>
                    <a:p>
                      <a:r>
                        <a:rPr lang="en-US" sz="1700" b="0" dirty="0">
                          <a:solidFill>
                            <a:schemeClr val="tx1"/>
                          </a:solidFill>
                          <a:latin typeface="+mj-lt"/>
                        </a:rPr>
                        <a:t>1</a:t>
                      </a:r>
                    </a:p>
                    <a:p>
                      <a:r>
                        <a:rPr lang="en-US" sz="1700" b="1" dirty="0">
                          <a:solidFill>
                            <a:srgbClr val="FF0000"/>
                          </a:solidFill>
                          <a:latin typeface="+mj-lt"/>
                        </a:rPr>
                        <a:t>Error</a:t>
                      </a:r>
                    </a:p>
                    <a:p>
                      <a:endParaRPr lang="en-US" sz="1700" b="1" dirty="0">
                        <a:solidFill>
                          <a:srgbClr val="FF0000"/>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458522602"/>
                  </a:ext>
                </a:extLst>
              </a:tr>
            </a:tbl>
          </a:graphicData>
        </a:graphic>
      </p:graphicFrame>
      <p:sp>
        <p:nvSpPr>
          <p:cNvPr id="20" name="Rectangle: Top Corners Rounded 6">
            <a:extLst>
              <a:ext uri="{FF2B5EF4-FFF2-40B4-BE49-F238E27FC236}">
                <a16:creationId xmlns="" xmlns:a16="http://schemas.microsoft.com/office/drawing/2014/main" id="{CD91C41C-8AF5-E5EA-AF59-B100830EB102}"/>
              </a:ext>
            </a:extLst>
          </p:cNvPr>
          <p:cNvSpPr/>
          <p:nvPr/>
        </p:nvSpPr>
        <p:spPr>
          <a:xfrm>
            <a:off x="379403" y="1000886"/>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8550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SQL Server Functions are of two types:</a:t>
            </a:r>
          </a:p>
          <a:p>
            <a:pPr marL="914400" lvl="1" indent="-457200">
              <a:buFont typeface="+mj-lt"/>
              <a:buAutoNum type="arabicPeriod"/>
            </a:pPr>
            <a:r>
              <a:rPr lang="en-US" b="1" dirty="0"/>
              <a:t>System Functions</a:t>
            </a:r>
          </a:p>
          <a:p>
            <a:pPr marL="914400" lvl="1" indent="-457200">
              <a:buFont typeface="+mj-lt"/>
              <a:buAutoNum type="arabicPeriod"/>
            </a:pPr>
            <a:r>
              <a:rPr lang="en-US" b="1" dirty="0"/>
              <a:t>User Defined Functions (UDFs)</a:t>
            </a:r>
          </a:p>
          <a:p>
            <a:pPr lvl="1"/>
            <a:endParaRPr lang="en-US" b="1" dirty="0"/>
          </a:p>
          <a:p>
            <a:pPr marL="457200" indent="-457200">
              <a:buFont typeface="+mj-lt"/>
              <a:buAutoNum type="arabicPeriod"/>
            </a:pPr>
            <a:r>
              <a:rPr lang="en-US" b="1" dirty="0"/>
              <a:t>System Functions: </a:t>
            </a:r>
          </a:p>
          <a:p>
            <a:pPr lvl="1">
              <a:buClr>
                <a:schemeClr val="tx2"/>
              </a:buClr>
            </a:pPr>
            <a:r>
              <a:rPr lang="en-US" dirty="0"/>
              <a:t>Built-in or System functions are available with every database. </a:t>
            </a:r>
          </a:p>
          <a:p>
            <a:pPr lvl="1"/>
            <a:r>
              <a:rPr lang="en-US" dirty="0"/>
              <a:t>Some common types are Aggregate functions, Analytic functions, Ranking functions, </a:t>
            </a:r>
            <a:r>
              <a:rPr lang="en-US" dirty="0" err="1"/>
              <a:t>Rowset</a:t>
            </a:r>
            <a:r>
              <a:rPr lang="en-US" dirty="0"/>
              <a:t> functions, Scalar functions.</a:t>
            </a:r>
          </a:p>
          <a:p>
            <a:pPr marL="457200" lvl="1" indent="0">
              <a:buNone/>
            </a:pPr>
            <a:endParaRPr lang="en-US" dirty="0"/>
          </a:p>
          <a:p>
            <a:pPr marL="457200" indent="-457200">
              <a:buFont typeface="+mj-lt"/>
              <a:buAutoNum type="arabicPeriod"/>
            </a:pPr>
            <a:r>
              <a:rPr lang="en-US" b="1" dirty="0"/>
              <a:t>User Defined Functions (UDFs): </a:t>
            </a:r>
          </a:p>
          <a:p>
            <a:pPr marL="885825" lvl="1" indent="-342900"/>
            <a:r>
              <a:rPr lang="en-US" b="1" dirty="0">
                <a:solidFill>
                  <a:schemeClr val="tx2"/>
                </a:solidFill>
              </a:rPr>
              <a:t>Functions created by the database user </a:t>
            </a:r>
            <a:r>
              <a:rPr lang="en-US" dirty="0"/>
              <a:t>are called user-defined functions. </a:t>
            </a:r>
          </a:p>
          <a:p>
            <a:pPr marL="895350" lvl="1"/>
            <a:r>
              <a:rPr lang="en-US" dirty="0"/>
              <a:t>UDFs are of two types:</a:t>
            </a:r>
          </a:p>
          <a:p>
            <a:pPr marL="1257300" lvl="2" indent="-342900">
              <a:buFont typeface="+mj-lt"/>
              <a:buAutoNum type="arabicPeriod"/>
            </a:pPr>
            <a:r>
              <a:rPr lang="en-US" b="1" dirty="0"/>
              <a:t>Scalar functions</a:t>
            </a:r>
            <a:r>
              <a:rPr lang="en-US" dirty="0"/>
              <a:t>: The function that </a:t>
            </a:r>
            <a:r>
              <a:rPr lang="en-US" b="1" dirty="0"/>
              <a:t>returns a single data value </a:t>
            </a:r>
            <a:r>
              <a:rPr lang="en-US" dirty="0"/>
              <a:t>is called a scalar function.</a:t>
            </a:r>
          </a:p>
          <a:p>
            <a:pPr marL="1257300" lvl="2" indent="-342900">
              <a:buFont typeface="+mj-lt"/>
              <a:buAutoNum type="arabicPeriod"/>
            </a:pPr>
            <a:r>
              <a:rPr lang="en-US" b="1" dirty="0"/>
              <a:t>Table-valued functions</a:t>
            </a:r>
            <a:r>
              <a:rPr lang="en-US" dirty="0"/>
              <a:t>: The function that </a:t>
            </a:r>
            <a:r>
              <a:rPr lang="en-US" b="1" dirty="0"/>
              <a:t>returns multiple records as a table</a:t>
            </a:r>
            <a:r>
              <a:rPr lang="en-US" dirty="0"/>
              <a:t> data type is called a Table-valued function. It can be a result set of a single select statement.</a:t>
            </a:r>
          </a:p>
        </p:txBody>
      </p:sp>
    </p:spTree>
    <p:extLst>
      <p:ext uri="{BB962C8B-B14F-4D97-AF65-F5344CB8AC3E}">
        <p14:creationId xmlns:p14="http://schemas.microsoft.com/office/powerpoint/2010/main" val="2071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User-Defined Functions (UDF)</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66923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B20E2A-F2D8-419C-9FD1-95D26342647C}"/>
              </a:ext>
            </a:extLst>
          </p:cNvPr>
          <p:cNvSpPr/>
          <p:nvPr/>
        </p:nvSpPr>
        <p:spPr>
          <a:xfrm>
            <a:off x="6096000" y="0"/>
            <a:ext cx="6096000" cy="6588000"/>
          </a:xfrm>
          <a:prstGeom prst="rect">
            <a:avLst/>
          </a:prstGeom>
          <a:gradFill>
            <a:gsLst>
              <a:gs pos="0">
                <a:srgbClr val="1D3064"/>
              </a:gs>
              <a:gs pos="50000">
                <a:srgbClr val="1D3064"/>
              </a:gs>
              <a:gs pos="100000">
                <a:schemeClr val="tx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0000"/>
              </a:lnSpc>
            </a:pPr>
            <a:r>
              <a:rPr lang="en-US" sz="3200" b="1" dirty="0"/>
              <a:t>What is Function?</a:t>
            </a:r>
          </a:p>
          <a:p>
            <a:pPr algn="l">
              <a:lnSpc>
                <a:spcPct val="120000"/>
              </a:lnSpc>
            </a:pPr>
            <a:endParaRPr lang="en-US" dirty="0"/>
          </a:p>
        </p:txBody>
      </p:sp>
      <p:sp>
        <p:nvSpPr>
          <p:cNvPr id="2" name="TextBox 1">
            <a:extLst>
              <a:ext uri="{FF2B5EF4-FFF2-40B4-BE49-F238E27FC236}">
                <a16:creationId xmlns="" xmlns:a16="http://schemas.microsoft.com/office/drawing/2014/main" id="{DAE1B539-A795-1548-53C3-CDC99173DF7B}"/>
              </a:ext>
            </a:extLst>
          </p:cNvPr>
          <p:cNvSpPr txBox="1"/>
          <p:nvPr/>
        </p:nvSpPr>
        <p:spPr>
          <a:xfrm>
            <a:off x="6347012" y="932329"/>
            <a:ext cx="5674659" cy="443198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bg1"/>
                </a:solidFill>
              </a:rPr>
              <a:t>A function is simply </a:t>
            </a:r>
            <a:r>
              <a:rPr lang="en-US" sz="2400" b="1" dirty="0">
                <a:solidFill>
                  <a:schemeClr val="bg1"/>
                </a:solidFill>
              </a:rPr>
              <a:t>a “chunk” of code that you can use over and over again, rather than writing it out multiple times</a:t>
            </a:r>
            <a:r>
              <a:rPr lang="en-US" sz="2400" dirty="0">
                <a:solidFill>
                  <a:schemeClr val="bg1"/>
                </a:solidFill>
              </a:rPr>
              <a:t>.</a:t>
            </a:r>
          </a:p>
          <a:p>
            <a:pPr marL="342900" indent="-342900" algn="just">
              <a:buFont typeface="Wingdings" panose="05000000000000000000" pitchFamily="2" charset="2"/>
              <a:buChar char="Ø"/>
            </a:pPr>
            <a:r>
              <a:rPr lang="en-US" sz="2400" dirty="0">
                <a:solidFill>
                  <a:schemeClr val="bg1"/>
                </a:solidFill>
              </a:rPr>
              <a:t>Functions enable programmers to break down or decompose a problem into smaller chunks, each of which performs a particular task.</a:t>
            </a:r>
          </a:p>
          <a:p>
            <a:pPr marL="342900" indent="-342900" algn="just">
              <a:buFont typeface="Wingdings" panose="05000000000000000000" pitchFamily="2" charset="2"/>
              <a:buChar char="Ø"/>
            </a:pPr>
            <a:r>
              <a:rPr lang="en-US" sz="2400" dirty="0">
                <a:solidFill>
                  <a:schemeClr val="bg1"/>
                </a:solidFill>
              </a:rPr>
              <a:t>The function contains instructions used to create the output from its input.</a:t>
            </a:r>
          </a:p>
          <a:p>
            <a:pPr marL="342900" indent="-342900" algn="just">
              <a:buFont typeface="Wingdings" panose="05000000000000000000" pitchFamily="2" charset="2"/>
              <a:buChar char="Ø"/>
            </a:pPr>
            <a:r>
              <a:rPr lang="en-US" sz="2400" dirty="0">
                <a:solidFill>
                  <a:schemeClr val="bg1"/>
                </a:solidFill>
              </a:rPr>
              <a:t>A function is a block of organized code that is used to perform a single task.</a:t>
            </a:r>
          </a:p>
          <a:p>
            <a:endParaRPr lang="en-GB" dirty="0"/>
          </a:p>
        </p:txBody>
      </p:sp>
      <p:pic>
        <p:nvPicPr>
          <p:cNvPr id="6" name="Picture 5">
            <a:extLst>
              <a:ext uri="{FF2B5EF4-FFF2-40B4-BE49-F238E27FC236}">
                <a16:creationId xmlns="" xmlns:a16="http://schemas.microsoft.com/office/drawing/2014/main" id="{2A6A438D-6F56-9587-652A-13DDDFC4F558}"/>
              </a:ext>
            </a:extLst>
          </p:cNvPr>
          <p:cNvPicPr>
            <a:picLocks noChangeAspect="1"/>
          </p:cNvPicPr>
          <p:nvPr/>
        </p:nvPicPr>
        <p:blipFill>
          <a:blip r:embed="rId2">
            <a:clrChange>
              <a:clrFrom>
                <a:srgbClr val="000000">
                  <a:alpha val="54902"/>
                </a:srgbClr>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1414" y="475129"/>
            <a:ext cx="3801596" cy="5665413"/>
          </a:xfrm>
          <a:prstGeom prst="rect">
            <a:avLst/>
          </a:prstGeom>
        </p:spPr>
      </p:pic>
      <p:cxnSp>
        <p:nvCxnSpPr>
          <p:cNvPr id="5" name="Straight Connector 4">
            <a:extLst>
              <a:ext uri="{FF2B5EF4-FFF2-40B4-BE49-F238E27FC236}">
                <a16:creationId xmlns="" xmlns:a16="http://schemas.microsoft.com/office/drawing/2014/main" id="{B8A790B1-880C-8E43-2E47-0AAF55D82266}"/>
              </a:ext>
            </a:extLst>
          </p:cNvPr>
          <p:cNvCxnSpPr/>
          <p:nvPr/>
        </p:nvCxnSpPr>
        <p:spPr>
          <a:xfrm>
            <a:off x="6347012" y="762000"/>
            <a:ext cx="552113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90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User Defined Functions</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dirty="0"/>
              <a:t>UDF is a programming construct that accepts parameters, does actions and returns the result of that action.</a:t>
            </a:r>
          </a:p>
          <a:p>
            <a:r>
              <a:rPr lang="en-US" dirty="0"/>
              <a:t>The result either is a scalar value or result set. </a:t>
            </a:r>
          </a:p>
          <a:p>
            <a:r>
              <a:rPr lang="en-US" dirty="0"/>
              <a:t>UDFs can be used in scripts, Stored Procedures, triggers and other UDFs within a database.</a:t>
            </a:r>
          </a:p>
          <a:p>
            <a:endParaRPr lang="en-US" dirty="0"/>
          </a:p>
          <a:p>
            <a:r>
              <a:rPr lang="en-US" b="1" u="sng" dirty="0"/>
              <a:t>Benefits</a:t>
            </a:r>
          </a:p>
          <a:p>
            <a:pPr lvl="1"/>
            <a:r>
              <a:rPr lang="en-US" dirty="0"/>
              <a:t>UDFs support modular programming. </a:t>
            </a:r>
          </a:p>
          <a:p>
            <a:pPr lvl="1"/>
            <a:r>
              <a:rPr lang="en-US" dirty="0"/>
              <a:t>Once you create a UDF and store it in a database then you can call it any number of times. </a:t>
            </a:r>
          </a:p>
          <a:p>
            <a:pPr lvl="1"/>
            <a:r>
              <a:rPr lang="en-US" dirty="0"/>
              <a:t>You can modify the UDF independent of the source code.</a:t>
            </a:r>
          </a:p>
          <a:p>
            <a:pPr marL="457200" lvl="1"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090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How to create function?</a:t>
            </a:r>
          </a:p>
        </p:txBody>
      </p:sp>
      <p:sp>
        <p:nvSpPr>
          <p:cNvPr id="5" name="Rectangle 4">
            <a:extLst>
              <a:ext uri="{FF2B5EF4-FFF2-40B4-BE49-F238E27FC236}">
                <a16:creationId xmlns="" xmlns:a16="http://schemas.microsoft.com/office/drawing/2014/main" id="{C4A6F3DF-2EB8-43CF-3795-79063F5A0067}"/>
              </a:ext>
            </a:extLst>
          </p:cNvPr>
          <p:cNvSpPr/>
          <p:nvPr/>
        </p:nvSpPr>
        <p:spPr>
          <a:xfrm>
            <a:off x="694966" y="1192628"/>
            <a:ext cx="5527021" cy="4031873"/>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 </a:t>
            </a:r>
            <a:r>
              <a:rPr lang="en-GB" sz="1600" dirty="0">
                <a:solidFill>
                  <a:schemeClr val="accent1"/>
                </a:solidFill>
                <a:latin typeface="Consolas" panose="020B0609020204030204" pitchFamily="49" charset="0"/>
              </a:rPr>
              <a:t>OR</a:t>
            </a:r>
            <a:r>
              <a:rPr lang="en-GB" sz="1600" dirty="0">
                <a:solidFill>
                  <a:srgbClr val="0000FF"/>
                </a:solidFill>
                <a:latin typeface="Consolas" panose="020B0609020204030204" pitchFamily="49" charset="0"/>
              </a:rPr>
              <a:t> ALTER</a:t>
            </a:r>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function_name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@parameter1 datatype</a:t>
            </a:r>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@parameter2 datatype</a:t>
            </a:r>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parametern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datatype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RETURNS</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return_datatype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AS</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BEGIN</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declaration_section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executable_section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return_value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6" name="Rectangle 5">
            <a:extLst>
              <a:ext uri="{FF2B5EF4-FFF2-40B4-BE49-F238E27FC236}">
                <a16:creationId xmlns="" xmlns:a16="http://schemas.microsoft.com/office/drawing/2014/main" id="{E5D2700A-D7EE-717D-0B33-EF7EACCD7F5A}"/>
              </a:ext>
            </a:extLst>
          </p:cNvPr>
          <p:cNvSpPr/>
          <p:nvPr/>
        </p:nvSpPr>
        <p:spPr>
          <a:xfrm>
            <a:off x="131180" y="1192628"/>
            <a:ext cx="579518"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a:p>
            <a:pPr algn="r"/>
            <a:r>
              <a:rPr lang="en-IN" sz="1600" b="1" dirty="0">
                <a:solidFill>
                  <a:schemeClr val="tx1">
                    <a:lumMod val="75000"/>
                    <a:lumOff val="25000"/>
                  </a:schemeClr>
                </a:solidFill>
                <a:latin typeface="Consolas" panose="020B0609020204030204" pitchFamily="49" charset="0"/>
              </a:rPr>
              <a:t>16</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User-defined Function</a:t>
            </a:r>
          </a:p>
        </p:txBody>
      </p:sp>
      <p:pic>
        <p:nvPicPr>
          <p:cNvPr id="9" name="Picture 8">
            <a:extLst>
              <a:ext uri="{FF2B5EF4-FFF2-40B4-BE49-F238E27FC236}">
                <a16:creationId xmlns=""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863443"/>
            <a:ext cx="4271963" cy="5440951"/>
          </a:xfrm>
          <a:prstGeom prst="rect">
            <a:avLst/>
          </a:prstGeom>
        </p:spPr>
      </p:pic>
      <p:sp>
        <p:nvSpPr>
          <p:cNvPr id="10" name="Rectangle 9">
            <a:extLst>
              <a:ext uri="{FF2B5EF4-FFF2-40B4-BE49-F238E27FC236}">
                <a16:creationId xmlns="" xmlns:a16="http://schemas.microsoft.com/office/drawing/2014/main" id="{6043E1DE-D336-27E2-6E73-0D010F2AF74E}"/>
              </a:ext>
            </a:extLst>
          </p:cNvPr>
          <p:cNvSpPr/>
          <p:nvPr/>
        </p:nvSpPr>
        <p:spPr>
          <a:xfrm>
            <a:off x="7239001" y="2724150"/>
            <a:ext cx="2057400" cy="279082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 xmlns:a16="http://schemas.microsoft.com/office/drawing/2014/main" id="{C1A1189A-7AFE-CCC8-8A9C-0C401FF3B55B}"/>
              </a:ext>
            </a:extLst>
          </p:cNvPr>
          <p:cNvSpPr/>
          <p:nvPr/>
        </p:nvSpPr>
        <p:spPr>
          <a:xfrm>
            <a:off x="131180" y="5325035"/>
            <a:ext cx="6090807" cy="979359"/>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You can find all functions, go to your</a:t>
            </a:r>
          </a:p>
          <a:p>
            <a:pPr algn="ctr"/>
            <a:r>
              <a:rPr lang="en-US" dirty="0"/>
              <a:t>Database </a:t>
            </a:r>
            <a:r>
              <a:rPr lang="en-US" dirty="0">
                <a:sym typeface="Wingdings" panose="05000000000000000000" pitchFamily="2" charset="2"/>
              </a:rPr>
              <a:t> </a:t>
            </a:r>
            <a:r>
              <a:rPr lang="en-US" dirty="0"/>
              <a:t>Programmability </a:t>
            </a:r>
            <a:r>
              <a:rPr lang="en-US" dirty="0">
                <a:sym typeface="Wingdings" panose="05000000000000000000" pitchFamily="2" charset="2"/>
              </a:rPr>
              <a:t></a:t>
            </a:r>
            <a:r>
              <a:rPr lang="en-US" dirty="0"/>
              <a:t> Functions </a:t>
            </a:r>
          </a:p>
          <a:p>
            <a:pPr algn="ctr"/>
            <a:r>
              <a:rPr lang="en-US" dirty="0"/>
              <a:t>in SQL Server</a:t>
            </a:r>
            <a:endParaRPr lang="en-GB" dirty="0"/>
          </a:p>
        </p:txBody>
      </p:sp>
      <p:sp>
        <p:nvSpPr>
          <p:cNvPr id="4" name="Arrow: Left 3">
            <a:extLst>
              <a:ext uri="{FF2B5EF4-FFF2-40B4-BE49-F238E27FC236}">
                <a16:creationId xmlns="" xmlns:a16="http://schemas.microsoft.com/office/drawing/2014/main" id="{0A8696B3-C7C3-43DD-0940-820E303B2436}"/>
              </a:ext>
            </a:extLst>
          </p:cNvPr>
          <p:cNvSpPr/>
          <p:nvPr/>
        </p:nvSpPr>
        <p:spPr>
          <a:xfrm>
            <a:off x="9509760" y="4031874"/>
            <a:ext cx="484632" cy="311526"/>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4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10" grpId="0" animBg="1"/>
      <p:bldP spid="3"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 xmlns:a16="http://schemas.microsoft.com/office/drawing/2014/main" id="{C4A6F3DF-2EB8-43CF-3795-79063F5A0067}"/>
              </a:ext>
            </a:extLst>
          </p:cNvPr>
          <p:cNvSpPr/>
          <p:nvPr/>
        </p:nvSpPr>
        <p:spPr>
          <a:xfrm>
            <a:off x="694966" y="1192628"/>
            <a:ext cx="6247010" cy="2540119"/>
          </a:xfrm>
          <a:prstGeom prst="rect">
            <a:avLst/>
          </a:prstGeom>
          <a:solidFill>
            <a:schemeClr val="bg1">
              <a:lumMod val="95000"/>
            </a:schemeClr>
          </a:solidFill>
          <a:ln>
            <a:noFill/>
          </a:ln>
        </p:spPr>
        <p:txBody>
          <a:bodyPr wrap="square">
            <a:spAutoFit/>
          </a:bodyPr>
          <a:lstStyle/>
          <a:p>
            <a:pPr>
              <a:lnSpc>
                <a:spcPct val="107000"/>
              </a:lnSpc>
              <a:spcAft>
                <a:spcPts val="800"/>
              </a:spcAft>
            </a:pPr>
            <a:r>
              <a:rPr lang="en-GB" sz="1600" dirty="0">
                <a:solidFill>
                  <a:srgbClr val="008000"/>
                </a:solidFill>
                <a:latin typeface="Consolas" panose="020B0609020204030204" pitchFamily="49" charset="0"/>
                <a:ea typeface="Calibri" panose="020F0502020204030204" pitchFamily="34" charset="0"/>
                <a:cs typeface="Consolas" panose="020B0609020204030204" pitchFamily="49" charset="0"/>
              </a:rPr>
              <a:t>--Scalar Valued function (always returns single value)</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fun_AddNumber</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@num1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FF0000"/>
                </a:solidFill>
                <a:latin typeface="Consolas" panose="020B0609020204030204" pitchFamily="49" charset="0"/>
                <a:ea typeface="Calibri" panose="020F0502020204030204" pitchFamily="34" charset="0"/>
                <a:cs typeface="Consolas" panose="020B0609020204030204" pitchFamily="49" charset="0"/>
              </a:rPr>
              <a:t>int</a:t>
            </a:r>
            <a:endParaRPr lang="en-GB" sz="1600" dirty="0">
              <a:solidFill>
                <a:srgbClr val="FF0000"/>
              </a:solidFill>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begin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@num1</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 xmlns:a16="http://schemas.microsoft.com/office/drawing/2014/main" id="{E5D2700A-D7EE-717D-0B33-EF7EACCD7F5A}"/>
              </a:ext>
            </a:extLst>
          </p:cNvPr>
          <p:cNvSpPr/>
          <p:nvPr/>
        </p:nvSpPr>
        <p:spPr>
          <a:xfrm>
            <a:off x="131180" y="1192628"/>
            <a:ext cx="579518"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Scalar Valued Function</a:t>
            </a:r>
          </a:p>
        </p:txBody>
      </p:sp>
      <p:sp>
        <p:nvSpPr>
          <p:cNvPr id="3" name="Rectangle: Rounded Corners 2">
            <a:extLst>
              <a:ext uri="{FF2B5EF4-FFF2-40B4-BE49-F238E27FC236}">
                <a16:creationId xmlns="" xmlns:a16="http://schemas.microsoft.com/office/drawing/2014/main" id="{C1A1189A-7AFE-CCC8-8A9C-0C401FF3B55B}"/>
              </a:ext>
            </a:extLst>
          </p:cNvPr>
          <p:cNvSpPr/>
          <p:nvPr/>
        </p:nvSpPr>
        <p:spPr>
          <a:xfrm>
            <a:off x="131180" y="3937549"/>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dbo</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fun_AddNumber</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2</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3</a:t>
            </a:r>
            <a:r>
              <a:rPr lang="en-US" b="1" dirty="0">
                <a:solidFill>
                  <a:srgbClr val="808080"/>
                </a:solidFill>
                <a:latin typeface="Consolas" panose="020B0609020204030204" pitchFamily="49" charset="0"/>
              </a:rPr>
              <a:t>)</a:t>
            </a:r>
            <a:endParaRPr lang="en-GB" b="1" dirty="0"/>
          </a:p>
        </p:txBody>
      </p:sp>
      <p:sp>
        <p:nvSpPr>
          <p:cNvPr id="11" name="Rectangle: Rounded Corners 10">
            <a:extLst>
              <a:ext uri="{FF2B5EF4-FFF2-40B4-BE49-F238E27FC236}">
                <a16:creationId xmlns="" xmlns:a16="http://schemas.microsoft.com/office/drawing/2014/main" id="{93AEBBC2-B3BC-086F-8DDC-EE11B8DFCC29}"/>
              </a:ext>
            </a:extLst>
          </p:cNvPr>
          <p:cNvSpPr/>
          <p:nvPr/>
        </p:nvSpPr>
        <p:spPr>
          <a:xfrm>
            <a:off x="131180" y="4655486"/>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--Answer</a:t>
            </a:r>
          </a:p>
          <a:p>
            <a:r>
              <a:rPr lang="en-US" dirty="0">
                <a:solidFill>
                  <a:schemeClr val="tx1"/>
                </a:solidFill>
                <a:latin typeface="Consolas" panose="020B0609020204030204" pitchFamily="49" charset="0"/>
              </a:rPr>
              <a:t>5</a:t>
            </a:r>
            <a:endParaRPr lang="en-GB" dirty="0">
              <a:solidFill>
                <a:schemeClr val="tx1"/>
              </a:solidFill>
            </a:endParaRPr>
          </a:p>
        </p:txBody>
      </p:sp>
    </p:spTree>
    <p:extLst>
      <p:ext uri="{BB962C8B-B14F-4D97-AF65-F5344CB8AC3E}">
        <p14:creationId xmlns:p14="http://schemas.microsoft.com/office/powerpoint/2010/main" val="135345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 xmlns:a16="http://schemas.microsoft.com/office/drawing/2014/main" id="{C4A6F3DF-2EB8-43CF-3795-79063F5A0067}"/>
              </a:ext>
            </a:extLst>
          </p:cNvPr>
          <p:cNvSpPr/>
          <p:nvPr/>
        </p:nvSpPr>
        <p:spPr>
          <a:xfrm>
            <a:off x="694966" y="1192628"/>
            <a:ext cx="6095133" cy="2554545"/>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fun_JoinPersonInfo</a:t>
            </a:r>
            <a:r>
              <a:rPr lang="en-GB" sz="1600" dirty="0">
                <a:solidFill>
                  <a:srgbClr val="000000"/>
                </a:solidFill>
                <a:latin typeface="Consolas" panose="020B0609020204030204" pitchFamily="49" charset="0"/>
              </a:rPr>
              <a:t>  </a:t>
            </a: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@LastName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err="1">
                <a:solidFill>
                  <a:srgbClr val="FF0000"/>
                </a:solidFill>
                <a:latin typeface="Consolas" panose="020B0609020204030204" pitchFamily="49" charset="0"/>
              </a:rPr>
              <a:t>nvarchar</a:t>
            </a:r>
            <a:r>
              <a:rPr lang="en-GB" sz="1600" dirty="0">
                <a:solidFill>
                  <a:srgbClr val="FF0000"/>
                </a:solidFill>
                <a:latin typeface="Consolas" panose="020B0609020204030204" pitchFamily="49" charset="0"/>
              </a:rPr>
              <a:t>(500)</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US" sz="1600" dirty="0" smtClean="0">
                <a:solidFill>
                  <a:srgbClr val="0000FF"/>
                </a:solidFill>
                <a:latin typeface="Consolas" panose="020B0609020204030204" pitchFamily="49" charset="0"/>
              </a:rPr>
              <a:t>	Begin</a:t>
            </a:r>
            <a:r>
              <a:rPr lang="en-US" sz="1600" dirty="0" smtClean="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808080"/>
                </a:solidFill>
                <a:latin typeface="Consolas" panose="020B0609020204030204" pitchFamily="49" charset="0"/>
              </a:rPr>
              <a:t>(</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FirstName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smtClean="0">
                <a:solidFill>
                  <a:srgbClr val="0000FF"/>
                </a:solidFill>
                <a:latin typeface="Consolas" panose="020B0609020204030204" pitchFamily="49" charset="0"/>
              </a:rPr>
              <a:t>	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 xmlns:a16="http://schemas.microsoft.com/office/drawing/2014/main" id="{E5D2700A-D7EE-717D-0B33-EF7EACCD7F5A}"/>
              </a:ext>
            </a:extLst>
          </p:cNvPr>
          <p:cNvSpPr/>
          <p:nvPr/>
        </p:nvSpPr>
        <p:spPr>
          <a:xfrm>
            <a:off x="131180" y="1192628"/>
            <a:ext cx="579518"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smtClean="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endParaRPr lang="en-IN" sz="1600" b="1" dirty="0">
              <a:solidFill>
                <a:schemeClr val="tx1">
                  <a:lumMod val="75000"/>
                  <a:lumOff val="25000"/>
                </a:schemeClr>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Concat</a:t>
            </a:r>
            <a:r>
              <a:rPr lang="en-US" sz="1600" dirty="0">
                <a:solidFill>
                  <a:schemeClr val="bg1"/>
                </a:solidFill>
              </a:rPr>
              <a:t> Two Strings</a:t>
            </a:r>
          </a:p>
        </p:txBody>
      </p:sp>
      <p:sp>
        <p:nvSpPr>
          <p:cNvPr id="3" name="Rectangle: Rounded Corners 2">
            <a:extLst>
              <a:ext uri="{FF2B5EF4-FFF2-40B4-BE49-F238E27FC236}">
                <a16:creationId xmlns="" xmlns:a16="http://schemas.microsoft.com/office/drawing/2014/main" id="{C1A1189A-7AFE-CCC8-8A9C-0C401FF3B55B}"/>
              </a:ext>
            </a:extLst>
          </p:cNvPr>
          <p:cNvSpPr/>
          <p:nvPr/>
        </p:nvSpPr>
        <p:spPr>
          <a:xfrm>
            <a:off x="131180" y="3787817"/>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dbo</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fun_JoinPersonInfo</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FirstName</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LastName</a:t>
            </a:r>
            <a:r>
              <a:rPr lang="en-US" b="1"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Merged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Person</a:t>
            </a:r>
            <a:endParaRPr lang="en-GB" dirty="0"/>
          </a:p>
        </p:txBody>
      </p:sp>
      <p:pic>
        <p:nvPicPr>
          <p:cNvPr id="8" name="Picture 7">
            <a:extLst>
              <a:ext uri="{FF2B5EF4-FFF2-40B4-BE49-F238E27FC236}">
                <a16:creationId xmlns="" xmlns:a16="http://schemas.microsoft.com/office/drawing/2014/main" id="{96C838DB-9DE1-ED47-3F2B-CD434302C24F}"/>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4666121"/>
            <a:ext cx="2827850" cy="1408107"/>
          </a:xfrm>
          <a:prstGeom prst="rect">
            <a:avLst/>
          </a:prstGeom>
        </p:spPr>
      </p:pic>
      <p:sp>
        <p:nvSpPr>
          <p:cNvPr id="10" name="Rectangle: Top Corners Rounded 9">
            <a:extLst>
              <a:ext uri="{FF2B5EF4-FFF2-40B4-BE49-F238E27FC236}">
                <a16:creationId xmlns="" xmlns:a16="http://schemas.microsoft.com/office/drawing/2014/main" id="{447943EF-B9EE-0B0C-C634-2C071DA0DA45}"/>
              </a:ext>
            </a:extLst>
          </p:cNvPr>
          <p:cNvSpPr/>
          <p:nvPr/>
        </p:nvSpPr>
        <p:spPr>
          <a:xfrm>
            <a:off x="131180" y="4336937"/>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15667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 xmlns:a16="http://schemas.microsoft.com/office/drawing/2014/main" id="{C4A6F3DF-2EB8-43CF-3795-79063F5A0067}"/>
              </a:ext>
            </a:extLst>
          </p:cNvPr>
          <p:cNvSpPr/>
          <p:nvPr/>
        </p:nvSpPr>
        <p:spPr>
          <a:xfrm>
            <a:off x="694966" y="1192628"/>
            <a:ext cx="597743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Fun_PersonInformation</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table</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 </a:t>
            </a:r>
            <a:r>
              <a:rPr lang="en-GB" sz="1600" dirty="0">
                <a:solidFill>
                  <a:srgbClr val="808080"/>
                </a:solidFill>
                <a:latin typeface="Consolas" panose="020B0609020204030204" pitchFamily="49" charset="0"/>
              </a:rPr>
              <a:t>(</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Person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salary </a:t>
            </a:r>
            <a:r>
              <a:rPr lang="en-US" sz="1600" dirty="0">
                <a:solidFill>
                  <a:srgbClr val="808080"/>
                </a:solidFill>
                <a:latin typeface="Consolas" panose="020B0609020204030204" pitchFamily="49" charset="0"/>
              </a:rPr>
              <a:t>&gt;</a:t>
            </a:r>
            <a:r>
              <a:rPr lang="en-US" sz="1600" dirty="0">
                <a:solidFill>
                  <a:srgbClr val="000000"/>
                </a:solidFill>
                <a:latin typeface="Consolas" panose="020B0609020204030204" pitchFamily="49" charset="0"/>
              </a:rPr>
              <a:t> 15000</a:t>
            </a:r>
            <a:r>
              <a:rPr lang="en-GB" sz="1600" dirty="0" smtClean="0">
                <a:solidFill>
                  <a:srgbClr val="808080"/>
                </a:solidFill>
                <a:latin typeface="Consolas" panose="020B0609020204030204" pitchFamily="49" charset="0"/>
              </a:rPr>
              <a:t>)</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 xmlns:a16="http://schemas.microsoft.com/office/drawing/2014/main" id="{E5D2700A-D7EE-717D-0B33-EF7EACCD7F5A}"/>
              </a:ext>
            </a:extLst>
          </p:cNvPr>
          <p:cNvSpPr/>
          <p:nvPr/>
        </p:nvSpPr>
        <p:spPr>
          <a:xfrm>
            <a:off x="131180" y="1192628"/>
            <a:ext cx="579518"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Table Valued Function</a:t>
            </a:r>
          </a:p>
        </p:txBody>
      </p:sp>
      <p:sp>
        <p:nvSpPr>
          <p:cNvPr id="3" name="Rectangle: Rounded Corners 2">
            <a:extLst>
              <a:ext uri="{FF2B5EF4-FFF2-40B4-BE49-F238E27FC236}">
                <a16:creationId xmlns="" xmlns:a16="http://schemas.microsoft.com/office/drawing/2014/main" id="{C1A1189A-7AFE-CCC8-8A9C-0C401FF3B55B}"/>
              </a:ext>
            </a:extLst>
          </p:cNvPr>
          <p:cNvSpPr/>
          <p:nvPr/>
        </p:nvSpPr>
        <p:spPr>
          <a:xfrm>
            <a:off x="131180" y="2501667"/>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Fun_PersonInformation</a:t>
            </a:r>
            <a:r>
              <a:rPr lang="en-GB" dirty="0">
                <a:solidFill>
                  <a:srgbClr val="808080"/>
                </a:solidFill>
                <a:latin typeface="Consolas" panose="020B0609020204030204" pitchFamily="49" charset="0"/>
              </a:rPr>
              <a:t>()</a:t>
            </a:r>
            <a:endParaRPr lang="en-GB" dirty="0"/>
          </a:p>
        </p:txBody>
      </p:sp>
      <p:sp>
        <p:nvSpPr>
          <p:cNvPr id="10" name="Rectangle: Top Corners Rounded 9">
            <a:extLst>
              <a:ext uri="{FF2B5EF4-FFF2-40B4-BE49-F238E27FC236}">
                <a16:creationId xmlns="" xmlns:a16="http://schemas.microsoft.com/office/drawing/2014/main" id="{447943EF-B9EE-0B0C-C634-2C071DA0DA45}"/>
              </a:ext>
            </a:extLst>
          </p:cNvPr>
          <p:cNvSpPr/>
          <p:nvPr/>
        </p:nvSpPr>
        <p:spPr>
          <a:xfrm>
            <a:off x="131180" y="3286738"/>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9" name="Picture 8">
            <a:extLst>
              <a:ext uri="{FF2B5EF4-FFF2-40B4-BE49-F238E27FC236}">
                <a16:creationId xmlns="" xmlns:a16="http://schemas.microsoft.com/office/drawing/2014/main" id="{598C1EC5-B3EA-A25A-4EBB-A7C18DC125D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3610836"/>
            <a:ext cx="6633514" cy="1722162"/>
          </a:xfrm>
          <a:prstGeom prst="rect">
            <a:avLst/>
          </a:prstGeom>
        </p:spPr>
      </p:pic>
    </p:spTree>
    <p:extLst>
      <p:ext uri="{BB962C8B-B14F-4D97-AF65-F5344CB8AC3E}">
        <p14:creationId xmlns:p14="http://schemas.microsoft.com/office/powerpoint/2010/main" val="395456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 xmlns:a16="http://schemas.microsoft.com/office/drawing/2014/main" id="{C4A6F3DF-2EB8-43CF-3795-79063F5A0067}"/>
              </a:ext>
            </a:extLst>
          </p:cNvPr>
          <p:cNvSpPr/>
          <p:nvPr/>
        </p:nvSpPr>
        <p:spPr>
          <a:xfrm>
            <a:off x="694966" y="1192628"/>
            <a:ext cx="9897588" cy="4530599"/>
          </a:xfrm>
          <a:prstGeom prst="rect">
            <a:avLst/>
          </a:prstGeom>
          <a:solidFill>
            <a:schemeClr val="bg1">
              <a:lumMod val="95000"/>
            </a:schemeClr>
          </a:solidFill>
          <a:ln>
            <a:noFill/>
          </a:ln>
        </p:spPr>
        <p:txBody>
          <a:bodyPr wrap="square">
            <a:spAutoFit/>
          </a:bodyPr>
          <a:lstStyle/>
          <a:p>
            <a:pPr>
              <a:lnSpc>
                <a:spcPct val="107000"/>
              </a:lnSpc>
              <a:spcAft>
                <a:spcPts val="800"/>
              </a:spcAft>
            </a:pPr>
            <a:r>
              <a:rPr lang="en-US" sz="16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--Create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a table-valued function that returns a list of products including product name, model year and the </a:t>
            </a:r>
            <a:r>
              <a:rPr lang="en-US" sz="16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price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for a specific model </a:t>
            </a:r>
            <a:r>
              <a:rPr lang="en-US" sz="16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year.</a:t>
            </a:r>
          </a:p>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FUNCTION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udfProductInYear</a:t>
            </a:r>
            <a:r>
              <a:rPr lang="en-US" sz="1650" dirty="0">
                <a:solidFill>
                  <a:srgbClr val="000000"/>
                </a:solidFill>
                <a:latin typeface="Consolas" panose="020B0609020204030204" pitchFamily="49" charset="0"/>
              </a:rPr>
              <a:t> </a:t>
            </a:r>
          </a:p>
          <a:p>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smtClean="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model_year</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a:t>
            </a:r>
            <a:endParaRPr lang="en-US" sz="1650" dirty="0">
              <a:solidFill>
                <a:srgbClr val="000000"/>
              </a:solidFill>
              <a:latin typeface="Consolas" panose="020B0609020204030204" pitchFamily="49" charset="0"/>
            </a:endParaRPr>
          </a:p>
          <a:p>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RETURNS</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TABLE</a:t>
            </a:r>
          </a:p>
          <a:p>
            <a:r>
              <a:rPr lang="en-US" sz="1650" dirty="0">
                <a:solidFill>
                  <a:srgbClr val="0000FF"/>
                </a:solidFill>
                <a:latin typeface="Consolas" panose="020B0609020204030204" pitchFamily="49" charset="0"/>
              </a:rPr>
              <a:t>AS</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RETURN</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p>
          <a:p>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ProductName</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ModelYear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Price</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Products</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WHERE</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ModelYear</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model_year</a:t>
            </a:r>
            <a:r>
              <a:rPr lang="en-US" sz="1650" dirty="0">
                <a:solidFill>
                  <a:srgbClr val="808080"/>
                </a:solidFill>
                <a:latin typeface="Consolas" panose="020B0609020204030204" pitchFamily="49" charset="0"/>
              </a:rPr>
              <a:t>;</a:t>
            </a:r>
            <a:endParaRPr lang="en-GB" sz="165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 xmlns:a16="http://schemas.microsoft.com/office/drawing/2014/main" id="{E5D2700A-D7EE-717D-0B33-EF7EACCD7F5A}"/>
              </a:ext>
            </a:extLst>
          </p:cNvPr>
          <p:cNvSpPr/>
          <p:nvPr/>
        </p:nvSpPr>
        <p:spPr>
          <a:xfrm>
            <a:off x="131180" y="1192628"/>
            <a:ext cx="579518" cy="452431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p>
          <a:p>
            <a:pPr algn="r"/>
            <a:r>
              <a:rPr lang="en-IN" sz="1600" b="1" dirty="0" smtClean="0">
                <a:solidFill>
                  <a:schemeClr val="tx1">
                    <a:lumMod val="75000"/>
                    <a:lumOff val="25000"/>
                  </a:schemeClr>
                </a:solidFill>
                <a:latin typeface="Consolas" panose="020B0609020204030204" pitchFamily="49" charset="0"/>
              </a:rPr>
              <a:t>11</a:t>
            </a:r>
          </a:p>
          <a:p>
            <a:pPr algn="r"/>
            <a:r>
              <a:rPr lang="en-IN" sz="1600" b="1" dirty="0" smtClean="0">
                <a:solidFill>
                  <a:schemeClr val="tx1">
                    <a:lumMod val="75000"/>
                    <a:lumOff val="25000"/>
                  </a:schemeClr>
                </a:solidFill>
                <a:latin typeface="Consolas" panose="020B0609020204030204" pitchFamily="49" charset="0"/>
              </a:rPr>
              <a:t>12</a:t>
            </a:r>
          </a:p>
          <a:p>
            <a:pPr algn="r"/>
            <a:r>
              <a:rPr lang="en-IN" sz="1600" b="1" dirty="0" smtClean="0">
                <a:solidFill>
                  <a:schemeClr val="tx1">
                    <a:lumMod val="75000"/>
                    <a:lumOff val="25000"/>
                  </a:schemeClr>
                </a:solidFill>
                <a:latin typeface="Consolas" panose="020B0609020204030204" pitchFamily="49" charset="0"/>
              </a:rPr>
              <a:t>13</a:t>
            </a:r>
          </a:p>
          <a:p>
            <a:pPr algn="r"/>
            <a:r>
              <a:rPr lang="en-IN" sz="1600" b="1" dirty="0" smtClean="0">
                <a:solidFill>
                  <a:schemeClr val="tx1">
                    <a:lumMod val="75000"/>
                    <a:lumOff val="25000"/>
                  </a:schemeClr>
                </a:solidFill>
                <a:latin typeface="Consolas" panose="020B0609020204030204" pitchFamily="49" charset="0"/>
              </a:rPr>
              <a:t>14</a:t>
            </a:r>
          </a:p>
          <a:p>
            <a:pPr algn="r"/>
            <a:r>
              <a:rPr lang="en-IN" sz="1600" b="1" dirty="0" smtClean="0">
                <a:solidFill>
                  <a:schemeClr val="tx1">
                    <a:lumMod val="75000"/>
                    <a:lumOff val="25000"/>
                  </a:schemeClr>
                </a:solidFill>
                <a:latin typeface="Consolas" panose="020B0609020204030204" pitchFamily="49" charset="0"/>
              </a:rPr>
              <a:t>15</a:t>
            </a:r>
          </a:p>
          <a:p>
            <a:pPr algn="r"/>
            <a:r>
              <a:rPr lang="en-IN" sz="1600" b="1" dirty="0" smtClean="0">
                <a:solidFill>
                  <a:schemeClr val="tx1">
                    <a:lumMod val="75000"/>
                    <a:lumOff val="25000"/>
                  </a:schemeClr>
                </a:solidFill>
                <a:latin typeface="Consolas" panose="020B0609020204030204" pitchFamily="49" charset="0"/>
              </a:rPr>
              <a:t>16</a:t>
            </a:r>
          </a:p>
          <a:p>
            <a:pPr algn="r"/>
            <a:r>
              <a:rPr lang="en-IN" sz="1600" b="1" dirty="0" smtClean="0">
                <a:solidFill>
                  <a:schemeClr val="tx1">
                    <a:lumMod val="75000"/>
                    <a:lumOff val="25000"/>
                  </a:schemeClr>
                </a:solidFill>
                <a:latin typeface="Consolas" panose="020B0609020204030204" pitchFamily="49" charset="0"/>
              </a:rPr>
              <a:t>17</a:t>
            </a:r>
          </a:p>
          <a:p>
            <a:pPr algn="r"/>
            <a:r>
              <a:rPr lang="en-IN" sz="1600" b="1" dirty="0" smtClean="0">
                <a:solidFill>
                  <a:schemeClr val="tx1">
                    <a:lumMod val="75000"/>
                    <a:lumOff val="25000"/>
                  </a:schemeClr>
                </a:solidFill>
                <a:latin typeface="Consolas" panose="020B0609020204030204" pitchFamily="49" charset="0"/>
              </a:rPr>
              <a:t>18</a:t>
            </a:r>
            <a:endParaRPr lang="en-IN" sz="1600" b="1" dirty="0">
              <a:solidFill>
                <a:schemeClr val="tx1">
                  <a:lumMod val="75000"/>
                  <a:lumOff val="25000"/>
                </a:schemeClr>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Scalar Valued Function</a:t>
            </a:r>
          </a:p>
        </p:txBody>
      </p:sp>
      <p:sp>
        <p:nvSpPr>
          <p:cNvPr id="3" name="Rectangle: Rounded Corners 2">
            <a:extLst>
              <a:ext uri="{FF2B5EF4-FFF2-40B4-BE49-F238E27FC236}">
                <a16:creationId xmlns="" xmlns:a16="http://schemas.microsoft.com/office/drawing/2014/main" id="{C1A1189A-7AFE-CCC8-8A9C-0C401FF3B55B}"/>
              </a:ext>
            </a:extLst>
          </p:cNvPr>
          <p:cNvSpPr/>
          <p:nvPr/>
        </p:nvSpPr>
        <p:spPr>
          <a:xfrm>
            <a:off x="131180" y="5769502"/>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udfProductInYear</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2017</a:t>
            </a:r>
            <a:r>
              <a:rPr lang="en-US" b="1" dirty="0">
                <a:solidFill>
                  <a:srgbClr val="808080"/>
                </a:solidFill>
                <a:latin typeface="Consolas" panose="020B0609020204030204" pitchFamily="49" charset="0"/>
              </a:rPr>
              <a:t>);</a:t>
            </a:r>
            <a:endParaRPr lang="en-GB" b="1" dirty="0"/>
          </a:p>
        </p:txBody>
      </p:sp>
    </p:spTree>
    <p:extLst>
      <p:ext uri="{BB962C8B-B14F-4D97-AF65-F5344CB8AC3E}">
        <p14:creationId xmlns:p14="http://schemas.microsoft.com/office/powerpoint/2010/main" val="422559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814C6DB-F447-EDE6-462B-FA2DE34F8D8C}"/>
              </a:ext>
            </a:extLst>
          </p:cNvPr>
          <p:cNvGrpSpPr/>
          <p:nvPr/>
        </p:nvGrpSpPr>
        <p:grpSpPr>
          <a:xfrm>
            <a:off x="182303" y="655016"/>
            <a:ext cx="11513069" cy="5831509"/>
            <a:chOff x="198204" y="2640828"/>
            <a:chExt cx="11294266" cy="1723729"/>
          </a:xfrm>
        </p:grpSpPr>
        <p:sp>
          <p:nvSpPr>
            <p:cNvPr id="4" name="Rectangle 3">
              <a:extLst>
                <a:ext uri="{FF2B5EF4-FFF2-40B4-BE49-F238E27FC236}">
                  <a16:creationId xmlns="" xmlns:a16="http://schemas.microsoft.com/office/drawing/2014/main" id="{E9A4A388-3701-E936-5D61-943EDF699402}"/>
                </a:ext>
              </a:extLst>
            </p:cNvPr>
            <p:cNvSpPr/>
            <p:nvPr/>
          </p:nvSpPr>
          <p:spPr>
            <a:xfrm>
              <a:off x="428230" y="2718637"/>
              <a:ext cx="11064240" cy="16459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a:t>
              </a:r>
              <a:r>
                <a:rPr lang="en-US" sz="2200" b="0" i="0" kern="1200" dirty="0">
                  <a:solidFill>
                    <a:schemeClr val="dk1"/>
                  </a:solidFill>
                  <a:effectLst/>
                  <a:latin typeface="+mn-lt"/>
                  <a:ea typeface="+mn-ea"/>
                  <a:cs typeface="+mn-cs"/>
                </a:rPr>
                <a:t>unction </a:t>
              </a:r>
              <a:r>
                <a:rPr lang="en-US" sz="2200" b="1" i="0" kern="1200" dirty="0">
                  <a:solidFill>
                    <a:schemeClr val="dk1"/>
                  </a:solidFill>
                  <a:effectLst/>
                  <a:latin typeface="+mn-lt"/>
                  <a:ea typeface="+mn-ea"/>
                  <a:cs typeface="+mn-cs"/>
                </a:rPr>
                <a:t>must have a name </a:t>
              </a:r>
              <a:r>
                <a:rPr lang="en-US" sz="2200" b="0" i="0" kern="1200" dirty="0">
                  <a:solidFill>
                    <a:schemeClr val="dk1"/>
                  </a:solidFill>
                  <a:effectLst/>
                  <a:latin typeface="+mn-lt"/>
                  <a:ea typeface="+mn-ea"/>
                  <a:cs typeface="+mn-cs"/>
                </a:rPr>
                <a:t>and a function name can </a:t>
              </a:r>
              <a:r>
                <a:rPr lang="en-US" sz="2200" b="1" i="0" kern="1200" dirty="0">
                  <a:solidFill>
                    <a:schemeClr val="dk1"/>
                  </a:solidFill>
                  <a:effectLst/>
                  <a:latin typeface="+mn-lt"/>
                  <a:ea typeface="+mn-ea"/>
                  <a:cs typeface="+mn-cs"/>
                </a:rPr>
                <a:t>never start </a:t>
              </a:r>
              <a:r>
                <a:rPr lang="en-US" sz="2200" b="0" i="0" kern="1200" dirty="0">
                  <a:solidFill>
                    <a:schemeClr val="dk1"/>
                  </a:solidFill>
                  <a:effectLst/>
                  <a:latin typeface="+mn-lt"/>
                  <a:ea typeface="+mn-ea"/>
                  <a:cs typeface="+mn-cs"/>
                </a:rPr>
                <a:t>with a </a:t>
              </a:r>
              <a:r>
                <a:rPr lang="en-US" sz="2200" b="1" i="0" kern="1200" dirty="0">
                  <a:solidFill>
                    <a:schemeClr val="dk1"/>
                  </a:solidFill>
                  <a:effectLst/>
                  <a:latin typeface="+mn-lt"/>
                  <a:ea typeface="+mn-ea"/>
                  <a:cs typeface="+mn-cs"/>
                </a:rPr>
                <a:t>special character such as @, $, #, and so on</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compile every time</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must return a value or result</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GB" sz="2200" dirty="0">
                  <a:solidFill>
                    <a:schemeClr val="dk1"/>
                  </a:solidFill>
                </a:rPr>
                <a:t>Functions </a:t>
              </a:r>
              <a:r>
                <a:rPr lang="en-GB" sz="2200" b="1" dirty="0">
                  <a:solidFill>
                    <a:schemeClr val="dk1"/>
                  </a:solidFill>
                </a:rPr>
                <a:t>only work with input parameters</a:t>
              </a:r>
              <a:r>
                <a:rPr lang="en-GB"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Function is </a:t>
              </a:r>
              <a:r>
                <a:rPr lang="en-US" sz="2200" b="1" dirty="0">
                  <a:solidFill>
                    <a:schemeClr val="dk1"/>
                  </a:solidFill>
                </a:rPr>
                <a:t>not used to Insert, Update, Delete data in a database table(s)</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User Defined Function </a:t>
              </a:r>
              <a:r>
                <a:rPr lang="en-US" sz="2200" b="1" dirty="0">
                  <a:solidFill>
                    <a:schemeClr val="dk1"/>
                  </a:solidFill>
                </a:rPr>
                <a:t>can't return XML Data Type</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rgbClr val="FF0000"/>
                  </a:solidFill>
                </a:rPr>
                <a:t>User Defined Function </a:t>
              </a:r>
              <a:r>
                <a:rPr lang="en-US" sz="2200" b="1" dirty="0">
                  <a:solidFill>
                    <a:srgbClr val="FF0000"/>
                  </a:solidFill>
                </a:rPr>
                <a:t>doesn't support exception handling</a:t>
              </a:r>
              <a:r>
                <a:rPr lang="en-US" sz="2200" dirty="0">
                  <a:solidFill>
                    <a:srgbClr val="FF0000"/>
                  </a:solidFill>
                </a:rPr>
                <a:t>, try and catch statements are not used in functions.</a:t>
              </a:r>
            </a:p>
            <a:p>
              <a:pPr marL="342900" indent="-342900" algn="just">
                <a:lnSpc>
                  <a:spcPct val="150000"/>
                </a:lnSpc>
                <a:buClr>
                  <a:schemeClr val="accent6"/>
                </a:buClr>
                <a:buFont typeface="Wingdings" panose="05000000000000000000" pitchFamily="2" charset="2"/>
                <a:buChar char="ü"/>
              </a:pPr>
              <a:endParaRPr lang="en-US" sz="2200" b="1" dirty="0"/>
            </a:p>
            <a:p>
              <a:pPr marL="342900" indent="-342900" algn="just">
                <a:lnSpc>
                  <a:spcPct val="120000"/>
                </a:lnSpc>
                <a:buFont typeface="Wingdings" panose="05000000000000000000" pitchFamily="2" charset="2"/>
                <a:buChar char="ü"/>
              </a:pPr>
              <a:endParaRPr lang="gu-IN" sz="2200" dirty="0">
                <a:solidFill>
                  <a:schemeClr val="tx1"/>
                </a:solidFill>
                <a:latin typeface="Lohit Gujarati" panose="020B0600000000000000" pitchFamily="34" charset="0"/>
                <a:cs typeface="Lohit Gujarati" panose="020B0600000000000000" pitchFamily="34" charset="0"/>
              </a:endParaRPr>
            </a:p>
          </p:txBody>
        </p:sp>
        <p:sp>
          <p:nvSpPr>
            <p:cNvPr id="5" name="Rounded Rectangle 5">
              <a:extLst>
                <a:ext uri="{FF2B5EF4-FFF2-40B4-BE49-F238E27FC236}">
                  <a16:creationId xmlns="" xmlns:a16="http://schemas.microsoft.com/office/drawing/2014/main" id="{1A3C4AD4-AE2C-BB37-D8F4-E2CF8B009D71}"/>
                </a:ext>
              </a:extLst>
            </p:cNvPr>
            <p:cNvSpPr/>
            <p:nvPr/>
          </p:nvSpPr>
          <p:spPr>
            <a:xfrm>
              <a:off x="198204" y="2640828"/>
              <a:ext cx="3068381"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Important note for UDF !</a:t>
              </a:r>
              <a:endParaRPr lang="en-US" sz="2400" dirty="0">
                <a:latin typeface="+mj-lt"/>
              </a:endParaRPr>
            </a:p>
          </p:txBody>
        </p:sp>
      </p:grpSp>
    </p:spTree>
    <p:extLst>
      <p:ext uri="{BB962C8B-B14F-4D97-AF65-F5344CB8AC3E}">
        <p14:creationId xmlns:p14="http://schemas.microsoft.com/office/powerpoint/2010/main" val="19154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Stored Procedures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200374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What is Stored Procedure?</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A stored procedure is a </a:t>
            </a:r>
            <a:r>
              <a:rPr lang="en-US" b="1" dirty="0">
                <a:solidFill>
                  <a:schemeClr val="tx2"/>
                </a:solidFill>
              </a:rPr>
              <a:t>prepared SQL code that you can save</a:t>
            </a:r>
            <a:r>
              <a:rPr lang="en-US" dirty="0"/>
              <a:t>, so the </a:t>
            </a:r>
            <a:r>
              <a:rPr lang="en-US" b="1" dirty="0">
                <a:solidFill>
                  <a:schemeClr val="tx2"/>
                </a:solidFill>
              </a:rPr>
              <a:t>code can be reused </a:t>
            </a:r>
            <a:r>
              <a:rPr lang="en-US" dirty="0"/>
              <a:t>again whenever needed.</a:t>
            </a:r>
          </a:p>
          <a:p>
            <a:r>
              <a:rPr lang="en-US" dirty="0"/>
              <a:t>A procedure has two parts, </a:t>
            </a:r>
            <a:r>
              <a:rPr lang="en-US" b="1" dirty="0">
                <a:solidFill>
                  <a:schemeClr val="tx2"/>
                </a:solidFill>
              </a:rPr>
              <a:t>header and body</a:t>
            </a:r>
            <a:r>
              <a:rPr lang="en-US" dirty="0"/>
              <a:t>.</a:t>
            </a:r>
          </a:p>
          <a:p>
            <a:r>
              <a:rPr lang="en-US" dirty="0"/>
              <a:t>The </a:t>
            </a:r>
            <a:r>
              <a:rPr lang="en-US" b="1" dirty="0">
                <a:solidFill>
                  <a:schemeClr val="tx2"/>
                </a:solidFill>
              </a:rPr>
              <a:t>header consists </a:t>
            </a:r>
            <a:r>
              <a:rPr lang="en-US" dirty="0"/>
              <a:t>of the </a:t>
            </a:r>
            <a:r>
              <a:rPr lang="en-US" b="1" dirty="0">
                <a:solidFill>
                  <a:schemeClr val="tx2"/>
                </a:solidFill>
              </a:rPr>
              <a:t>name of the procedure </a:t>
            </a:r>
            <a:r>
              <a:rPr lang="en-US" dirty="0"/>
              <a:t>and the </a:t>
            </a:r>
            <a:r>
              <a:rPr lang="en-US" b="1" dirty="0">
                <a:solidFill>
                  <a:schemeClr val="tx2"/>
                </a:solidFill>
              </a:rPr>
              <a:t>parameters</a:t>
            </a:r>
            <a:r>
              <a:rPr lang="en-US" dirty="0"/>
              <a:t> passed to the procedure.</a:t>
            </a:r>
          </a:p>
          <a:p>
            <a:r>
              <a:rPr lang="en-US" dirty="0"/>
              <a:t>The </a:t>
            </a:r>
            <a:r>
              <a:rPr lang="en-US" b="1" dirty="0">
                <a:solidFill>
                  <a:schemeClr val="tx2"/>
                </a:solidFill>
              </a:rPr>
              <a:t>body consists</a:t>
            </a:r>
            <a:r>
              <a:rPr lang="en-US" b="1" dirty="0">
                <a:solidFill>
                  <a:schemeClr val="accent6"/>
                </a:solidFill>
              </a:rPr>
              <a:t> </a:t>
            </a:r>
            <a:r>
              <a:rPr lang="en-US" dirty="0"/>
              <a:t>of </a:t>
            </a:r>
            <a:r>
              <a:rPr lang="en-US" b="1" dirty="0">
                <a:solidFill>
                  <a:schemeClr val="tx2"/>
                </a:solidFill>
              </a:rPr>
              <a:t>declaration section, execution section</a:t>
            </a:r>
            <a:r>
              <a:rPr lang="en-US" b="1" dirty="0">
                <a:solidFill>
                  <a:schemeClr val="accent6"/>
                </a:solidFill>
              </a:rPr>
              <a:t> </a:t>
            </a:r>
            <a:r>
              <a:rPr lang="en-US" dirty="0"/>
              <a:t>and </a:t>
            </a:r>
            <a:r>
              <a:rPr lang="en-US" b="1" dirty="0">
                <a:solidFill>
                  <a:schemeClr val="tx2"/>
                </a:solidFill>
              </a:rPr>
              <a:t>exception section</a:t>
            </a:r>
            <a:r>
              <a:rPr lang="en-US" dirty="0"/>
              <a:t>.</a:t>
            </a:r>
          </a:p>
          <a:p>
            <a:r>
              <a:rPr lang="en-US" dirty="0"/>
              <a:t>A procedure </a:t>
            </a:r>
            <a:r>
              <a:rPr lang="en-US" b="1" dirty="0">
                <a:solidFill>
                  <a:schemeClr val="tx2"/>
                </a:solidFill>
              </a:rPr>
              <a:t>may or may not return any </a:t>
            </a:r>
            <a:r>
              <a:rPr lang="en-US" b="1" dirty="0" smtClean="0">
                <a:solidFill>
                  <a:schemeClr val="tx2"/>
                </a:solidFill>
              </a:rPr>
              <a:t>value</a:t>
            </a:r>
            <a:r>
              <a:rPr lang="en-US" dirty="0" smtClean="0"/>
              <a:t>, sometimes it </a:t>
            </a:r>
            <a:r>
              <a:rPr lang="en-US" b="1" dirty="0" smtClean="0">
                <a:solidFill>
                  <a:schemeClr val="tx2"/>
                </a:solidFill>
              </a:rPr>
              <a:t>may </a:t>
            </a:r>
            <a:r>
              <a:rPr lang="en-US" b="1" dirty="0">
                <a:solidFill>
                  <a:schemeClr val="tx2"/>
                </a:solidFill>
              </a:rPr>
              <a:t>return more than one value</a:t>
            </a:r>
            <a:r>
              <a:rPr lang="en-US" dirty="0"/>
              <a:t>.</a:t>
            </a:r>
          </a:p>
          <a:p>
            <a:endParaRPr lang="en-US" dirty="0"/>
          </a:p>
        </p:txBody>
      </p:sp>
      <p:sp>
        <p:nvSpPr>
          <p:cNvPr id="4" name="Rectangle 3">
            <a:extLst>
              <a:ext uri="{FF2B5EF4-FFF2-40B4-BE49-F238E27FC236}">
                <a16:creationId xmlns="" xmlns:a16="http://schemas.microsoft.com/office/drawing/2014/main" id="{CCC04B9A-372A-EC90-3C6F-D0D5053FC9E8}"/>
              </a:ext>
            </a:extLst>
          </p:cNvPr>
          <p:cNvSpPr/>
          <p:nvPr/>
        </p:nvSpPr>
        <p:spPr>
          <a:xfrm>
            <a:off x="993544" y="4150432"/>
            <a:ext cx="6004415" cy="1938992"/>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 </a:t>
            </a:r>
            <a:r>
              <a:rPr lang="en-GB" sz="2000" dirty="0">
                <a:solidFill>
                  <a:srgbClr val="808080"/>
                </a:solidFill>
                <a:latin typeface="Consolas" panose="020B0609020204030204" pitchFamily="49" charset="0"/>
              </a:rPr>
              <a:t>OR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ALTER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 List of Parameters with datatype</a:t>
            </a:r>
          </a:p>
          <a:p>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BEGIN</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SQL statements OR Body</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 xmlns:a16="http://schemas.microsoft.com/office/drawing/2014/main" id="{CE0FA9D8-CF4E-09C5-DF26-91A1787E70BF}"/>
              </a:ext>
            </a:extLst>
          </p:cNvPr>
          <p:cNvSpPr/>
          <p:nvPr/>
        </p:nvSpPr>
        <p:spPr>
          <a:xfrm>
            <a:off x="429758" y="4150432"/>
            <a:ext cx="579518"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 xmlns:a16="http://schemas.microsoft.com/office/drawing/2014/main" id="{353A77F3-764F-7414-ADFD-5B1C93E8B16C}"/>
              </a:ext>
            </a:extLst>
          </p:cNvPr>
          <p:cNvSpPr/>
          <p:nvPr/>
        </p:nvSpPr>
        <p:spPr>
          <a:xfrm>
            <a:off x="429758" y="3821248"/>
            <a:ext cx="250005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a:t>
            </a:r>
          </a:p>
        </p:txBody>
      </p:sp>
      <p:sp>
        <p:nvSpPr>
          <p:cNvPr id="7" name="Rectangle 6">
            <a:extLst>
              <a:ext uri="{FF2B5EF4-FFF2-40B4-BE49-F238E27FC236}">
                <a16:creationId xmlns="" xmlns:a16="http://schemas.microsoft.com/office/drawing/2014/main" id="{2890E29D-2083-62D6-3DB7-6088BB5FA4B3}"/>
              </a:ext>
            </a:extLst>
          </p:cNvPr>
          <p:cNvSpPr/>
          <p:nvPr/>
        </p:nvSpPr>
        <p:spPr>
          <a:xfrm>
            <a:off x="7588104" y="4150432"/>
            <a:ext cx="4287412" cy="954107"/>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PROCEDURE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dirty="0">
              <a:solidFill>
                <a:srgbClr val="0000FF"/>
              </a:solidFill>
              <a:latin typeface="Consolas" panose="020B0609020204030204" pitchFamily="49" charset="0"/>
            </a:endParaRPr>
          </a:p>
          <a:p>
            <a:r>
              <a:rPr lang="en-GB" dirty="0">
                <a:solidFill>
                  <a:srgbClr val="808080"/>
                </a:solidFill>
                <a:latin typeface="Consolas" panose="020B0609020204030204" pitchFamily="49" charset="0"/>
              </a:rPr>
              <a:t>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 xmlns:a16="http://schemas.microsoft.com/office/drawing/2014/main" id="{4FC96081-BE46-4D73-6C6E-20B12FCB9D84}"/>
              </a:ext>
            </a:extLst>
          </p:cNvPr>
          <p:cNvSpPr/>
          <p:nvPr/>
        </p:nvSpPr>
        <p:spPr>
          <a:xfrm>
            <a:off x="7183263" y="4150432"/>
            <a:ext cx="404841" cy="969496"/>
          </a:xfrm>
          <a:prstGeom prst="rect">
            <a:avLst/>
          </a:prstGeom>
          <a:solidFill>
            <a:schemeClr val="bg1">
              <a:lumMod val="85000"/>
            </a:schemeClr>
          </a:solidFill>
          <a:ln>
            <a:noFill/>
          </a:ln>
        </p:spPr>
        <p:txBody>
          <a:bodyPr wrap="square">
            <a:spAutoFit/>
          </a:bodyPr>
          <a:lstStyle/>
          <a:p>
            <a:pPr algn="r"/>
            <a:r>
              <a:rPr lang="en-US" sz="1850" b="1" dirty="0">
                <a:solidFill>
                  <a:schemeClr val="tx1">
                    <a:lumMod val="75000"/>
                    <a:lumOff val="25000"/>
                  </a:schemeClr>
                </a:solidFill>
                <a:latin typeface="Consolas" panose="020B0609020204030204" pitchFamily="49" charset="0"/>
              </a:rPr>
              <a:t>1</a:t>
            </a:r>
          </a:p>
          <a:p>
            <a:pPr algn="r"/>
            <a:r>
              <a:rPr lang="en-US" sz="1850" b="1" dirty="0">
                <a:solidFill>
                  <a:schemeClr val="tx1">
                    <a:lumMod val="75000"/>
                    <a:lumOff val="25000"/>
                  </a:schemeClr>
                </a:solidFill>
                <a:latin typeface="Consolas" panose="020B0609020204030204" pitchFamily="49" charset="0"/>
              </a:rPr>
              <a:t>2</a:t>
            </a:r>
          </a:p>
          <a:p>
            <a:pPr algn="r"/>
            <a:r>
              <a:rPr lang="en-US" sz="1850" b="1" dirty="0">
                <a:solidFill>
                  <a:schemeClr val="tx1">
                    <a:lumMod val="75000"/>
                    <a:lumOff val="25000"/>
                  </a:schemeClr>
                </a:solidFill>
                <a:latin typeface="Consolas" panose="020B0609020204030204" pitchFamily="49" charset="0"/>
              </a:rPr>
              <a:t>3</a:t>
            </a:r>
          </a:p>
        </p:txBody>
      </p:sp>
      <p:sp>
        <p:nvSpPr>
          <p:cNvPr id="9" name="Rectangle: Top Corners Rounded 8">
            <a:extLst>
              <a:ext uri="{FF2B5EF4-FFF2-40B4-BE49-F238E27FC236}">
                <a16:creationId xmlns="" xmlns:a16="http://schemas.microsoft.com/office/drawing/2014/main" id="{9EF3D285-9AF2-E4F2-E778-8A63B9856DB3}"/>
              </a:ext>
            </a:extLst>
          </p:cNvPr>
          <p:cNvSpPr/>
          <p:nvPr/>
        </p:nvSpPr>
        <p:spPr>
          <a:xfrm>
            <a:off x="7183263" y="3821248"/>
            <a:ext cx="267733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Deleting the Stored Procedure</a:t>
            </a:r>
          </a:p>
        </p:txBody>
      </p:sp>
    </p:spTree>
    <p:extLst>
      <p:ext uri="{BB962C8B-B14F-4D97-AF65-F5344CB8AC3E}">
        <p14:creationId xmlns:p14="http://schemas.microsoft.com/office/powerpoint/2010/main" val="70088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uiExpand="1" build="p"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Stored Procedure (SP) without parameter [</a:t>
            </a:r>
            <a:r>
              <a:rPr lang="en-US" dirty="0" err="1"/>
              <a:t>SelectByName</a:t>
            </a:r>
            <a:r>
              <a:rPr lang="en-US" dirty="0"/>
              <a:t>]</a:t>
            </a:r>
          </a:p>
        </p:txBody>
      </p:sp>
      <p:sp>
        <p:nvSpPr>
          <p:cNvPr id="3" name="Content Placeholder 2"/>
          <p:cNvSpPr>
            <a:spLocks noGrp="1"/>
          </p:cNvSpPr>
          <p:nvPr>
            <p:ph idx="1"/>
          </p:nvPr>
        </p:nvSpPr>
        <p:spPr/>
        <p:txBody>
          <a:bodyPr/>
          <a:lstStyle/>
          <a:p>
            <a:pPr marL="0" indent="0">
              <a:buNone/>
            </a:pPr>
            <a:endParaRPr lang="en-GB" dirty="0">
              <a:solidFill>
                <a:srgbClr val="0000FF"/>
              </a:solidFill>
              <a:latin typeface="Consolas" panose="020B0609020204030204" pitchFamily="49" charset="0"/>
            </a:endParaRPr>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45657236"/>
              </p:ext>
            </p:extLst>
          </p:nvPr>
        </p:nvGraphicFramePr>
        <p:xfrm>
          <a:off x="7551358" y="1227057"/>
          <a:ext cx="4484523" cy="205740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6"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810713862"/>
              </p:ext>
            </p:extLst>
          </p:nvPr>
        </p:nvGraphicFramePr>
        <p:xfrm>
          <a:off x="7551358" y="3792613"/>
          <a:ext cx="1143606" cy="2057400"/>
        </p:xfrm>
        <a:graphic>
          <a:graphicData uri="http://schemas.openxmlformats.org/drawingml/2006/table">
            <a:tbl>
              <a:tblPr firstRow="1" bandRow="1">
                <a:tableStyleId>{8EC20E35-A176-4012-BC5E-935CFFF8708E}</a:tableStyleId>
              </a:tblPr>
              <a:tblGrid>
                <a:gridCol w="1143606">
                  <a:extLst>
                    <a:ext uri="{9D8B030D-6E8A-4147-A177-3AD203B41FA5}">
                      <a16:colId xmlns=""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IN"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IN"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4322159"/>
              </p:ext>
            </p:extLst>
          </p:nvPr>
        </p:nvGraphicFramePr>
        <p:xfrm>
          <a:off x="7551358" y="3429000"/>
          <a:ext cx="1143606" cy="365760"/>
        </p:xfrm>
        <a:graphic>
          <a:graphicData uri="http://schemas.openxmlformats.org/drawingml/2006/table">
            <a:tbl>
              <a:tblPr firstRow="1" bandRow="1">
                <a:tableStyleId>{8EC20E35-A176-4012-BC5E-935CFFF8708E}</a:tableStyleId>
              </a:tblPr>
              <a:tblGrid>
                <a:gridCol w="1143606">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8" name="Rectangle 7">
            <a:extLst>
              <a:ext uri="{FF2B5EF4-FFF2-40B4-BE49-F238E27FC236}">
                <a16:creationId xmlns="" xmlns:a16="http://schemas.microsoft.com/office/drawing/2014/main" id="{B8FDCB5D-380D-198C-97AB-A228E80D4BF6}"/>
              </a:ext>
            </a:extLst>
          </p:cNvPr>
          <p:cNvSpPr/>
          <p:nvPr/>
        </p:nvSpPr>
        <p:spPr>
          <a:xfrm>
            <a:off x="806932" y="1192628"/>
            <a:ext cx="6231401" cy="1015663"/>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PR_Customer_SelectByName</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 xmlns:a16="http://schemas.microsoft.com/office/drawing/2014/main" id="{AD3A797A-5E30-A59E-3CA0-65013A51D317}"/>
              </a:ext>
            </a:extLst>
          </p:cNvPr>
          <p:cNvSpPr/>
          <p:nvPr/>
        </p:nvSpPr>
        <p:spPr>
          <a:xfrm>
            <a:off x="243146" y="1192628"/>
            <a:ext cx="579518"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p:txBody>
      </p:sp>
      <p:sp>
        <p:nvSpPr>
          <p:cNvPr id="10" name="Rectangle: Top Corners Rounded 9">
            <a:extLst>
              <a:ext uri="{FF2B5EF4-FFF2-40B4-BE49-F238E27FC236}">
                <a16:creationId xmlns="" xmlns:a16="http://schemas.microsoft.com/office/drawing/2014/main" id="{CFD4A40F-36C6-1577-6AC7-D362CD1C1CA5}"/>
              </a:ext>
            </a:extLst>
          </p:cNvPr>
          <p:cNvSpPr/>
          <p:nvPr/>
        </p:nvSpPr>
        <p:spPr>
          <a:xfrm>
            <a:off x="243146"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 xmlns:a16="http://schemas.microsoft.com/office/drawing/2014/main" id="{16A1463B-4C6C-E3DE-269F-232F0B13C448}"/>
              </a:ext>
            </a:extLst>
          </p:cNvPr>
          <p:cNvSpPr/>
          <p:nvPr/>
        </p:nvSpPr>
        <p:spPr>
          <a:xfrm>
            <a:off x="694965" y="3449049"/>
            <a:ext cx="6231401"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PR_Customer_SelectByName</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PR_Customer_SelectByName</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 xmlns:a16="http://schemas.microsoft.com/office/drawing/2014/main" id="{5BC6C5F2-073C-28AC-0265-F11327DB0ADA}"/>
              </a:ext>
            </a:extLst>
          </p:cNvPr>
          <p:cNvSpPr/>
          <p:nvPr/>
        </p:nvSpPr>
        <p:spPr>
          <a:xfrm>
            <a:off x="131179" y="344904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 xmlns:a16="http://schemas.microsoft.com/office/drawing/2014/main" id="{3B59716D-BF53-DA00-699F-38D70B5612D9}"/>
              </a:ext>
            </a:extLst>
          </p:cNvPr>
          <p:cNvSpPr/>
          <p:nvPr/>
        </p:nvSpPr>
        <p:spPr>
          <a:xfrm>
            <a:off x="131179" y="311986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138421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bg/>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A function is a database object in SQL Server. </a:t>
            </a:r>
          </a:p>
          <a:p>
            <a:r>
              <a:rPr lang="en-US" dirty="0"/>
              <a:t>Basically, it is a set of SQL statements that accept only input parameters, perform actions and returns the result. </a:t>
            </a:r>
          </a:p>
          <a:p>
            <a:r>
              <a:rPr lang="en-US" dirty="0"/>
              <a:t>The function can return only a </a:t>
            </a:r>
            <a:r>
              <a:rPr lang="en-US" b="1" dirty="0"/>
              <a:t>single value or a table</a:t>
            </a:r>
            <a:r>
              <a:rPr lang="en-US" dirty="0"/>
              <a:t>. </a:t>
            </a:r>
          </a:p>
          <a:p>
            <a:r>
              <a:rPr lang="en-US" dirty="0"/>
              <a:t>We can’t use a function to Insert, Update, Delete records in the database table(s). </a:t>
            </a:r>
          </a:p>
        </p:txBody>
      </p:sp>
    </p:spTree>
    <p:extLst>
      <p:ext uri="{BB962C8B-B14F-4D97-AF65-F5344CB8AC3E}">
        <p14:creationId xmlns:p14="http://schemas.microsoft.com/office/powerpoint/2010/main" val="12345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Stored Procedure (SP) with </a:t>
            </a:r>
            <a:r>
              <a:rPr lang="en-US" dirty="0">
                <a:solidFill>
                  <a:schemeClr val="tx2"/>
                </a:solidFill>
              </a:rPr>
              <a:t>one parameter </a:t>
            </a:r>
            <a:r>
              <a:rPr lang="en-US" dirty="0"/>
              <a:t>[</a:t>
            </a:r>
            <a:r>
              <a:rPr lang="en-US" dirty="0" err="1"/>
              <a:t>SelectByPK</a:t>
            </a:r>
            <a:r>
              <a:rPr lang="en-US" dirty="0"/>
              <a:t>]</a:t>
            </a:r>
          </a:p>
        </p:txBody>
      </p:sp>
      <p:sp>
        <p:nvSpPr>
          <p:cNvPr id="3" name="Content Placeholder 2"/>
          <p:cNvSpPr>
            <a:spLocks noGrp="1"/>
          </p:cNvSpPr>
          <p:nvPr>
            <p:ph idx="1"/>
          </p:nvPr>
        </p:nvSpPr>
        <p:spPr/>
        <p:txBody>
          <a:bodyPr/>
          <a:lstStyle/>
          <a:p>
            <a:pPr marL="0" indent="0">
              <a:buNone/>
            </a:pPr>
            <a:r>
              <a:rPr lang="en-US" dirty="0"/>
              <a:t>	</a:t>
            </a:r>
            <a:endParaRPr lang="gu-IN" dirty="0"/>
          </a:p>
          <a:p>
            <a:pPr marL="0" indent="0">
              <a:buNone/>
            </a:pPr>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661320431"/>
              </p:ext>
            </p:extLst>
          </p:nvPr>
        </p:nvGraphicFramePr>
        <p:xfrm>
          <a:off x="7551358" y="1227057"/>
          <a:ext cx="4484523" cy="246888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6"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240257305"/>
              </p:ext>
            </p:extLst>
          </p:nvPr>
        </p:nvGraphicFramePr>
        <p:xfrm>
          <a:off x="7551358" y="4211793"/>
          <a:ext cx="1143606" cy="822960"/>
        </p:xfrm>
        <a:graphic>
          <a:graphicData uri="http://schemas.openxmlformats.org/drawingml/2006/table">
            <a:tbl>
              <a:tblPr firstRow="1" bandRow="1">
                <a:tableStyleId>{8EC20E35-A176-4012-BC5E-935CFFF8708E}</a:tableStyleId>
              </a:tblPr>
              <a:tblGrid>
                <a:gridCol w="1143606">
                  <a:extLst>
                    <a:ext uri="{9D8B030D-6E8A-4147-A177-3AD203B41FA5}">
                      <a16:colId xmlns=""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err="1"/>
                        <a:t>Hardik</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7571704"/>
              </p:ext>
            </p:extLst>
          </p:nvPr>
        </p:nvGraphicFramePr>
        <p:xfrm>
          <a:off x="7551357" y="3848180"/>
          <a:ext cx="1143605" cy="365760"/>
        </p:xfrm>
        <a:graphic>
          <a:graphicData uri="http://schemas.openxmlformats.org/drawingml/2006/table">
            <a:tbl>
              <a:tblPr firstRow="1" bandRow="1">
                <a:tableStyleId>{8EC20E35-A176-4012-BC5E-935CFFF8708E}</a:tableStyleId>
              </a:tblPr>
              <a:tblGrid>
                <a:gridCol w="1143605">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8" name="Rectangle 7">
            <a:extLst>
              <a:ext uri="{FF2B5EF4-FFF2-40B4-BE49-F238E27FC236}">
                <a16:creationId xmlns="" xmlns:a16="http://schemas.microsoft.com/office/drawing/2014/main" id="{EFF3ABDB-F709-D09B-625E-7D148E8DB815}"/>
              </a:ext>
            </a:extLst>
          </p:cNvPr>
          <p:cNvSpPr/>
          <p:nvPr/>
        </p:nvSpPr>
        <p:spPr>
          <a:xfrm>
            <a:off x="738435" y="1227057"/>
            <a:ext cx="6530112" cy="1631216"/>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PR_Customer_SelectByPK</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 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Name, </a:t>
            </a:r>
            <a:r>
              <a:rPr lang="en-GB" sz="2000" dirty="0">
                <a:latin typeface="Consolas" panose="020B0609020204030204" pitchFamily="49" charset="0"/>
              </a:rPr>
              <a:t>Age, City, Balance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 xmlns:a16="http://schemas.microsoft.com/office/drawing/2014/main" id="{5FDD3E90-64F7-9BBD-4D64-7DACA45947DE}"/>
              </a:ext>
            </a:extLst>
          </p:cNvPr>
          <p:cNvSpPr/>
          <p:nvPr/>
        </p:nvSpPr>
        <p:spPr>
          <a:xfrm>
            <a:off x="174649" y="1227057"/>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 xmlns:a16="http://schemas.microsoft.com/office/drawing/2014/main" id="{598F2250-72F3-7A80-03BD-1F1544F6EBF2}"/>
              </a:ext>
            </a:extLst>
          </p:cNvPr>
          <p:cNvSpPr/>
          <p:nvPr/>
        </p:nvSpPr>
        <p:spPr>
          <a:xfrm>
            <a:off x="174649" y="897873"/>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 xmlns:a16="http://schemas.microsoft.com/office/drawing/2014/main" id="{317DD91F-2C43-E92E-B141-5DC2386447E6}"/>
              </a:ext>
            </a:extLst>
          </p:cNvPr>
          <p:cNvSpPr/>
          <p:nvPr/>
        </p:nvSpPr>
        <p:spPr>
          <a:xfrm>
            <a:off x="694965" y="3859599"/>
            <a:ext cx="6231401" cy="95410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 xmlns:a16="http://schemas.microsoft.com/office/drawing/2014/main" id="{57F5D530-4C59-BBDF-0BCE-4DC096F679B8}"/>
              </a:ext>
            </a:extLst>
          </p:cNvPr>
          <p:cNvSpPr/>
          <p:nvPr/>
        </p:nvSpPr>
        <p:spPr>
          <a:xfrm>
            <a:off x="131179" y="385959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 xmlns:a16="http://schemas.microsoft.com/office/drawing/2014/main" id="{A76470CA-2686-39D3-A6D6-F4D9D003246F}"/>
              </a:ext>
            </a:extLst>
          </p:cNvPr>
          <p:cNvSpPr/>
          <p:nvPr/>
        </p:nvSpPr>
        <p:spPr>
          <a:xfrm>
            <a:off x="131179" y="353041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1593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[Insert]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215503008"/>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EF46A604-D831-08C9-8A1F-5B773647B7F5}"/>
              </a:ext>
            </a:extLst>
          </p:cNvPr>
          <p:cNvSpPr/>
          <p:nvPr/>
        </p:nvSpPr>
        <p:spPr>
          <a:xfrm>
            <a:off x="716185" y="1192628"/>
            <a:ext cx="6530112" cy="3170099"/>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PR_Customer_Insert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INSERT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INTO</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VALUES</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@CstID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@Balance</a:t>
            </a:r>
            <a:r>
              <a:rPr lang="en-GB" sz="2000" dirty="0">
                <a:solidFill>
                  <a:srgbClr val="808080"/>
                </a:solidFill>
                <a:latin typeface="Consolas" panose="020B0609020204030204" pitchFamily="49" charset="0"/>
              </a:rPr>
              <a:t>);</a:t>
            </a:r>
          </a:p>
        </p:txBody>
      </p:sp>
      <p:sp>
        <p:nvSpPr>
          <p:cNvPr id="8" name="Rectangle 7">
            <a:extLst>
              <a:ext uri="{FF2B5EF4-FFF2-40B4-BE49-F238E27FC236}">
                <a16:creationId xmlns="" xmlns:a16="http://schemas.microsoft.com/office/drawing/2014/main" id="{EB211650-5962-6765-C899-42E92A5E821E}"/>
              </a:ext>
            </a:extLst>
          </p:cNvPr>
          <p:cNvSpPr/>
          <p:nvPr/>
        </p:nvSpPr>
        <p:spPr>
          <a:xfrm>
            <a:off x="152399" y="1192628"/>
            <a:ext cx="579518"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p:txBody>
      </p:sp>
      <p:sp>
        <p:nvSpPr>
          <p:cNvPr id="10" name="Rectangle: Top Corners Rounded 9">
            <a:extLst>
              <a:ext uri="{FF2B5EF4-FFF2-40B4-BE49-F238E27FC236}">
                <a16:creationId xmlns=""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 xmlns:a16="http://schemas.microsoft.com/office/drawing/2014/main" id="{B48D4D86-CCDA-83F0-5065-DF6BF1444A24}"/>
              </a:ext>
            </a:extLst>
          </p:cNvPr>
          <p:cNvSpPr/>
          <p:nvPr/>
        </p:nvSpPr>
        <p:spPr>
          <a:xfrm>
            <a:off x="694965" y="4813906"/>
            <a:ext cx="11340916"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106, ‘Umesh’, 30, ‘Morbi’, 20000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@CstID=106, @Name=‘Umesh’, @Age=30, @City=‘Morbi’, @Balance=2000</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 xmlns:a16="http://schemas.microsoft.com/office/drawing/2014/main" id="{73DD812F-0EC0-C258-4665-E76E26DB51A4}"/>
              </a:ext>
            </a:extLst>
          </p:cNvPr>
          <p:cNvSpPr/>
          <p:nvPr/>
        </p:nvSpPr>
        <p:spPr>
          <a:xfrm>
            <a:off x="131179" y="4813906"/>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 xmlns:a16="http://schemas.microsoft.com/office/drawing/2014/main" id="{F8515CA1-B5FF-0A60-1C7B-FD0213C3B486}"/>
              </a:ext>
            </a:extLst>
          </p:cNvPr>
          <p:cNvSpPr/>
          <p:nvPr/>
        </p:nvSpPr>
        <p:spPr>
          <a:xfrm>
            <a:off x="131179" y="4484722"/>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64953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1" grpId="0" uiExpand="1" build="p"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[Update]</a:t>
            </a:r>
          </a:p>
        </p:txBody>
      </p:sp>
      <p:sp>
        <p:nvSpPr>
          <p:cNvPr id="3" name="Content Placeholder 2"/>
          <p:cNvSpPr>
            <a:spLocks noGrp="1"/>
          </p:cNvSpPr>
          <p:nvPr>
            <p:ph idx="1"/>
          </p:nvPr>
        </p:nvSpPr>
        <p:spPr>
          <a:xfrm>
            <a:off x="131180" y="863444"/>
            <a:ext cx="11929641" cy="473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32640503"/>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EF46A604-D831-08C9-8A1F-5B773647B7F5}"/>
              </a:ext>
            </a:extLst>
          </p:cNvPr>
          <p:cNvSpPr/>
          <p:nvPr/>
        </p:nvSpPr>
        <p:spPr>
          <a:xfrm>
            <a:off x="716185" y="1192628"/>
            <a:ext cx="6530112" cy="4401205"/>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PR_Customer_Update</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FF00FF"/>
                </a:solidFill>
                <a:latin typeface="Consolas" panose="020B0609020204030204" pitchFamily="49" charset="0"/>
              </a:rPr>
              <a:t>UPDATE</a:t>
            </a:r>
            <a:r>
              <a:rPr lang="en-GB" sz="2000" dirty="0">
                <a:solidFill>
                  <a:srgbClr val="0000FF"/>
                </a:solidFill>
                <a:latin typeface="Consolas" panose="020B0609020204030204" pitchFamily="49" charset="0"/>
              </a:rPr>
              <a:t> </a:t>
            </a:r>
            <a:r>
              <a:rPr lang="en-GB" sz="2000" dirty="0">
                <a:solidFill>
                  <a:srgbClr val="000000"/>
                </a:solidFill>
                <a:latin typeface="Consolas" panose="020B0609020204030204" pitchFamily="49" charset="0"/>
              </a:rPr>
              <a:t>Customer </a:t>
            </a:r>
          </a:p>
          <a:p>
            <a:r>
              <a:rPr lang="en-GB" sz="2000" dirty="0">
                <a:solidFill>
                  <a:srgbClr val="0000FF"/>
                </a:solidFill>
                <a:latin typeface="Consolas" panose="020B0609020204030204" pitchFamily="49" charset="0"/>
              </a:rPr>
              <a:t>SET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Age 	 =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City 	 =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=@Balance</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 @CstID</a:t>
            </a:r>
            <a:endParaRPr lang="en-GB" sz="2000" dirty="0">
              <a:solidFill>
                <a:srgbClr val="808080"/>
              </a:solidFill>
              <a:latin typeface="Consolas" panose="020B0609020204030204" pitchFamily="49" charset="0"/>
            </a:endParaRPr>
          </a:p>
        </p:txBody>
      </p:sp>
      <p:sp>
        <p:nvSpPr>
          <p:cNvPr id="8" name="Rectangle 7">
            <a:extLst>
              <a:ext uri="{FF2B5EF4-FFF2-40B4-BE49-F238E27FC236}">
                <a16:creationId xmlns="" xmlns:a16="http://schemas.microsoft.com/office/drawing/2014/main" id="{EB211650-5962-6765-C899-42E92A5E821E}"/>
              </a:ext>
            </a:extLst>
          </p:cNvPr>
          <p:cNvSpPr/>
          <p:nvPr/>
        </p:nvSpPr>
        <p:spPr>
          <a:xfrm>
            <a:off x="152399" y="1192628"/>
            <a:ext cx="579518" cy="440120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a:p>
            <a:pPr algn="r"/>
            <a:r>
              <a:rPr lang="en-IN" sz="2000" b="1" dirty="0">
                <a:solidFill>
                  <a:schemeClr val="tx1">
                    <a:lumMod val="75000"/>
                    <a:lumOff val="25000"/>
                  </a:schemeClr>
                </a:solidFill>
                <a:latin typeface="Consolas" panose="020B0609020204030204" pitchFamily="49" charset="0"/>
              </a:rPr>
              <a:t>11</a:t>
            </a:r>
          </a:p>
          <a:p>
            <a:pPr algn="r"/>
            <a:r>
              <a:rPr lang="en-IN" sz="2000" b="1" dirty="0">
                <a:solidFill>
                  <a:schemeClr val="tx1">
                    <a:lumMod val="75000"/>
                    <a:lumOff val="25000"/>
                  </a:schemeClr>
                </a:solidFill>
                <a:latin typeface="Consolas" panose="020B0609020204030204" pitchFamily="49" charset="0"/>
              </a:rPr>
              <a:t>12</a:t>
            </a:r>
          </a:p>
          <a:p>
            <a:pPr algn="r"/>
            <a:r>
              <a:rPr lang="en-IN" sz="2000" b="1" dirty="0">
                <a:solidFill>
                  <a:schemeClr val="tx1">
                    <a:lumMod val="75000"/>
                    <a:lumOff val="25000"/>
                  </a:schemeClr>
                </a:solidFill>
                <a:latin typeface="Consolas" panose="020B0609020204030204" pitchFamily="49" charset="0"/>
              </a:rPr>
              <a:t>13</a:t>
            </a:r>
          </a:p>
          <a:p>
            <a:pPr algn="r"/>
            <a:r>
              <a:rPr lang="en-IN" sz="2000" b="1" dirty="0">
                <a:solidFill>
                  <a:schemeClr val="tx1">
                    <a:lumMod val="75000"/>
                    <a:lumOff val="25000"/>
                  </a:schemeClr>
                </a:solidFill>
                <a:latin typeface="Consolas" panose="020B0609020204030204" pitchFamily="49" charset="0"/>
              </a:rPr>
              <a:t>14</a:t>
            </a:r>
          </a:p>
        </p:txBody>
      </p:sp>
      <p:sp>
        <p:nvSpPr>
          <p:cNvPr id="10" name="Rectangle: Top Corners Rounded 9">
            <a:extLst>
              <a:ext uri="{FF2B5EF4-FFF2-40B4-BE49-F238E27FC236}">
                <a16:creationId xmlns=""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 xmlns:a16="http://schemas.microsoft.com/office/drawing/2014/main" id="{CD4CB208-6586-AAD4-1436-DDA0A3C682F0}"/>
              </a:ext>
            </a:extLst>
          </p:cNvPr>
          <p:cNvGraphicFramePr>
            <a:graphicFrameLocks/>
          </p:cNvGraphicFramePr>
          <p:nvPr>
            <p:extLst>
              <p:ext uri="{D42A27DB-BD31-4B8C-83A1-F6EECF244321}">
                <p14:modId xmlns:p14="http://schemas.microsoft.com/office/powerpoint/2010/main" val="2410357369"/>
              </p:ext>
            </p:extLst>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accent6"/>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15" name="Rectangle 14">
            <a:extLst>
              <a:ext uri="{FF2B5EF4-FFF2-40B4-BE49-F238E27FC236}">
                <a16:creationId xmlns="" xmlns:a16="http://schemas.microsoft.com/office/drawing/2014/main" id="{C4499F60-3764-5CC8-5C83-857AC1583F24}"/>
              </a:ext>
            </a:extLst>
          </p:cNvPr>
          <p:cNvSpPr/>
          <p:nvPr/>
        </p:nvSpPr>
        <p:spPr>
          <a:xfrm>
            <a:off x="694965" y="6025444"/>
            <a:ext cx="7049443"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PR_Customer_Update</a:t>
            </a:r>
            <a:r>
              <a:rPr lang="en-US" dirty="0">
                <a:solidFill>
                  <a:srgbClr val="000000"/>
                </a:solidFill>
                <a:latin typeface="Consolas" panose="020B0609020204030204" pitchFamily="49" charset="0"/>
              </a:rPr>
              <a:t> 106, ‘Raj’, 25, ‘Rajkot’, 15000</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 xmlns:a16="http://schemas.microsoft.com/office/drawing/2014/main" id="{08A50DC0-ACD1-C821-B8A5-EE4CB8303E37}"/>
              </a:ext>
            </a:extLst>
          </p:cNvPr>
          <p:cNvSpPr/>
          <p:nvPr/>
        </p:nvSpPr>
        <p:spPr>
          <a:xfrm>
            <a:off x="131179" y="6025444"/>
            <a:ext cx="579518"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 xmlns:a16="http://schemas.microsoft.com/office/drawing/2014/main" id="{43DE4105-031D-D0DE-E4D9-777C2F947096}"/>
              </a:ext>
            </a:extLst>
          </p:cNvPr>
          <p:cNvSpPr/>
          <p:nvPr/>
        </p:nvSpPr>
        <p:spPr>
          <a:xfrm>
            <a:off x="131179" y="5696260"/>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96131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5" grpId="0" uiExpand="1" build="p" animBg="1"/>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[Delete]</a:t>
            </a:r>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85517660"/>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7" name="Rectangle 6">
            <a:extLst>
              <a:ext uri="{FF2B5EF4-FFF2-40B4-BE49-F238E27FC236}">
                <a16:creationId xmlns=""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PR_Customer_Delete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DELETE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 xmlns:a16="http://schemas.microsoft.com/office/drawing/2014/main" id="{CD4CB208-6586-AAD4-1436-DDA0A3C682F0}"/>
              </a:ext>
            </a:extLst>
          </p:cNvPr>
          <p:cNvGraphicFramePr>
            <a:graphicFrameLocks/>
          </p:cNvGraphicFramePr>
          <p:nvPr>
            <p:extLst>
              <p:ext uri="{D42A27DB-BD31-4B8C-83A1-F6EECF244321}">
                <p14:modId xmlns:p14="http://schemas.microsoft.com/office/powerpoint/2010/main" val="2333584432"/>
              </p:ext>
            </p:extLst>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15" name="Rectangle 14">
            <a:extLst>
              <a:ext uri="{FF2B5EF4-FFF2-40B4-BE49-F238E27FC236}">
                <a16:creationId xmlns=""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PR_Customer_Delete</a:t>
            </a:r>
            <a:r>
              <a:rPr lang="en-US" dirty="0">
                <a:solidFill>
                  <a:srgbClr val="000000"/>
                </a:solidFill>
                <a:latin typeface="Consolas" panose="020B0609020204030204" pitchFamily="49" charset="0"/>
              </a:rPr>
              <a:t> 106</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cxnSp>
        <p:nvCxnSpPr>
          <p:cNvPr id="13" name="Straight Connector 12">
            <a:extLst>
              <a:ext uri="{FF2B5EF4-FFF2-40B4-BE49-F238E27FC236}">
                <a16:creationId xmlns="" xmlns:a16="http://schemas.microsoft.com/office/drawing/2014/main" id="{DD2346FC-414E-CC60-75EE-61A0300100B9}"/>
              </a:ext>
            </a:extLst>
          </p:cNvPr>
          <p:cNvCxnSpPr/>
          <p:nvPr/>
        </p:nvCxnSpPr>
        <p:spPr>
          <a:xfrm>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772E376C-53DA-0001-04C6-ED1A78FF55BD}"/>
              </a:ext>
            </a:extLst>
          </p:cNvPr>
          <p:cNvCxnSpPr>
            <a:cxnSpLocks/>
          </p:cNvCxnSpPr>
          <p:nvPr/>
        </p:nvCxnSpPr>
        <p:spPr>
          <a:xfrm flipH="1">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4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bg/>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NULL</a:t>
            </a:r>
            <a:r>
              <a:rPr lang="en-US" dirty="0"/>
              <a:t>] As Default Parameter</a:t>
            </a:r>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08967706"/>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i="1" dirty="0"/>
                        <a:t>NULL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7" name="Rectangle 6">
            <a:extLst>
              <a:ext uri="{FF2B5EF4-FFF2-40B4-BE49-F238E27FC236}">
                <a16:creationId xmlns=""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PR_Customer_SelectCustName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100</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 </a:t>
            </a:r>
            <a:r>
              <a:rPr lang="en-GB" sz="2000" b="1" dirty="0">
                <a:solidFill>
                  <a:srgbClr val="808080"/>
                </a:solidFill>
                <a:latin typeface="Consolas" panose="020B0609020204030204" pitchFamily="49" charset="0"/>
              </a:rPr>
              <a:t>=</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NULL</a:t>
            </a:r>
            <a:endParaRPr lang="en-GB" sz="2000" b="1"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@CstName</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 xmlns:a16="http://schemas.microsoft.com/office/drawing/2014/main" id="{3B791CFE-578E-D804-38AE-6681F5BF5247}"/>
              </a:ext>
            </a:extLst>
          </p:cNvPr>
          <p:cNvSpPr/>
          <p:nvPr/>
        </p:nvSpPr>
        <p:spPr>
          <a:xfrm>
            <a:off x="716185" y="533773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'Ajay'</a:t>
            </a:r>
            <a:r>
              <a:rPr lang="en-GB" dirty="0">
                <a:solidFill>
                  <a:srgbClr val="000000"/>
                </a:solidFill>
                <a:latin typeface="Consolas" panose="020B0609020204030204" pitchFamily="49" charset="0"/>
              </a:rPr>
              <a:t> </a:t>
            </a:r>
          </a:p>
        </p:txBody>
      </p:sp>
      <p:sp>
        <p:nvSpPr>
          <p:cNvPr id="20" name="Rectangle 19">
            <a:extLst>
              <a:ext uri="{FF2B5EF4-FFF2-40B4-BE49-F238E27FC236}">
                <a16:creationId xmlns="" xmlns:a16="http://schemas.microsoft.com/office/drawing/2014/main" id="{E088FFF4-84CB-9838-F391-8764634A3AE6}"/>
              </a:ext>
            </a:extLst>
          </p:cNvPr>
          <p:cNvSpPr/>
          <p:nvPr/>
        </p:nvSpPr>
        <p:spPr>
          <a:xfrm>
            <a:off x="152398" y="533773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 xmlns:a16="http://schemas.microsoft.com/office/drawing/2014/main" id="{84DDB2EF-9A43-6E16-1634-5F77F1F696E8}"/>
              </a:ext>
            </a:extLst>
          </p:cNvPr>
          <p:cNvSpPr/>
          <p:nvPr/>
        </p:nvSpPr>
        <p:spPr>
          <a:xfrm>
            <a:off x="152398" y="500854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3" name="TextBox 2">
            <a:extLst>
              <a:ext uri="{FF2B5EF4-FFF2-40B4-BE49-F238E27FC236}">
                <a16:creationId xmlns="" xmlns:a16="http://schemas.microsoft.com/office/drawing/2014/main" id="{226A7A56-A308-0C78-209E-6C25E8B150CF}"/>
              </a:ext>
            </a:extLst>
          </p:cNvPr>
          <p:cNvSpPr txBox="1"/>
          <p:nvPr/>
        </p:nvSpPr>
        <p:spPr>
          <a:xfrm>
            <a:off x="152398" y="3816220"/>
            <a:ext cx="7093899" cy="923330"/>
          </a:xfrm>
          <a:prstGeom prst="rect">
            <a:avLst/>
          </a:prstGeom>
          <a:noFill/>
        </p:spPr>
        <p:txBody>
          <a:bodyPr wrap="square" rtlCol="0">
            <a:spAutoFit/>
          </a:bodyPr>
          <a:lstStyle/>
          <a:p>
            <a:pPr algn="just"/>
            <a:r>
              <a:rPr lang="en-US" dirty="0"/>
              <a:t>When you execute above statement you will get </a:t>
            </a:r>
            <a:r>
              <a:rPr lang="en-US" dirty="0" err="1"/>
              <a:t>CstID</a:t>
            </a:r>
            <a:r>
              <a:rPr lang="en-US" dirty="0"/>
              <a:t> 105 Record in which Name is NULL, If you don’t specify any value it will take NULL as default supplied value.</a:t>
            </a:r>
            <a:endParaRPr lang="en-GB" dirty="0"/>
          </a:p>
        </p:txBody>
      </p:sp>
      <p:sp>
        <p:nvSpPr>
          <p:cNvPr id="22" name="TextBox 21">
            <a:extLst>
              <a:ext uri="{FF2B5EF4-FFF2-40B4-BE49-F238E27FC236}">
                <a16:creationId xmlns="" xmlns:a16="http://schemas.microsoft.com/office/drawing/2014/main" id="{AA9D8139-E15C-C548-DEC3-D0BA78DF706E}"/>
              </a:ext>
            </a:extLst>
          </p:cNvPr>
          <p:cNvSpPr txBox="1"/>
          <p:nvPr/>
        </p:nvSpPr>
        <p:spPr>
          <a:xfrm>
            <a:off x="152397" y="5783510"/>
            <a:ext cx="7093899" cy="646331"/>
          </a:xfrm>
          <a:prstGeom prst="rect">
            <a:avLst/>
          </a:prstGeom>
          <a:noFill/>
        </p:spPr>
        <p:txBody>
          <a:bodyPr wrap="square" rtlCol="0">
            <a:spAutoFit/>
          </a:bodyPr>
          <a:lstStyle/>
          <a:p>
            <a:pPr algn="just"/>
            <a:r>
              <a:rPr lang="en-US" dirty="0"/>
              <a:t>When you execute above statement you will get records in which name column consist ‘Ajay’ as value.</a:t>
            </a:r>
            <a:endParaRPr lang="en-GB" dirty="0"/>
          </a:p>
        </p:txBody>
      </p:sp>
    </p:spTree>
    <p:extLst>
      <p:ext uri="{BB962C8B-B14F-4D97-AF65-F5344CB8AC3E}">
        <p14:creationId xmlns:p14="http://schemas.microsoft.com/office/powerpoint/2010/main" val="240790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P spid="3"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What is Stored Procedure? (Cont..)</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Create </a:t>
            </a:r>
            <a:r>
              <a:rPr lang="en-US" dirty="0"/>
              <a:t>:- It will create a procedure.</a:t>
            </a:r>
          </a:p>
          <a:p>
            <a:r>
              <a:rPr lang="en-US" b="1" dirty="0">
                <a:solidFill>
                  <a:schemeClr val="tx2"/>
                </a:solidFill>
              </a:rPr>
              <a:t>Alter</a:t>
            </a:r>
            <a:r>
              <a:rPr lang="en-US" dirty="0"/>
              <a:t> :- It will re-create a procedure if it already exists.</a:t>
            </a:r>
          </a:p>
          <a:p>
            <a:r>
              <a:rPr lang="en-US" dirty="0"/>
              <a:t>We can pass </a:t>
            </a:r>
            <a:r>
              <a:rPr lang="en-US" b="1" dirty="0"/>
              <a:t>parameters</a:t>
            </a:r>
            <a:r>
              <a:rPr lang="en-US" dirty="0"/>
              <a:t> to the procedures in three ways. </a:t>
            </a:r>
          </a:p>
          <a:p>
            <a:pPr lvl="1"/>
            <a:r>
              <a:rPr lang="en-US" b="1" dirty="0"/>
              <a:t>IN-parameters</a:t>
            </a:r>
            <a:r>
              <a:rPr lang="en-US" dirty="0"/>
              <a:t> :- These types of parameters are used to send values to stored procedures.</a:t>
            </a:r>
          </a:p>
          <a:p>
            <a:pPr lvl="1"/>
            <a:r>
              <a:rPr lang="en-US" b="1" dirty="0"/>
              <a:t>OUT-parameters</a:t>
            </a:r>
            <a:r>
              <a:rPr lang="en-US" dirty="0"/>
              <a:t> :- These types of parameters are used to get values from stored procedures. This is similar to a return type in functions but procedure can return values for more than one parameters. </a:t>
            </a:r>
          </a:p>
          <a:p>
            <a:pPr lvl="1"/>
            <a:r>
              <a:rPr lang="en-US" b="1" dirty="0"/>
              <a:t>IN OUT-parameters </a:t>
            </a:r>
            <a:r>
              <a:rPr lang="en-US" dirty="0"/>
              <a:t>:- This type of parameter allows us to pass values into a procedure and get output values from the procedure.</a:t>
            </a:r>
          </a:p>
          <a:p>
            <a:r>
              <a:rPr lang="en-US" b="1" dirty="0">
                <a:solidFill>
                  <a:schemeClr val="tx2"/>
                </a:solidFill>
              </a:rPr>
              <a:t>AS</a:t>
            </a:r>
            <a:r>
              <a:rPr lang="en-US" dirty="0"/>
              <a:t> indicates the beginning of the body of the procedure.</a:t>
            </a:r>
          </a:p>
          <a:p>
            <a:r>
              <a:rPr lang="en-US" b="1" dirty="0" err="1">
                <a:solidFill>
                  <a:schemeClr val="tx2"/>
                </a:solidFill>
              </a:rPr>
              <a:t>sql_statements</a:t>
            </a:r>
            <a:r>
              <a:rPr lang="en-US" b="1" dirty="0">
                <a:solidFill>
                  <a:schemeClr val="tx2"/>
                </a:solidFill>
              </a:rPr>
              <a:t> </a:t>
            </a:r>
            <a:r>
              <a:rPr lang="en-US" dirty="0"/>
              <a:t>contains the body as a SQL query. (select, insert, update or delete)</a:t>
            </a:r>
          </a:p>
          <a:p>
            <a:r>
              <a:rPr lang="en-US" dirty="0"/>
              <a:t>By using </a:t>
            </a:r>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ALTER </a:t>
            </a:r>
            <a:r>
              <a:rPr lang="en-US" dirty="0"/>
              <a:t>together the procedure is created if it does not exist and if it exists then it is replaced with the current code.</a:t>
            </a:r>
          </a:p>
          <a:p>
            <a:endParaRPr lang="en-US" dirty="0"/>
          </a:p>
        </p:txBody>
      </p:sp>
    </p:spTree>
    <p:extLst>
      <p:ext uri="{BB962C8B-B14F-4D97-AF65-F5344CB8AC3E}">
        <p14:creationId xmlns:p14="http://schemas.microsoft.com/office/powerpoint/2010/main" val="290836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Stored Procedure </a:t>
            </a:r>
            <a:r>
              <a:rPr lang="en-US" dirty="0">
                <a:solidFill>
                  <a:schemeClr val="tx2"/>
                </a:solidFill>
              </a:rPr>
              <a:t>OUT</a:t>
            </a:r>
            <a:r>
              <a:rPr lang="en-US" dirty="0"/>
              <a:t>/</a:t>
            </a:r>
            <a:r>
              <a:rPr lang="en-US" dirty="0">
                <a:solidFill>
                  <a:schemeClr val="tx2"/>
                </a:solidFill>
              </a:rPr>
              <a:t>OUTPUT</a:t>
            </a:r>
            <a:r>
              <a:rPr lang="en-US" dirty="0"/>
              <a:t> Parameter</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To set output parameters for a stored procedure is basically the same as setting up input parameters, the only difference is that you use the </a:t>
            </a:r>
            <a:r>
              <a:rPr lang="en-US" b="1" dirty="0"/>
              <a:t>OUTPUT</a:t>
            </a:r>
            <a:r>
              <a:rPr lang="en-US" dirty="0"/>
              <a:t> clause </a:t>
            </a:r>
            <a:r>
              <a:rPr lang="en-US" b="1" dirty="0"/>
              <a:t>after the parameter name </a:t>
            </a:r>
            <a:r>
              <a:rPr lang="en-US" dirty="0"/>
              <a:t>to </a:t>
            </a:r>
            <a:r>
              <a:rPr lang="en-US" b="1" dirty="0"/>
              <a:t>specify that it should return a value</a:t>
            </a:r>
            <a:r>
              <a:rPr lang="en-US" dirty="0"/>
              <a:t>.  </a:t>
            </a:r>
          </a:p>
          <a:p>
            <a:r>
              <a:rPr lang="en-US" dirty="0"/>
              <a:t>The output clause can be specified by either using the keyword "OUTPUT" or just "OUT". </a:t>
            </a:r>
          </a:p>
        </p:txBody>
      </p:sp>
      <p:sp>
        <p:nvSpPr>
          <p:cNvPr id="4" name="Rectangle 3">
            <a:extLst>
              <a:ext uri="{FF2B5EF4-FFF2-40B4-BE49-F238E27FC236}">
                <a16:creationId xmlns="" xmlns:a16="http://schemas.microsoft.com/office/drawing/2014/main" id="{CCC04B9A-372A-EC90-3C6F-D0D5053FC9E8}"/>
              </a:ext>
            </a:extLst>
          </p:cNvPr>
          <p:cNvSpPr/>
          <p:nvPr/>
        </p:nvSpPr>
        <p:spPr>
          <a:xfrm>
            <a:off x="1014725" y="2765826"/>
            <a:ext cx="6004415"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 xmlns:a16="http://schemas.microsoft.com/office/drawing/2014/main" id="{CE0FA9D8-CF4E-09C5-DF26-91A1787E70BF}"/>
              </a:ext>
            </a:extLst>
          </p:cNvPr>
          <p:cNvSpPr/>
          <p:nvPr/>
        </p:nvSpPr>
        <p:spPr>
          <a:xfrm>
            <a:off x="435207" y="2788560"/>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 xmlns:a16="http://schemas.microsoft.com/office/drawing/2014/main" id="{353A77F3-764F-7414-ADFD-5B1C93E8B16C}"/>
              </a:ext>
            </a:extLst>
          </p:cNvPr>
          <p:cNvSpPr/>
          <p:nvPr/>
        </p:nvSpPr>
        <p:spPr>
          <a:xfrm>
            <a:off x="429758" y="2459376"/>
            <a:ext cx="41422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 with OUT Parameter </a:t>
            </a:r>
          </a:p>
        </p:txBody>
      </p:sp>
      <p:graphicFrame>
        <p:nvGraphicFramePr>
          <p:cNvPr id="10" name="Content Placeholder 4">
            <a:extLst>
              <a:ext uri="{FF2B5EF4-FFF2-40B4-BE49-F238E27FC236}">
                <a16:creationId xmlns="" xmlns:a16="http://schemas.microsoft.com/office/drawing/2014/main" id="{D0EAD167-1369-D27E-B305-A431475AF504}"/>
              </a:ext>
            </a:extLst>
          </p:cNvPr>
          <p:cNvGraphicFramePr>
            <a:graphicFrameLocks/>
          </p:cNvGraphicFramePr>
          <p:nvPr>
            <p:extLst>
              <p:ext uri="{D42A27DB-BD31-4B8C-83A1-F6EECF244321}">
                <p14:modId xmlns:p14="http://schemas.microsoft.com/office/powerpoint/2010/main" val="3625358718"/>
              </p:ext>
            </p:extLst>
          </p:nvPr>
        </p:nvGraphicFramePr>
        <p:xfrm>
          <a:off x="7598658" y="2786413"/>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11" name="Content Placeholder 4">
            <a:extLst>
              <a:ext uri="{FF2B5EF4-FFF2-40B4-BE49-F238E27FC236}">
                <a16:creationId xmlns="" xmlns:a16="http://schemas.microsoft.com/office/drawing/2014/main" id="{D62668B2-FB14-89BE-7F56-3D6477713325}"/>
              </a:ext>
            </a:extLst>
          </p:cNvPr>
          <p:cNvGraphicFramePr>
            <a:graphicFrameLocks/>
          </p:cNvGraphicFramePr>
          <p:nvPr>
            <p:extLst>
              <p:ext uri="{D42A27DB-BD31-4B8C-83A1-F6EECF244321}">
                <p14:modId xmlns:p14="http://schemas.microsoft.com/office/powerpoint/2010/main" val="4148932986"/>
              </p:ext>
            </p:extLst>
          </p:nvPr>
        </p:nvGraphicFramePr>
        <p:xfrm>
          <a:off x="7598658" y="2422800"/>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319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OUT</a:t>
            </a:r>
            <a:r>
              <a:rPr lang="en-US" dirty="0"/>
              <a:t>] Parameter</a:t>
            </a:r>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 xmlns:a16="http://schemas.microsoft.com/office/drawing/2014/main" val="20000"/>
                    </a:ext>
                  </a:extLst>
                </a:gridCol>
                <a:gridCol w="824230">
                  <a:extLst>
                    <a:ext uri="{9D8B030D-6E8A-4147-A177-3AD203B41FA5}">
                      <a16:colId xmlns="" xmlns:a16="http://schemas.microsoft.com/office/drawing/2014/main" val="20001"/>
                    </a:ext>
                  </a:extLst>
                </a:gridCol>
                <a:gridCol w="654203">
                  <a:extLst>
                    <a:ext uri="{9D8B030D-6E8A-4147-A177-3AD203B41FA5}">
                      <a16:colId xmlns="" xmlns:a16="http://schemas.microsoft.com/office/drawing/2014/main" val="20003"/>
                    </a:ext>
                  </a:extLst>
                </a:gridCol>
                <a:gridCol w="1313180">
                  <a:extLst>
                    <a:ext uri="{9D8B030D-6E8A-4147-A177-3AD203B41FA5}">
                      <a16:colId xmlns="" xmlns:a16="http://schemas.microsoft.com/office/drawing/2014/main" val="20002"/>
                    </a:ext>
                  </a:extLst>
                </a:gridCol>
                <a:gridCol w="9639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7" name="Rectangle 6">
            <a:extLst>
              <a:ext uri="{FF2B5EF4-FFF2-40B4-BE49-F238E27FC236}">
                <a16:creationId xmlns="" xmlns:a16="http://schemas.microsoft.com/office/drawing/2014/main" id="{EF46A604-D831-08C9-8A1F-5B773647B7F5}"/>
              </a:ext>
            </a:extLst>
          </p:cNvPr>
          <p:cNvSpPr/>
          <p:nvPr/>
        </p:nvSpPr>
        <p:spPr>
          <a:xfrm>
            <a:off x="716185" y="1192628"/>
            <a:ext cx="6530112"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 xmlns:a16="http://schemas.microsoft.com/office/drawing/2014/main" id="{EB211650-5962-6765-C899-42E92A5E821E}"/>
              </a:ext>
            </a:extLst>
          </p:cNvPr>
          <p:cNvSpPr/>
          <p:nvPr/>
        </p:nvSpPr>
        <p:spPr>
          <a:xfrm>
            <a:off x="152399" y="1192628"/>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10" name="Rectangle: Top Corners Rounded 9">
            <a:extLst>
              <a:ext uri="{FF2B5EF4-FFF2-40B4-BE49-F238E27FC236}">
                <a16:creationId xmlns=""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 xmlns:a16="http://schemas.microsoft.com/office/drawing/2014/main" id="{C4499F60-3764-5CC8-5C83-857AC1583F24}"/>
              </a:ext>
            </a:extLst>
          </p:cNvPr>
          <p:cNvSpPr/>
          <p:nvPr/>
        </p:nvSpPr>
        <p:spPr>
          <a:xfrm>
            <a:off x="689224" y="4555414"/>
            <a:ext cx="8972563" cy="923330"/>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Cnt</a:t>
            </a:r>
            <a:r>
              <a:rPr lang="en-GB" dirty="0" smtClean="0">
                <a:solidFill>
                  <a:srgbClr val="000000"/>
                </a:solidFill>
                <a:latin typeface="Consolas" panose="020B0609020204030204" pitchFamily="49" charset="0"/>
              </a:rPr>
              <a:t> </a:t>
            </a:r>
            <a:r>
              <a:rPr lang="en-GB" dirty="0">
                <a:solidFill>
                  <a:srgbClr val="0000FF"/>
                </a:solidFill>
                <a:latin typeface="Consolas" panose="020B0609020204030204" pitchFamily="49" charset="0"/>
              </a:rPr>
              <a:t>int</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PR_Customer_GetCityCount</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'Rajkot'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Cnt</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OUTPUT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@Count</a:t>
            </a:r>
          </a:p>
        </p:txBody>
      </p:sp>
      <p:sp>
        <p:nvSpPr>
          <p:cNvPr id="16" name="Rectangle 15">
            <a:extLst>
              <a:ext uri="{FF2B5EF4-FFF2-40B4-BE49-F238E27FC236}">
                <a16:creationId xmlns="" xmlns:a16="http://schemas.microsoft.com/office/drawing/2014/main" id="{08A50DC0-ACD1-C821-B8A5-EE4CB8303E37}"/>
              </a:ext>
            </a:extLst>
          </p:cNvPr>
          <p:cNvSpPr/>
          <p:nvPr/>
        </p:nvSpPr>
        <p:spPr>
          <a:xfrm>
            <a:off x="152399" y="4555414"/>
            <a:ext cx="536825"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7" name="Rectangle: Top Corners Rounded 16">
            <a:extLst>
              <a:ext uri="{FF2B5EF4-FFF2-40B4-BE49-F238E27FC236}">
                <a16:creationId xmlns="" xmlns:a16="http://schemas.microsoft.com/office/drawing/2014/main" id="{43DE4105-031D-D0DE-E4D9-777C2F947096}"/>
              </a:ext>
            </a:extLst>
          </p:cNvPr>
          <p:cNvSpPr/>
          <p:nvPr/>
        </p:nvSpPr>
        <p:spPr>
          <a:xfrm>
            <a:off x="152399" y="4226230"/>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 xmlns:a16="http://schemas.microsoft.com/office/drawing/2014/main" id="{CC74C14F-C13D-3C02-4C4E-3E96CFB42C4B}"/>
              </a:ext>
            </a:extLst>
          </p:cNvPr>
          <p:cNvSpPr/>
          <p:nvPr/>
        </p:nvSpPr>
        <p:spPr>
          <a:xfrm>
            <a:off x="662263" y="5934678"/>
            <a:ext cx="1176104" cy="369332"/>
          </a:xfrm>
          <a:prstGeom prst="rect">
            <a:avLst/>
          </a:prstGeom>
          <a:solidFill>
            <a:schemeClr val="bg1">
              <a:lumMod val="95000"/>
            </a:schemeClr>
          </a:solidFill>
          <a:ln>
            <a:noFill/>
          </a:ln>
        </p:spPr>
        <p:txBody>
          <a:bodyPr wrap="square">
            <a:spAutoFit/>
          </a:bodyPr>
          <a:lstStyle/>
          <a:p>
            <a:r>
              <a:rPr lang="en-US" dirty="0">
                <a:solidFill>
                  <a:srgbClr val="000000"/>
                </a:solidFill>
                <a:latin typeface="Consolas" panose="020B0609020204030204" pitchFamily="49" charset="0"/>
              </a:rPr>
              <a:t>2</a:t>
            </a:r>
            <a:endParaRPr lang="en-GB" dirty="0">
              <a:solidFill>
                <a:srgbClr val="000000"/>
              </a:solidFill>
              <a:latin typeface="Consolas" panose="020B0609020204030204" pitchFamily="49" charset="0"/>
            </a:endParaRPr>
          </a:p>
        </p:txBody>
      </p:sp>
      <p:sp>
        <p:nvSpPr>
          <p:cNvPr id="20" name="Rectangle 19">
            <a:extLst>
              <a:ext uri="{FF2B5EF4-FFF2-40B4-BE49-F238E27FC236}">
                <a16:creationId xmlns="" xmlns:a16="http://schemas.microsoft.com/office/drawing/2014/main" id="{AE5EFED1-E0F3-1EAB-3FBB-1AC572C3809D}"/>
              </a:ext>
            </a:extLst>
          </p:cNvPr>
          <p:cNvSpPr/>
          <p:nvPr/>
        </p:nvSpPr>
        <p:spPr>
          <a:xfrm>
            <a:off x="125438" y="5957373"/>
            <a:ext cx="536825"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 xmlns:a16="http://schemas.microsoft.com/office/drawing/2014/main" id="{5384D5CD-1F17-87A6-54E7-ECF2A5F8ED8C}"/>
              </a:ext>
            </a:extLst>
          </p:cNvPr>
          <p:cNvSpPr/>
          <p:nvPr/>
        </p:nvSpPr>
        <p:spPr>
          <a:xfrm>
            <a:off x="125438" y="5637917"/>
            <a:ext cx="171292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296472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2477-C5E6-4247-4C70-D60E0DE0B15B}"/>
              </a:ext>
            </a:extLst>
          </p:cNvPr>
          <p:cNvSpPr>
            <a:spLocks noGrp="1"/>
          </p:cNvSpPr>
          <p:nvPr>
            <p:ph type="title"/>
          </p:nvPr>
        </p:nvSpPr>
        <p:spPr/>
        <p:txBody>
          <a:bodyPr/>
          <a:lstStyle/>
          <a:p>
            <a:r>
              <a:rPr lang="en-US" dirty="0"/>
              <a:t>Stored Procedure Important Error Messages [Remember]</a:t>
            </a:r>
            <a:endParaRPr lang="en-GB" dirty="0"/>
          </a:p>
        </p:txBody>
      </p:sp>
      <p:sp>
        <p:nvSpPr>
          <p:cNvPr id="9" name="Content Placeholder 2">
            <a:extLst>
              <a:ext uri="{FF2B5EF4-FFF2-40B4-BE49-F238E27FC236}">
                <a16:creationId xmlns="" xmlns:a16="http://schemas.microsoft.com/office/drawing/2014/main" id="{E7BF5C15-3998-5926-AE2E-58B9F589E718}"/>
              </a:ext>
            </a:extLst>
          </p:cNvPr>
          <p:cNvSpPr>
            <a:spLocks noGrp="1"/>
          </p:cNvSpPr>
          <p:nvPr>
            <p:ph idx="1"/>
          </p:nvPr>
        </p:nvSpPr>
        <p:spPr>
          <a:xfrm>
            <a:off x="131180" y="863444"/>
            <a:ext cx="11929641" cy="5590565"/>
          </a:xfrm>
        </p:spPr>
        <p:txBody>
          <a:bodyPr/>
          <a:lstStyle/>
          <a:p>
            <a:r>
              <a:rPr lang="en-US" dirty="0"/>
              <a:t>If you try to create the stored procedure and it already exists you will get an error message.</a:t>
            </a:r>
          </a:p>
          <a:p>
            <a:endParaRPr lang="en-US" dirty="0"/>
          </a:p>
          <a:p>
            <a:endParaRPr lang="en-US" dirty="0"/>
          </a:p>
          <a:p>
            <a:r>
              <a:rPr lang="en-US" dirty="0"/>
              <a:t>Error When Parameter Is Not Passed</a:t>
            </a:r>
          </a:p>
          <a:p>
            <a:endParaRPr lang="en-US" dirty="0"/>
          </a:p>
          <a:p>
            <a:endParaRPr lang="en-US" dirty="0"/>
          </a:p>
          <a:p>
            <a:endParaRPr lang="en-US" dirty="0"/>
          </a:p>
          <a:p>
            <a:r>
              <a:rPr lang="en-US" dirty="0"/>
              <a:t>If you try to supply other datatype for the parameter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 xmlns:a16="http://schemas.microsoft.com/office/drawing/2014/main" id="{98EB4C7C-634D-29F0-D416-2D5BBCAD3F0B}"/>
              </a:ext>
            </a:extLst>
          </p:cNvPr>
          <p:cNvSpPr/>
          <p:nvPr/>
        </p:nvSpPr>
        <p:spPr>
          <a:xfrm>
            <a:off x="452369" y="1304595"/>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2714</a:t>
            </a:r>
            <a:r>
              <a:rPr lang="en-US" sz="2000" dirty="0">
                <a:solidFill>
                  <a:srgbClr val="FF0000"/>
                </a:solidFill>
                <a:latin typeface="Consolas" panose="020B0609020204030204" pitchFamily="49" charset="0"/>
              </a:rPr>
              <a:t>, Level 16, State 3, Procedure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Line 1</a:t>
            </a:r>
          </a:p>
          <a:p>
            <a:r>
              <a:rPr lang="en-US" sz="2000" dirty="0">
                <a:solidFill>
                  <a:srgbClr val="FF0000"/>
                </a:solidFill>
                <a:latin typeface="Consolas" panose="020B0609020204030204" pitchFamily="49" charset="0"/>
              </a:rPr>
              <a:t>There is already an object named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in the database.</a:t>
            </a:r>
            <a:endParaRPr lang="en-GB" sz="2000" dirty="0">
              <a:solidFill>
                <a:srgbClr val="FF0000"/>
              </a:solidFill>
              <a:latin typeface="Consolas" panose="020B0609020204030204" pitchFamily="49" charset="0"/>
            </a:endParaRPr>
          </a:p>
        </p:txBody>
      </p:sp>
      <p:sp>
        <p:nvSpPr>
          <p:cNvPr id="11" name="Rectangle 10">
            <a:extLst>
              <a:ext uri="{FF2B5EF4-FFF2-40B4-BE49-F238E27FC236}">
                <a16:creationId xmlns="" xmlns:a16="http://schemas.microsoft.com/office/drawing/2014/main" id="{67D68336-E7BD-60E7-85CF-6C01759CCA82}"/>
              </a:ext>
            </a:extLst>
          </p:cNvPr>
          <p:cNvSpPr/>
          <p:nvPr/>
        </p:nvSpPr>
        <p:spPr>
          <a:xfrm>
            <a:off x="452369" y="2721114"/>
            <a:ext cx="11481484" cy="1015663"/>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201</a:t>
            </a:r>
            <a:r>
              <a:rPr lang="en-US" sz="2000" dirty="0">
                <a:solidFill>
                  <a:srgbClr val="FF0000"/>
                </a:solidFill>
                <a:latin typeface="Consolas" panose="020B0609020204030204" pitchFamily="49" charset="0"/>
              </a:rPr>
              <a:t>, Level 16, State 4,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Procedure or function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expects parameter '@</a:t>
            </a:r>
            <a:r>
              <a:rPr lang="en-US" sz="2000" dirty="0" err="1">
                <a:solidFill>
                  <a:srgbClr val="FF0000"/>
                </a:solidFill>
                <a:latin typeface="Consolas" panose="020B0609020204030204" pitchFamily="49" charset="0"/>
              </a:rPr>
              <a:t>WorkerID</a:t>
            </a:r>
            <a:r>
              <a:rPr lang="en-US" sz="2000" dirty="0">
                <a:solidFill>
                  <a:srgbClr val="FF0000"/>
                </a:solidFill>
                <a:latin typeface="Consolas" panose="020B0609020204030204" pitchFamily="49" charset="0"/>
              </a:rPr>
              <a:t>', which was not supplied.</a:t>
            </a:r>
            <a:endParaRPr lang="en-GB" sz="2000" dirty="0">
              <a:solidFill>
                <a:srgbClr val="FF0000"/>
              </a:solidFill>
              <a:latin typeface="Consolas" panose="020B0609020204030204" pitchFamily="49" charset="0"/>
            </a:endParaRPr>
          </a:p>
        </p:txBody>
      </p:sp>
      <p:sp>
        <p:nvSpPr>
          <p:cNvPr id="12" name="Rectangle 11">
            <a:extLst>
              <a:ext uri="{FF2B5EF4-FFF2-40B4-BE49-F238E27FC236}">
                <a16:creationId xmlns="" xmlns:a16="http://schemas.microsoft.com/office/drawing/2014/main" id="{C1D672BA-4446-0F02-1505-6E22239EE1E4}"/>
              </a:ext>
            </a:extLst>
          </p:cNvPr>
          <p:cNvSpPr/>
          <p:nvPr/>
        </p:nvSpPr>
        <p:spPr>
          <a:xfrm>
            <a:off x="452369" y="4537742"/>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8114</a:t>
            </a:r>
            <a:r>
              <a:rPr lang="en-US" sz="2000" dirty="0">
                <a:solidFill>
                  <a:srgbClr val="FF0000"/>
                </a:solidFill>
                <a:latin typeface="Consolas" panose="020B0609020204030204" pitchFamily="49" charset="0"/>
              </a:rPr>
              <a:t>, Level 16, State 5,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Error converting data type varchar to int.</a:t>
            </a:r>
            <a:endParaRPr lang="en-GB"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2168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2" grpId="0" uiExpand="1"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2477-C5E6-4247-4C70-D60E0DE0B15B}"/>
              </a:ext>
            </a:extLst>
          </p:cNvPr>
          <p:cNvSpPr>
            <a:spLocks noGrp="1"/>
          </p:cNvSpPr>
          <p:nvPr>
            <p:ph type="title"/>
          </p:nvPr>
        </p:nvSpPr>
        <p:spPr/>
        <p:txBody>
          <a:bodyPr/>
          <a:lstStyle/>
          <a:p>
            <a:r>
              <a:rPr lang="en-US"/>
              <a:t>Stored Procedure [Practice] </a:t>
            </a:r>
            <a:endParaRPr lang="en-GB" dirty="0"/>
          </a:p>
        </p:txBody>
      </p:sp>
      <p:graphicFrame>
        <p:nvGraphicFramePr>
          <p:cNvPr id="4" name="Content Placeholder 4">
            <a:extLst>
              <a:ext uri="{FF2B5EF4-FFF2-40B4-BE49-F238E27FC236}">
                <a16:creationId xmlns="" xmlns:a16="http://schemas.microsoft.com/office/drawing/2014/main" id="{9DD5ED74-CCEB-0B3E-B2AC-3DDC63428BBA}"/>
              </a:ext>
            </a:extLst>
          </p:cNvPr>
          <p:cNvGraphicFramePr>
            <a:graphicFrameLocks/>
          </p:cNvGraphicFramePr>
          <p:nvPr>
            <p:extLst>
              <p:ext uri="{D42A27DB-BD31-4B8C-83A1-F6EECF244321}">
                <p14:modId xmlns:p14="http://schemas.microsoft.com/office/powerpoint/2010/main" val="183918135"/>
              </p:ext>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5" name="Content Placeholder 4">
            <a:extLst>
              <a:ext uri="{FF2B5EF4-FFF2-40B4-BE49-F238E27FC236}">
                <a16:creationId xmlns="" xmlns:a16="http://schemas.microsoft.com/office/drawing/2014/main" id="{82E8ADC2-DF14-359D-B349-5D0DCAD02B6F}"/>
              </a:ext>
            </a:extLst>
          </p:cNvPr>
          <p:cNvGraphicFramePr>
            <a:graphicFrameLocks/>
          </p:cNvGraphicFramePr>
          <p:nvPr>
            <p:extLst>
              <p:ext uri="{D42A27DB-BD31-4B8C-83A1-F6EECF244321}">
                <p14:modId xmlns:p14="http://schemas.microsoft.com/office/powerpoint/2010/main" val="3262134147"/>
              </p:ext>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pSp>
        <p:nvGrpSpPr>
          <p:cNvPr id="6" name="Group 5">
            <a:extLst>
              <a:ext uri="{FF2B5EF4-FFF2-40B4-BE49-F238E27FC236}">
                <a16:creationId xmlns="" xmlns:a16="http://schemas.microsoft.com/office/drawing/2014/main" id="{32CFF17C-2F7C-1CB3-F439-E587C6FEAB8F}"/>
              </a:ext>
            </a:extLst>
          </p:cNvPr>
          <p:cNvGrpSpPr/>
          <p:nvPr/>
        </p:nvGrpSpPr>
        <p:grpSpPr>
          <a:xfrm>
            <a:off x="4607876" y="892480"/>
            <a:ext cx="7087496" cy="4575258"/>
            <a:chOff x="428231" y="2718637"/>
            <a:chExt cx="11064239" cy="1499167"/>
          </a:xfrm>
        </p:grpSpPr>
        <p:sp>
          <p:nvSpPr>
            <p:cNvPr id="7" name="Rectangle 6">
              <a:extLst>
                <a:ext uri="{FF2B5EF4-FFF2-40B4-BE49-F238E27FC236}">
                  <a16:creationId xmlns=""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returns table with Branch &amp; Semester Wise Maximum SPI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student details with CE branch’s student’s only.</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Insert record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first 5 students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accepts Semester &amp; Branch and based on that returns record.</a:t>
              </a:r>
              <a:endParaRPr lang="gu-IN" sz="2200" dirty="0">
                <a:solidFill>
                  <a:schemeClr val="tx1"/>
                </a:solidFill>
                <a:latin typeface="+mj-lt"/>
                <a:cs typeface="Lohit Gujarati" panose="020B0600000000000000" pitchFamily="34" charset="0"/>
              </a:endParaRPr>
            </a:p>
          </p:txBody>
        </p:sp>
        <p:sp>
          <p:nvSpPr>
            <p:cNvPr id="8" name="Rounded Rectangle 5">
              <a:extLst>
                <a:ext uri="{FF2B5EF4-FFF2-40B4-BE49-F238E27FC236}">
                  <a16:creationId xmlns=""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2081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1. System Functions</a:t>
            </a:r>
          </a:p>
        </p:txBody>
      </p:sp>
      <p:pic>
        <p:nvPicPr>
          <p:cNvPr id="4" name="Picture 3">
            <a:extLst>
              <a:ext uri="{FF2B5EF4-FFF2-40B4-BE49-F238E27FC236}">
                <a16:creationId xmlns=""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863443"/>
            <a:ext cx="4271963" cy="5440951"/>
          </a:xfrm>
          <a:prstGeom prst="rect">
            <a:avLst/>
          </a:prstGeom>
        </p:spPr>
      </p:pic>
      <p:sp>
        <p:nvSpPr>
          <p:cNvPr id="5" name="Rectangle 4">
            <a:extLst>
              <a:ext uri="{FF2B5EF4-FFF2-40B4-BE49-F238E27FC236}">
                <a16:creationId xmlns="" xmlns:a16="http://schemas.microsoft.com/office/drawing/2014/main" id="{6043E1DE-D336-27E2-6E73-0D010F2AF74E}"/>
              </a:ext>
            </a:extLst>
          </p:cNvPr>
          <p:cNvSpPr/>
          <p:nvPr/>
        </p:nvSpPr>
        <p:spPr>
          <a:xfrm>
            <a:off x="7430813" y="3342289"/>
            <a:ext cx="1865587" cy="218319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Left 3">
            <a:extLst>
              <a:ext uri="{FF2B5EF4-FFF2-40B4-BE49-F238E27FC236}">
                <a16:creationId xmlns="" xmlns:a16="http://schemas.microsoft.com/office/drawing/2014/main" id="{0A8696B3-C7C3-43DD-0940-820E303B2436}"/>
              </a:ext>
            </a:extLst>
          </p:cNvPr>
          <p:cNvSpPr/>
          <p:nvPr/>
        </p:nvSpPr>
        <p:spPr>
          <a:xfrm>
            <a:off x="9514175" y="4312037"/>
            <a:ext cx="439449" cy="243699"/>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89186" y="865038"/>
            <a:ext cx="5612524"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Built-in or System functions are available with every database, we can use it as per our requirement. </a:t>
            </a:r>
          </a:p>
        </p:txBody>
      </p:sp>
      <p:sp>
        <p:nvSpPr>
          <p:cNvPr id="9" name="TextBox 8"/>
          <p:cNvSpPr txBox="1"/>
          <p:nvPr/>
        </p:nvSpPr>
        <p:spPr>
          <a:xfrm>
            <a:off x="189186" y="1509774"/>
            <a:ext cx="5612524"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Here, we explore most widely used system functions. </a:t>
            </a:r>
            <a:endParaRPr lang="en-IN" dirty="0"/>
          </a:p>
        </p:txBody>
      </p:sp>
      <p:graphicFrame>
        <p:nvGraphicFramePr>
          <p:cNvPr id="10" name="Table 2">
            <a:extLst>
              <a:ext uri="{FF2B5EF4-FFF2-40B4-BE49-F238E27FC236}">
                <a16:creationId xmlns="" xmlns:a16="http://schemas.microsoft.com/office/drawing/2014/main" id="{A53AC5F8-58AB-4FFD-AC38-4C4939B55090}"/>
              </a:ext>
            </a:extLst>
          </p:cNvPr>
          <p:cNvGraphicFramePr>
            <a:graphicFrameLocks noGrp="1"/>
          </p:cNvGraphicFramePr>
          <p:nvPr>
            <p:extLst/>
          </p:nvPr>
        </p:nvGraphicFramePr>
        <p:xfrm>
          <a:off x="581572" y="1971587"/>
          <a:ext cx="4681060" cy="2225040"/>
        </p:xfrm>
        <a:graphic>
          <a:graphicData uri="http://schemas.openxmlformats.org/drawingml/2006/table">
            <a:tbl>
              <a:tblPr firstRow="1" bandRow="1">
                <a:tableStyleId>{5940675A-B579-460E-94D1-54222C63F5DA}</a:tableStyleId>
              </a:tblPr>
              <a:tblGrid>
                <a:gridCol w="627118">
                  <a:extLst>
                    <a:ext uri="{9D8B030D-6E8A-4147-A177-3AD203B41FA5}">
                      <a16:colId xmlns="" xmlns:a16="http://schemas.microsoft.com/office/drawing/2014/main" val="1785440712"/>
                    </a:ext>
                  </a:extLst>
                </a:gridCol>
                <a:gridCol w="4053942">
                  <a:extLst>
                    <a:ext uri="{9D8B030D-6E8A-4147-A177-3AD203B41FA5}">
                      <a16:colId xmlns="" xmlns:a16="http://schemas.microsoft.com/office/drawing/2014/main" val="1774611958"/>
                    </a:ext>
                  </a:extLst>
                </a:gridCol>
              </a:tblGrid>
              <a:tr h="370840">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b="1" dirty="0"/>
                        <a:t>System</a:t>
                      </a:r>
                      <a:r>
                        <a:rPr lang="en-US" b="1" baseline="0" dirty="0"/>
                        <a:t> Functions</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370840">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Aggregate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37084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Date</a:t>
                      </a:r>
                      <a:r>
                        <a:rPr lang="en-US" baseline="0" dirty="0"/>
                        <a:t> and Time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259207211"/>
                  </a:ext>
                </a:extLst>
              </a:tr>
              <a:tr h="37084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Mathematical</a:t>
                      </a:r>
                      <a:r>
                        <a:rPr lang="en-US" baseline="0" dirty="0"/>
                        <a:t>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46811671"/>
                  </a:ext>
                </a:extLst>
              </a:tr>
              <a:tr h="370840">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String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2685385"/>
                  </a:ext>
                </a:extLst>
              </a:tr>
              <a:tr h="370840">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Other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1" name="Rectangle 10"/>
          <p:cNvSpPr/>
          <p:nvPr/>
        </p:nvSpPr>
        <p:spPr>
          <a:xfrm>
            <a:off x="7641771" y="3494314"/>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41770" y="3951514"/>
            <a:ext cx="1513115" cy="1826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641769" y="4134140"/>
            <a:ext cx="1513115"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41769" y="5034849"/>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641769" y="4417168"/>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299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1" grpId="0"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2477-C5E6-4247-4C70-D60E0DE0B15B}"/>
              </a:ext>
            </a:extLst>
          </p:cNvPr>
          <p:cNvSpPr>
            <a:spLocks noGrp="1"/>
          </p:cNvSpPr>
          <p:nvPr>
            <p:ph type="title"/>
          </p:nvPr>
        </p:nvSpPr>
        <p:spPr/>
        <p:txBody>
          <a:bodyPr/>
          <a:lstStyle/>
          <a:p>
            <a:r>
              <a:rPr lang="en-US" dirty="0"/>
              <a:t>Function v/s Procedure</a:t>
            </a:r>
            <a:endParaRPr lang="en-GB" dirty="0"/>
          </a:p>
        </p:txBody>
      </p:sp>
      <p:graphicFrame>
        <p:nvGraphicFramePr>
          <p:cNvPr id="4" name="Content Placeholder 4">
            <a:extLst>
              <a:ext uri="{FF2B5EF4-FFF2-40B4-BE49-F238E27FC236}">
                <a16:creationId xmlns="" xmlns:a16="http://schemas.microsoft.com/office/drawing/2014/main" id="{9DD5ED74-CCEB-0B3E-B2AC-3DDC63428BBA}"/>
              </a:ext>
            </a:extLst>
          </p:cNvPr>
          <p:cNvGraphicFramePr>
            <a:graphicFrameLocks/>
          </p:cNvGraphicFramePr>
          <p:nvPr>
            <p:extLst>
              <p:ext uri="{D42A27DB-BD31-4B8C-83A1-F6EECF244321}">
                <p14:modId xmlns:p14="http://schemas.microsoft.com/office/powerpoint/2010/main" val="1047153492"/>
              </p:ext>
            </p:extLst>
          </p:nvPr>
        </p:nvGraphicFramePr>
        <p:xfrm>
          <a:off x="317150" y="1281848"/>
          <a:ext cx="11635363" cy="4522148"/>
        </p:xfrm>
        <a:graphic>
          <a:graphicData uri="http://schemas.openxmlformats.org/drawingml/2006/table">
            <a:tbl>
              <a:tblPr firstRow="1" bandRow="1">
                <a:tableStyleId>{8EC20E35-A176-4012-BC5E-935CFFF8708E}</a:tableStyleId>
              </a:tblPr>
              <a:tblGrid>
                <a:gridCol w="1688932">
                  <a:extLst>
                    <a:ext uri="{9D8B030D-6E8A-4147-A177-3AD203B41FA5}">
                      <a16:colId xmlns="" xmlns:a16="http://schemas.microsoft.com/office/drawing/2014/main" val="20000"/>
                    </a:ext>
                  </a:extLst>
                </a:gridCol>
                <a:gridCol w="5019869">
                  <a:extLst>
                    <a:ext uri="{9D8B030D-6E8A-4147-A177-3AD203B41FA5}">
                      <a16:colId xmlns="" xmlns:a16="http://schemas.microsoft.com/office/drawing/2014/main" val="20001"/>
                    </a:ext>
                  </a:extLst>
                </a:gridCol>
                <a:gridCol w="4926562">
                  <a:extLst>
                    <a:ext uri="{9D8B030D-6E8A-4147-A177-3AD203B41FA5}">
                      <a16:colId xmlns=""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47514">
                <a:tc>
                  <a:txBody>
                    <a:bodyPr/>
                    <a:lstStyle/>
                    <a:p>
                      <a:pPr fontAlgn="t"/>
                      <a:r>
                        <a:rPr lang="en-GB" b="1" dirty="0">
                          <a:solidFill>
                            <a:schemeClr val="tx2"/>
                          </a:solidFill>
                          <a:effectLst/>
                        </a:rPr>
                        <a:t>Basics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Functions calculate the results of a program on the basis of the given input.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perform certain tasks in a particular order on the basis of the given inputs.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47514">
                <a:tc>
                  <a:txBody>
                    <a:bodyPr/>
                    <a:lstStyle/>
                    <a:p>
                      <a:pPr fontAlgn="t"/>
                      <a:r>
                        <a:rPr lang="en-GB" b="1">
                          <a:solidFill>
                            <a:schemeClr val="tx2"/>
                          </a:solidFill>
                          <a:effectLst/>
                        </a:rPr>
                        <a:t>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do not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47514">
                <a:tc>
                  <a:txBody>
                    <a:bodyPr/>
                    <a:lstStyle/>
                    <a:p>
                      <a:pPr fontAlgn="t"/>
                      <a:r>
                        <a:rPr lang="en-GB" b="1">
                          <a:solidFill>
                            <a:schemeClr val="tx2"/>
                          </a:solidFill>
                          <a:effectLst/>
                        </a:rPr>
                        <a:t>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 call a function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cannot call a procedure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47514">
                <a:tc>
                  <a:txBody>
                    <a:bodyPr/>
                    <a:lstStyle/>
                    <a:p>
                      <a:pPr fontAlgn="t"/>
                      <a:r>
                        <a:rPr lang="en-GB" b="1">
                          <a:solidFill>
                            <a:schemeClr val="tx2"/>
                          </a:solidFill>
                          <a:effectLst/>
                        </a:rPr>
                        <a:t>SELECT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SELECT statements can have function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SELECT statements can never have procedure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47514">
                <a:tc>
                  <a:txBody>
                    <a:bodyPr/>
                    <a:lstStyle/>
                    <a:p>
                      <a:pPr fontAlgn="t"/>
                      <a:r>
                        <a:rPr lang="en-GB" b="1" dirty="0">
                          <a:solidFill>
                            <a:schemeClr val="tx2"/>
                          </a:solidFill>
                          <a:effectLst/>
                        </a:rPr>
                        <a:t>Return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would return the returning value/control to the code or calling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on the other hand, would return the control, but would not return any value to the calling function or the code.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47514">
                <a:tc>
                  <a:txBody>
                    <a:bodyPr/>
                    <a:lstStyle/>
                    <a:p>
                      <a:pPr fontAlgn="t"/>
                      <a:r>
                        <a:rPr lang="en-GB" b="1" dirty="0">
                          <a:solidFill>
                            <a:schemeClr val="tx2"/>
                          </a:solidFill>
                          <a:effectLst/>
                        </a:rPr>
                        <a:t>DML Statements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cannot use the DML statements in a function, (functions such as Update, Delete, and Insert).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 always use the DML statements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graphicFrame>
        <p:nvGraphicFramePr>
          <p:cNvPr id="5" name="Content Placeholder 4">
            <a:extLst>
              <a:ext uri="{FF2B5EF4-FFF2-40B4-BE49-F238E27FC236}">
                <a16:creationId xmlns="" xmlns:a16="http://schemas.microsoft.com/office/drawing/2014/main" id="{82E8ADC2-DF14-359D-B349-5D0DCAD02B6F}"/>
              </a:ext>
            </a:extLst>
          </p:cNvPr>
          <p:cNvGraphicFramePr>
            <a:graphicFrameLocks/>
          </p:cNvGraphicFramePr>
          <p:nvPr>
            <p:extLst>
              <p:ext uri="{D42A27DB-BD31-4B8C-83A1-F6EECF244321}">
                <p14:modId xmlns:p14="http://schemas.microsoft.com/office/powerpoint/2010/main" val="2483003157"/>
              </p:ext>
            </p:extLst>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968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2477-C5E6-4247-4C70-D60E0DE0B15B}"/>
              </a:ext>
            </a:extLst>
          </p:cNvPr>
          <p:cNvSpPr>
            <a:spLocks noGrp="1"/>
          </p:cNvSpPr>
          <p:nvPr>
            <p:ph type="title"/>
          </p:nvPr>
        </p:nvSpPr>
        <p:spPr>
          <a:xfrm>
            <a:off x="0" y="0"/>
            <a:ext cx="12192000" cy="711200"/>
          </a:xfrm>
        </p:spPr>
        <p:txBody>
          <a:bodyPr/>
          <a:lstStyle/>
          <a:p>
            <a:r>
              <a:rPr lang="en-US" dirty="0"/>
              <a:t>Function v/s Procedure (Cont..)</a:t>
            </a:r>
            <a:endParaRPr lang="en-GB" dirty="0"/>
          </a:p>
        </p:txBody>
      </p:sp>
      <p:graphicFrame>
        <p:nvGraphicFramePr>
          <p:cNvPr id="4" name="Content Placeholder 4">
            <a:extLst>
              <a:ext uri="{FF2B5EF4-FFF2-40B4-BE49-F238E27FC236}">
                <a16:creationId xmlns="" xmlns:a16="http://schemas.microsoft.com/office/drawing/2014/main" id="{9DD5ED74-CCEB-0B3E-B2AC-3DDC63428BBA}"/>
              </a:ext>
            </a:extLst>
          </p:cNvPr>
          <p:cNvGraphicFramePr>
            <a:graphicFrameLocks/>
          </p:cNvGraphicFramePr>
          <p:nvPr>
            <p:extLst>
              <p:ext uri="{D42A27DB-BD31-4B8C-83A1-F6EECF244321}">
                <p14:modId xmlns:p14="http://schemas.microsoft.com/office/powerpoint/2010/main" val="2334626582"/>
              </p:ext>
            </p:extLst>
          </p:nvPr>
        </p:nvGraphicFramePr>
        <p:xfrm>
          <a:off x="317150" y="1281848"/>
          <a:ext cx="11635363" cy="3506622"/>
        </p:xfrm>
        <a:graphic>
          <a:graphicData uri="http://schemas.openxmlformats.org/drawingml/2006/table">
            <a:tbl>
              <a:tblPr firstRow="1" bandRow="1">
                <a:tableStyleId>{8EC20E35-A176-4012-BC5E-935CFFF8708E}</a:tableStyleId>
              </a:tblPr>
              <a:tblGrid>
                <a:gridCol w="1688932">
                  <a:extLst>
                    <a:ext uri="{9D8B030D-6E8A-4147-A177-3AD203B41FA5}">
                      <a16:colId xmlns="" xmlns:a16="http://schemas.microsoft.com/office/drawing/2014/main" val="20000"/>
                    </a:ext>
                  </a:extLst>
                </a:gridCol>
                <a:gridCol w="5019869">
                  <a:extLst>
                    <a:ext uri="{9D8B030D-6E8A-4147-A177-3AD203B41FA5}">
                      <a16:colId xmlns="" xmlns:a16="http://schemas.microsoft.com/office/drawing/2014/main" val="20001"/>
                    </a:ext>
                  </a:extLst>
                </a:gridCol>
                <a:gridCol w="4926562">
                  <a:extLst>
                    <a:ext uri="{9D8B030D-6E8A-4147-A177-3AD203B41FA5}">
                      <a16:colId xmlns=""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47514">
                <a:tc>
                  <a:txBody>
                    <a:bodyPr/>
                    <a:lstStyle/>
                    <a:p>
                      <a:pPr fontAlgn="t"/>
                      <a:r>
                        <a:rPr lang="en-GB" b="1">
                          <a:solidFill>
                            <a:schemeClr val="tx2"/>
                          </a:solidFill>
                          <a:effectLst/>
                        </a:rPr>
                        <a:t>Call</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can be called using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cannot be called using any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47514">
                <a:tc>
                  <a:txBody>
                    <a:bodyPr/>
                    <a:lstStyle/>
                    <a:p>
                      <a:pPr fontAlgn="t"/>
                      <a:r>
                        <a:rPr lang="en-GB" b="1" dirty="0">
                          <a:solidFill>
                            <a:schemeClr val="tx2"/>
                          </a:solidFill>
                          <a:effectLst/>
                        </a:rPr>
                        <a:t>Compilation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compilation of a function occurs when we call them in a program.</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compilation of the procedures needs to occur once, and in case it is necessary, these can be called repeatedly, and we don’t have to compile them every single time.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47514">
                <a:tc>
                  <a:txBody>
                    <a:bodyPr/>
                    <a:lstStyle/>
                    <a:p>
                      <a:pPr fontAlgn="t"/>
                      <a:r>
                        <a:rPr lang="en-GB" b="1">
                          <a:solidFill>
                            <a:schemeClr val="tx2"/>
                          </a:solidFill>
                          <a:effectLst/>
                        </a:rPr>
                        <a:t>Expression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must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need not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47514">
                <a:tc>
                  <a:txBody>
                    <a:bodyPr/>
                    <a:lstStyle/>
                    <a:p>
                      <a:pPr fontAlgn="t"/>
                      <a:r>
                        <a:rPr lang="en-GB" b="1" dirty="0">
                          <a:solidFill>
                            <a:schemeClr val="tx2"/>
                          </a:solidFill>
                          <a:effectLst/>
                        </a:rPr>
                        <a:t>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cannot have 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Explicit transaction handling exists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graphicFrame>
        <p:nvGraphicFramePr>
          <p:cNvPr id="5" name="Content Placeholder 4">
            <a:extLst>
              <a:ext uri="{FF2B5EF4-FFF2-40B4-BE49-F238E27FC236}">
                <a16:creationId xmlns=""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01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a:t>Cursors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a:t>
            </a:r>
            <a:r>
              <a:rPr lang="en-US" dirty="0" smtClean="0"/>
              <a:t>4</a:t>
            </a:r>
            <a:endParaRPr lang="en-US" dirty="0"/>
          </a:p>
        </p:txBody>
      </p:sp>
    </p:spTree>
    <p:extLst>
      <p:ext uri="{BB962C8B-B14F-4D97-AF65-F5344CB8AC3E}">
        <p14:creationId xmlns:p14="http://schemas.microsoft.com/office/powerpoint/2010/main" val="2453953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b="1" dirty="0"/>
              <a:t>Cursor</a:t>
            </a:r>
            <a:r>
              <a:rPr lang="en-US" dirty="0"/>
              <a:t> is a </a:t>
            </a:r>
            <a:r>
              <a:rPr lang="en-US" b="1" dirty="0"/>
              <a:t>Temporary Memory or Temporary Work Station</a:t>
            </a:r>
            <a:r>
              <a:rPr lang="en-US" dirty="0"/>
              <a:t>.</a:t>
            </a:r>
          </a:p>
          <a:p>
            <a:r>
              <a:rPr lang="en-US" dirty="0"/>
              <a:t>It is Allocated by Database Server at the time of performing DML(Data Manipulation Language) operations on table by User.</a:t>
            </a:r>
          </a:p>
          <a:p>
            <a:r>
              <a:rPr lang="en-US" dirty="0"/>
              <a:t>A SQL cursor is a database object that is used to retrieve data from a result set one row at a time.</a:t>
            </a:r>
          </a:p>
          <a:p>
            <a:r>
              <a:rPr lang="en-US" dirty="0"/>
              <a:t>Cursors are used to store Database Tables.</a:t>
            </a:r>
          </a:p>
          <a:p>
            <a:r>
              <a:rPr lang="en-US" dirty="0"/>
              <a:t>A SQL cursor is used when the data needs to be updated row by row. </a:t>
            </a:r>
          </a:p>
          <a:p>
            <a:r>
              <a:rPr lang="en-US" dirty="0"/>
              <a:t>The purpose for the cursor may be to update one row at a time or perform an administrative process such as SQL Server database backups in a sequential manner.</a:t>
            </a:r>
          </a:p>
          <a:p>
            <a:r>
              <a:rPr lang="en-US" dirty="0"/>
              <a:t>We use a cursor to iterate over a set of rows, we can change it to a WHILE loop 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245809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t>Implicit Cursor</a:t>
            </a:r>
          </a:p>
          <a:p>
            <a:pPr marL="1001712" lvl="1" indent="-457200">
              <a:lnSpc>
                <a:spcPct val="100000"/>
              </a:lnSpc>
            </a:pPr>
            <a:r>
              <a:rPr lang="en-US" dirty="0"/>
              <a:t>Implicit cursors are automatically or default generated by the </a:t>
            </a:r>
            <a:r>
              <a:rPr lang="en-US" dirty="0" err="1"/>
              <a:t>sql</a:t>
            </a:r>
            <a:r>
              <a:rPr lang="en-US" dirty="0"/>
              <a:t> server. It opens a cursor for its internal processing, it is known as Implicit cursor.</a:t>
            </a:r>
          </a:p>
          <a:p>
            <a:pPr marL="1001712" lvl="1" indent="-457200">
              <a:lnSpc>
                <a:spcPct val="100000"/>
              </a:lnSpc>
            </a:pPr>
            <a:r>
              <a:rPr lang="en-US" dirty="0"/>
              <a:t>Implicit cursors are created by default to process the statements when DML statements (INSERT, UPDATE, DELETE) are executed.</a:t>
            </a:r>
          </a:p>
          <a:p>
            <a:pPr marL="457200" indent="-457200">
              <a:lnSpc>
                <a:spcPct val="100000"/>
              </a:lnSpc>
              <a:buFont typeface="+mj-lt"/>
              <a:buAutoNum type="arabicPeriod"/>
            </a:pPr>
            <a:r>
              <a:rPr lang="en-US" b="1" dirty="0"/>
              <a:t>Explicit Cursor</a:t>
            </a:r>
          </a:p>
          <a:p>
            <a:pPr marL="1001712" lvl="1" indent="-457200">
              <a:lnSpc>
                <a:spcPct val="100000"/>
              </a:lnSpc>
            </a:pPr>
            <a:r>
              <a:rPr lang="en-US" dirty="0"/>
              <a:t>If a cursor is opened for processing data through a PL/SQL block as per requirement like user defined cursor, is known as an Explicit cursor.</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a:p>
            <a:endParaRPr lang="en-US" dirty="0"/>
          </a:p>
        </p:txBody>
      </p:sp>
    </p:spTree>
    <p:extLst>
      <p:ext uri="{BB962C8B-B14F-4D97-AF65-F5344CB8AC3E}">
        <p14:creationId xmlns:p14="http://schemas.microsoft.com/office/powerpoint/2010/main" val="327792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a16="http://schemas.microsoft.com/office/drawing/2014/main" xmlns="" id="{70A31607-AC84-1927-EF5B-859F51588C32}"/>
              </a:ext>
            </a:extLst>
          </p:cNvPr>
          <p:cNvSpPr>
            <a:spLocks noGrp="1"/>
          </p:cNvSpPr>
          <p:nvPr>
            <p:ph idx="1"/>
          </p:nvPr>
        </p:nvSpPr>
        <p:spPr/>
        <p:txBody>
          <a:bodyPr>
            <a:normAutofit fontScale="85000" lnSpcReduction="20000"/>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rgbClr val="212121"/>
                </a:solidFill>
                <a:effectLst/>
                <a:latin typeface="+mj-lt"/>
              </a:rPr>
              <a:t>Declaring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A cursor is declared by defining the SQL statement.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Opening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A cursor is opened for storing data retrieved from the result set.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Fetching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When a cursor is opened, rows can be fetched from the cursor one by one or in a block to do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Closing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The cursor should be closed explicitly after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Deallocating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Cursors should be deallocated to delete cursor definition and release all the system resources associated with the cursor.</a:t>
            </a:r>
          </a:p>
          <a:p>
            <a:endParaRPr lang="en-GB" dirty="0"/>
          </a:p>
        </p:txBody>
      </p:sp>
    </p:spTree>
    <p:extLst>
      <p:ext uri="{BB962C8B-B14F-4D97-AF65-F5344CB8AC3E}">
        <p14:creationId xmlns:p14="http://schemas.microsoft.com/office/powerpoint/2010/main" val="25407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a16="http://schemas.microsoft.com/office/drawing/2014/main" xmlns=""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a16="http://schemas.microsoft.com/office/drawing/2014/main" xmlns=""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a16="http://schemas.microsoft.com/office/drawing/2014/main" xmlns=""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a16="http://schemas.microsoft.com/office/drawing/2014/main" xmlns=""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a16="http://schemas.microsoft.com/office/drawing/2014/main" xmlns=""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a16="http://schemas.microsoft.com/office/drawing/2014/main" xmlns=""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a16="http://schemas.microsoft.com/office/drawing/2014/main" xmlns=""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a16="http://schemas.microsoft.com/office/drawing/2014/main" xmlns=""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7411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xmlns=""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CURSOR</a:t>
            </a:r>
            <a:endParaRPr lang="en-GB" dirty="0">
              <a:solidFill>
                <a:srgbClr val="000000"/>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select_statement</a:t>
            </a:r>
            <a:r>
              <a:rPr lang="en-GB"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1800" dirty="0">
                <a:solidFill>
                  <a:srgbClr val="0000FF"/>
                </a:solidFill>
                <a:latin typeface="Consolas" panose="020B0609020204030204" pitchFamily="49" charset="0"/>
              </a:rPr>
              <a:t>FETCH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NEXT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cursor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variable_list</a:t>
            </a:r>
            <a:r>
              <a:rPr lang="en-US" sz="18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787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xmlns=""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8615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a16="http://schemas.microsoft.com/office/drawing/2014/main" xmlns=""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xmlns=""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a16="http://schemas.microsoft.com/office/drawing/2014/main" xmlns=""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a16="http://schemas.microsoft.com/office/drawing/2014/main" xmlns=""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a16="http://schemas.microsoft.com/office/drawing/2014/main" xmlns=""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a16="http://schemas.microsoft.com/office/drawing/2014/main" xmlns=""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a16="http://schemas.microsoft.com/office/drawing/2014/main" xmlns=""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a16="http://schemas.microsoft.com/office/drawing/2014/main" xmlns=""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a16="http://schemas.microsoft.com/office/drawing/2014/main" xmlns=""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a16="http://schemas.microsoft.com/office/drawing/2014/main" xmlns=""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a16="http://schemas.microsoft.com/office/drawing/2014/main" xmlns=""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a16="http://schemas.microsoft.com/office/drawing/2014/main" xmlns=""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a16="http://schemas.microsoft.com/office/drawing/2014/main" xmlns=""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a16="http://schemas.microsoft.com/office/drawing/2014/main" xmlns=""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a16="http://schemas.microsoft.com/office/drawing/2014/main" xmlns=""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a16="http://schemas.microsoft.com/office/drawing/2014/main" xmlns=""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a16="http://schemas.microsoft.com/office/drawing/2014/main" xmlns=""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a16="http://schemas.microsoft.com/office/drawing/2014/main" xmlns=""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a16="http://schemas.microsoft.com/office/drawing/2014/main" xmlns=""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a16="http://schemas.microsoft.com/office/drawing/2014/main" xmlns=""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a16="http://schemas.microsoft.com/office/drawing/2014/main" xmlns=""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a16="http://schemas.microsoft.com/office/drawing/2014/main" xmlns=""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a16="http://schemas.microsoft.com/office/drawing/2014/main" xmlns=""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a16="http://schemas.microsoft.com/office/drawing/2014/main" xmlns=""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xmlns=""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a16="http://schemas.microsoft.com/office/drawing/2014/main" xmlns=""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a16="http://schemas.microsoft.com/office/drawing/2014/main" xmlns=""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318426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Aggregate Functions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1.1</a:t>
            </a:r>
          </a:p>
        </p:txBody>
      </p:sp>
    </p:spTree>
    <p:extLst>
      <p:ext uri="{BB962C8B-B14F-4D97-AF65-F5344CB8AC3E}">
        <p14:creationId xmlns:p14="http://schemas.microsoft.com/office/powerpoint/2010/main" val="16052407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xmlns=""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xmlns="" id="{188AA944-04AA-97EF-DD45-9F4BAB75B2FB}"/>
              </a:ext>
            </a:extLst>
          </p:cNvPr>
          <p:cNvSpPr/>
          <p:nvPr/>
        </p:nvSpPr>
        <p:spPr>
          <a:xfrm>
            <a:off x="681912" y="771390"/>
            <a:ext cx="5123058" cy="56880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a:p>
            <a:endParaRPr lang="en-US" sz="1600" dirty="0"/>
          </a:p>
        </p:txBody>
      </p:sp>
      <p:sp>
        <p:nvSpPr>
          <p:cNvPr id="8" name="Rectangle 7">
            <a:extLst>
              <a:ext uri="{FF2B5EF4-FFF2-40B4-BE49-F238E27FC236}">
                <a16:creationId xmlns:a16="http://schemas.microsoft.com/office/drawing/2014/main" xmlns="" id="{232266E0-6817-FA22-AF14-3A29C7BC2D31}"/>
              </a:ext>
            </a:extLst>
          </p:cNvPr>
          <p:cNvSpPr/>
          <p:nvPr/>
        </p:nvSpPr>
        <p:spPr>
          <a:xfrm>
            <a:off x="232426" y="771390"/>
            <a:ext cx="453374" cy="567847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a16="http://schemas.microsoft.com/office/drawing/2014/main" xmlns=""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a16="http://schemas.microsoft.com/office/drawing/2014/main" xmlns=""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4"/>
            <a:ext cx="2229948" cy="1450548"/>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12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0E0F6-04C8-B8C5-D1EE-2913F47C7347}"/>
              </a:ext>
            </a:extLst>
          </p:cNvPr>
          <p:cNvSpPr>
            <a:spLocks noGrp="1"/>
          </p:cNvSpPr>
          <p:nvPr>
            <p:ph type="title"/>
          </p:nvPr>
        </p:nvSpPr>
        <p:spPr/>
        <p:txBody>
          <a:bodyPr/>
          <a:lstStyle/>
          <a:p>
            <a:r>
              <a:rPr lang="en-US" dirty="0" smtClean="0"/>
              <a:t>Understanding </a:t>
            </a:r>
            <a:r>
              <a:rPr lang="en-US" dirty="0"/>
              <a:t>Cursor Execution</a:t>
            </a:r>
            <a:endParaRPr lang="en-GB" dirty="0"/>
          </a:p>
        </p:txBody>
      </p:sp>
      <p:sp>
        <p:nvSpPr>
          <p:cNvPr id="3" name="Content Placeholder 2">
            <a:extLst>
              <a:ext uri="{FF2B5EF4-FFF2-40B4-BE49-F238E27FC236}">
                <a16:creationId xmlns:a16="http://schemas.microsoft.com/office/drawing/2014/main" xmlns=""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DECLARE all variables you’ll need.</a:t>
            </a:r>
          </a:p>
          <a:p>
            <a:pPr fontAlgn="base"/>
            <a:r>
              <a:rPr lang="en-US" dirty="0"/>
              <a:t>The next thing to do is to </a:t>
            </a:r>
            <a:r>
              <a:rPr lang="en-US" b="1" dirty="0"/>
              <a:t>DECLARE … CURSOR FOR SELECT query</a:t>
            </a:r>
            <a:r>
              <a:rPr lang="en-US" dirty="0"/>
              <a:t>, where you’ll declare a cursor and also define the query related to populating that cursor.</a:t>
            </a:r>
          </a:p>
          <a:p>
            <a:pPr fontAlgn="base"/>
            <a:r>
              <a:rPr lang="en-US" dirty="0"/>
              <a:t>You’ll OPEN the cursor and FETCH NEXT from the cursor.</a:t>
            </a:r>
          </a:p>
          <a:p>
            <a:pPr fontAlgn="base"/>
            <a:r>
              <a:rPr lang="en-US" dirty="0"/>
              <a:t>In the WHILE loop you’ll test the </a:t>
            </a:r>
            <a:r>
              <a:rPr lang="en-US" b="1" dirty="0"/>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CLOSE the cursor and DEALLOCATE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23943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Cursor</a:t>
            </a:r>
            <a:endParaRPr lang="en-US" dirty="0"/>
          </a:p>
        </p:txBody>
      </p:sp>
      <p:sp>
        <p:nvSpPr>
          <p:cNvPr id="4" name="Content Placeholder 2">
            <a:extLst>
              <a:ext uri="{FF2B5EF4-FFF2-40B4-BE49-F238E27FC236}">
                <a16:creationId xmlns:a16="http://schemas.microsoft.com/office/drawing/2014/main" xmlns=""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xmlns="" id="{188AA944-04AA-97EF-DD45-9F4BAB75B2FB}"/>
              </a:ext>
            </a:extLst>
          </p:cNvPr>
          <p:cNvSpPr/>
          <p:nvPr/>
        </p:nvSpPr>
        <p:spPr>
          <a:xfrm>
            <a:off x="681912" y="1619115"/>
            <a:ext cx="5123058" cy="3970318"/>
          </a:xfrm>
          <a:prstGeom prst="rect">
            <a:avLst/>
          </a:prstGeom>
          <a:solidFill>
            <a:schemeClr val="bg1">
              <a:lumMod val="95000"/>
            </a:schemeClr>
          </a:solidFill>
          <a:ln>
            <a:noFill/>
          </a:ln>
        </p:spPr>
        <p:txBody>
          <a:bodyPr wrap="square">
            <a:spAutoFit/>
          </a:bodyPr>
          <a:lstStyle/>
          <a:p>
            <a:r>
              <a:rPr lang="en-GB" dirty="0">
                <a:solidFill>
                  <a:srgbClr val="008000"/>
                </a:solidFill>
                <a:latin typeface="Consolas" panose="020B0609020204030204" pitchFamily="49" charset="0"/>
              </a:rPr>
              <a:t>-- declare variables used in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@country_name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@city_id </a:t>
            </a:r>
            <a:r>
              <a:rPr lang="en-GB" dirty="0">
                <a:solidFill>
                  <a:srgbClr val="0000FF"/>
                </a:solidFill>
                <a:latin typeface="Consolas" panose="020B0609020204030204" pitchFamily="49" charset="0"/>
              </a:rPr>
              <a:t>INT</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8000"/>
                </a:solidFill>
                <a:latin typeface="Consolas" panose="020B0609020204030204" pitchFamily="49" charset="0"/>
              </a:rPr>
              <a:t>-- declare cursor</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CURSOR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city</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country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open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xmlns="" id="{232266E0-6817-FA22-AF14-3A29C7BC2D31}"/>
              </a:ext>
            </a:extLst>
          </p:cNvPr>
          <p:cNvSpPr/>
          <p:nvPr/>
        </p:nvSpPr>
        <p:spPr>
          <a:xfrm>
            <a:off x="232426" y="1619115"/>
            <a:ext cx="453374" cy="397031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IN" b="1" dirty="0">
                <a:solidFill>
                  <a:schemeClr val="tx1">
                    <a:lumMod val="75000"/>
                    <a:lumOff val="25000"/>
                  </a:schemeClr>
                </a:solidFill>
                <a:latin typeface="Consolas" panose="020B0609020204030204" pitchFamily="49" charset="0"/>
              </a:rPr>
              <a:t>2</a:t>
            </a:r>
          </a:p>
          <a:p>
            <a:pPr algn="r"/>
            <a:r>
              <a:rPr lang="en-IN" b="1" dirty="0">
                <a:solidFill>
                  <a:schemeClr val="tx1">
                    <a:lumMod val="75000"/>
                    <a:lumOff val="25000"/>
                  </a:schemeClr>
                </a:solidFill>
                <a:latin typeface="Consolas" panose="020B0609020204030204" pitchFamily="49" charset="0"/>
              </a:rPr>
              <a:t>3</a:t>
            </a:r>
          </a:p>
          <a:p>
            <a:pPr algn="r"/>
            <a:r>
              <a:rPr lang="en-IN" b="1" dirty="0">
                <a:solidFill>
                  <a:schemeClr val="tx1">
                    <a:lumMod val="75000"/>
                    <a:lumOff val="25000"/>
                  </a:schemeClr>
                </a:solidFill>
                <a:latin typeface="Consolas" panose="020B0609020204030204" pitchFamily="49" charset="0"/>
              </a:rPr>
              <a:t>4</a:t>
            </a:r>
          </a:p>
          <a:p>
            <a:pPr algn="r"/>
            <a:r>
              <a:rPr lang="en-IN" b="1" dirty="0">
                <a:solidFill>
                  <a:schemeClr val="tx1">
                    <a:lumMod val="75000"/>
                    <a:lumOff val="25000"/>
                  </a:schemeClr>
                </a:solidFill>
                <a:latin typeface="Consolas" panose="020B0609020204030204" pitchFamily="49" charset="0"/>
              </a:rPr>
              <a:t>5</a:t>
            </a:r>
          </a:p>
          <a:p>
            <a:pPr algn="r"/>
            <a:r>
              <a:rPr lang="en-IN" b="1" dirty="0">
                <a:solidFill>
                  <a:schemeClr val="tx1">
                    <a:lumMod val="75000"/>
                    <a:lumOff val="25000"/>
                  </a:schemeClr>
                </a:solidFill>
                <a:latin typeface="Consolas" panose="020B0609020204030204" pitchFamily="49" charset="0"/>
              </a:rPr>
              <a:t>6</a:t>
            </a:r>
          </a:p>
          <a:p>
            <a:pPr algn="r"/>
            <a:r>
              <a:rPr lang="en-IN" b="1" dirty="0">
                <a:solidFill>
                  <a:schemeClr val="tx1">
                    <a:lumMod val="75000"/>
                    <a:lumOff val="25000"/>
                  </a:schemeClr>
                </a:solidFill>
                <a:latin typeface="Consolas" panose="020B0609020204030204" pitchFamily="49" charset="0"/>
              </a:rPr>
              <a:t>7</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9</a:t>
            </a:r>
          </a:p>
          <a:p>
            <a:pPr algn="r"/>
            <a:r>
              <a:rPr lang="en-IN" b="1" dirty="0">
                <a:solidFill>
                  <a:schemeClr val="tx1">
                    <a:lumMod val="75000"/>
                    <a:lumOff val="25000"/>
                  </a:schemeClr>
                </a:solidFill>
                <a:latin typeface="Consolas" panose="020B0609020204030204" pitchFamily="49" charset="0"/>
              </a:rPr>
              <a:t>10</a:t>
            </a:r>
          </a:p>
          <a:p>
            <a:pPr algn="r"/>
            <a:r>
              <a:rPr lang="en-IN" b="1" dirty="0">
                <a:solidFill>
                  <a:schemeClr val="tx1">
                    <a:lumMod val="75000"/>
                    <a:lumOff val="25000"/>
                  </a:schemeClr>
                </a:solidFill>
                <a:latin typeface="Consolas" panose="020B0609020204030204" pitchFamily="49" charset="0"/>
              </a:rPr>
              <a:t>11</a:t>
            </a:r>
          </a:p>
          <a:p>
            <a:pPr algn="r"/>
            <a:r>
              <a:rPr lang="en-IN" b="1" dirty="0">
                <a:solidFill>
                  <a:schemeClr val="tx1">
                    <a:lumMod val="75000"/>
                    <a:lumOff val="25000"/>
                  </a:schemeClr>
                </a:solidFill>
                <a:latin typeface="Consolas" panose="020B0609020204030204" pitchFamily="49" charset="0"/>
              </a:rPr>
              <a:t>12</a:t>
            </a:r>
          </a:p>
          <a:p>
            <a:pPr algn="r"/>
            <a:r>
              <a:rPr lang="en-IN" b="1" dirty="0">
                <a:solidFill>
                  <a:schemeClr val="tx1">
                    <a:lumMod val="75000"/>
                    <a:lumOff val="25000"/>
                  </a:schemeClr>
                </a:solidFill>
                <a:latin typeface="Consolas" panose="020B0609020204030204" pitchFamily="49" charset="0"/>
              </a:rPr>
              <a:t>13</a:t>
            </a:r>
          </a:p>
        </p:txBody>
      </p:sp>
      <p:sp>
        <p:nvSpPr>
          <p:cNvPr id="9" name="Rectangle 8">
            <a:extLst>
              <a:ext uri="{FF2B5EF4-FFF2-40B4-BE49-F238E27FC236}">
                <a16:creationId xmlns:a16="http://schemas.microsoft.com/office/drawing/2014/main" xmlns="" id="{43B62EC6-FEA4-645E-8E80-C3D0C5B3C953}"/>
              </a:ext>
            </a:extLst>
          </p:cNvPr>
          <p:cNvSpPr/>
          <p:nvPr/>
        </p:nvSpPr>
        <p:spPr>
          <a:xfrm>
            <a:off x="6614329" y="1619115"/>
            <a:ext cx="5123058" cy="4524315"/>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CONCAT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'city 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city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country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8000"/>
                </a:solidFill>
                <a:latin typeface="Consolas" panose="020B0609020204030204" pitchFamily="49" charset="0"/>
              </a:rPr>
              <a:t>-- close and deallocate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DEALLOCATE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US" dirty="0"/>
          </a:p>
        </p:txBody>
      </p:sp>
      <p:sp>
        <p:nvSpPr>
          <p:cNvPr id="12" name="Rectangle 11">
            <a:extLst>
              <a:ext uri="{FF2B5EF4-FFF2-40B4-BE49-F238E27FC236}">
                <a16:creationId xmlns:a16="http://schemas.microsoft.com/office/drawing/2014/main" xmlns="" id="{0CEA04DC-3985-1D20-42CB-534DB42F57EA}"/>
              </a:ext>
            </a:extLst>
          </p:cNvPr>
          <p:cNvSpPr/>
          <p:nvPr/>
        </p:nvSpPr>
        <p:spPr>
          <a:xfrm>
            <a:off x="6164843" y="1619115"/>
            <a:ext cx="453374" cy="452431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a:p>
            <a:pPr algn="r"/>
            <a:r>
              <a:rPr lang="en-US" b="1" dirty="0">
                <a:solidFill>
                  <a:schemeClr val="tx1">
                    <a:lumMod val="75000"/>
                    <a:lumOff val="25000"/>
                  </a:schemeClr>
                </a:solidFill>
                <a:latin typeface="Consolas" panose="020B0609020204030204" pitchFamily="49" charset="0"/>
              </a:rPr>
              <a:t>16</a:t>
            </a:r>
          </a:p>
          <a:p>
            <a:pPr algn="r"/>
            <a:r>
              <a:rPr lang="en-US" b="1" dirty="0">
                <a:solidFill>
                  <a:schemeClr val="tx1">
                    <a:lumMod val="75000"/>
                    <a:lumOff val="25000"/>
                  </a:schemeClr>
                </a:solidFill>
                <a:latin typeface="Consolas" panose="020B0609020204030204" pitchFamily="49" charset="0"/>
              </a:rPr>
              <a:t>17</a:t>
            </a:r>
          </a:p>
          <a:p>
            <a:pPr algn="r"/>
            <a:r>
              <a:rPr lang="en-US" b="1" dirty="0">
                <a:solidFill>
                  <a:schemeClr val="tx1">
                    <a:lumMod val="75000"/>
                    <a:lumOff val="25000"/>
                  </a:schemeClr>
                </a:solidFill>
                <a:latin typeface="Consolas" panose="020B0609020204030204" pitchFamily="49" charset="0"/>
              </a:rPr>
              <a:t>18</a:t>
            </a:r>
          </a:p>
          <a:p>
            <a:pPr algn="r"/>
            <a:r>
              <a:rPr lang="en-US" b="1" dirty="0">
                <a:solidFill>
                  <a:schemeClr val="tx1">
                    <a:lumMod val="75000"/>
                    <a:lumOff val="25000"/>
                  </a:schemeClr>
                </a:solidFill>
                <a:latin typeface="Consolas" panose="020B0609020204030204" pitchFamily="49" charset="0"/>
              </a:rPr>
              <a:t>19</a:t>
            </a:r>
          </a:p>
          <a:p>
            <a:pPr algn="r"/>
            <a:r>
              <a:rPr lang="en-US" b="1" dirty="0">
                <a:solidFill>
                  <a:schemeClr val="tx1">
                    <a:lumMod val="75000"/>
                    <a:lumOff val="25000"/>
                  </a:schemeClr>
                </a:solidFill>
                <a:latin typeface="Consolas" panose="020B0609020204030204" pitchFamily="49" charset="0"/>
              </a:rPr>
              <a:t>20</a:t>
            </a:r>
          </a:p>
          <a:p>
            <a:pPr algn="r"/>
            <a:r>
              <a:rPr lang="en-US" b="1" dirty="0">
                <a:solidFill>
                  <a:schemeClr val="tx1">
                    <a:lumMod val="75000"/>
                    <a:lumOff val="25000"/>
                  </a:schemeClr>
                </a:solidFill>
                <a:latin typeface="Consolas" panose="020B0609020204030204" pitchFamily="49" charset="0"/>
              </a:rPr>
              <a:t>21</a:t>
            </a:r>
          </a:p>
          <a:p>
            <a:pPr algn="r"/>
            <a:r>
              <a:rPr lang="en-US" b="1" dirty="0">
                <a:solidFill>
                  <a:schemeClr val="tx1">
                    <a:lumMod val="75000"/>
                    <a:lumOff val="25000"/>
                  </a:schemeClr>
                </a:solidFill>
                <a:latin typeface="Consolas" panose="020B0609020204030204" pitchFamily="49" charset="0"/>
              </a:rPr>
              <a:t>22</a:t>
            </a:r>
          </a:p>
          <a:p>
            <a:pPr algn="r"/>
            <a:r>
              <a:rPr lang="en-US" b="1" dirty="0">
                <a:solidFill>
                  <a:schemeClr val="tx1">
                    <a:lumMod val="75000"/>
                    <a:lumOff val="25000"/>
                  </a:schemeClr>
                </a:solidFill>
                <a:latin typeface="Consolas" panose="020B0609020204030204" pitchFamily="49" charset="0"/>
              </a:rPr>
              <a:t>23</a:t>
            </a:r>
          </a:p>
          <a:p>
            <a:pPr algn="r"/>
            <a:r>
              <a:rPr lang="en-US" b="1" dirty="0">
                <a:solidFill>
                  <a:schemeClr val="tx1">
                    <a:lumMod val="75000"/>
                    <a:lumOff val="25000"/>
                  </a:schemeClr>
                </a:solidFill>
                <a:latin typeface="Consolas" panose="020B0609020204030204" pitchFamily="49" charset="0"/>
              </a:rPr>
              <a:t>24</a:t>
            </a:r>
          </a:p>
          <a:p>
            <a:pPr algn="r"/>
            <a:r>
              <a:rPr lang="en-US" b="1" dirty="0">
                <a:solidFill>
                  <a:schemeClr val="tx1">
                    <a:lumMod val="75000"/>
                    <a:lumOff val="25000"/>
                  </a:schemeClr>
                </a:solidFill>
                <a:latin typeface="Consolas" panose="020B0609020204030204" pitchFamily="49" charset="0"/>
              </a:rPr>
              <a:t>25</a:t>
            </a:r>
          </a:p>
          <a:p>
            <a:pPr algn="r"/>
            <a:r>
              <a:rPr lang="en-US" b="1" dirty="0">
                <a:solidFill>
                  <a:schemeClr val="tx1">
                    <a:lumMod val="75000"/>
                    <a:lumOff val="25000"/>
                  </a:schemeClr>
                </a:solidFill>
                <a:latin typeface="Consolas" panose="020B0609020204030204" pitchFamily="49" charset="0"/>
              </a:rPr>
              <a:t>26</a:t>
            </a:r>
          </a:p>
          <a:p>
            <a:pPr algn="r"/>
            <a:r>
              <a:rPr lang="en-US" b="1" dirty="0" smtClean="0">
                <a:solidFill>
                  <a:schemeClr val="tx1">
                    <a:lumMod val="75000"/>
                    <a:lumOff val="25000"/>
                  </a:schemeClr>
                </a:solidFill>
                <a:latin typeface="Consolas" panose="020B0609020204030204" pitchFamily="49" charset="0"/>
              </a:rPr>
              <a:t>27</a:t>
            </a:r>
          </a:p>
          <a:p>
            <a:pPr algn="r"/>
            <a:r>
              <a:rPr lang="en-US" b="1" dirty="0" smtClean="0">
                <a:solidFill>
                  <a:schemeClr val="tx1">
                    <a:lumMod val="75000"/>
                    <a:lumOff val="25000"/>
                  </a:schemeClr>
                </a:solidFill>
                <a:latin typeface="Consolas" panose="020B0609020204030204" pitchFamily="49" charset="0"/>
              </a:rPr>
              <a:t>28</a:t>
            </a:r>
          </a:p>
          <a:p>
            <a:pPr algn="r"/>
            <a:r>
              <a:rPr lang="en-US" b="1" dirty="0" smtClean="0">
                <a:solidFill>
                  <a:schemeClr val="tx1">
                    <a:lumMod val="75000"/>
                    <a:lumOff val="25000"/>
                  </a:schemeClr>
                </a:solidFill>
                <a:latin typeface="Consolas" panose="020B0609020204030204" pitchFamily="49" charset="0"/>
              </a:rPr>
              <a:t>29</a:t>
            </a:r>
            <a:endParaRPr lang="en-US" b="1" dirty="0">
              <a:solidFill>
                <a:schemeClr val="tx1">
                  <a:lumMod val="75000"/>
                  <a:lumOff val="25000"/>
                </a:schemeClr>
              </a:solidFill>
              <a:latin typeface="Consolas" panose="020B0609020204030204" pitchFamily="49" charset="0"/>
            </a:endParaRPr>
          </a:p>
        </p:txBody>
      </p:sp>
      <p:sp>
        <p:nvSpPr>
          <p:cNvPr id="13" name="TextBox 12">
            <a:extLst>
              <a:ext uri="{FF2B5EF4-FFF2-40B4-BE49-F238E27FC236}">
                <a16:creationId xmlns:a16="http://schemas.microsoft.com/office/drawing/2014/main" xmlns="" id="{C78920A2-260D-6D7A-D263-23052829BF66}"/>
              </a:ext>
            </a:extLst>
          </p:cNvPr>
          <p:cNvSpPr txBox="1"/>
          <p:nvPr/>
        </p:nvSpPr>
        <p:spPr>
          <a:xfrm>
            <a:off x="164485" y="846290"/>
            <a:ext cx="11572902"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52525"/>
                </a:solidFill>
                <a:effectLst/>
                <a:latin typeface="+mj-lt"/>
              </a:rPr>
              <a:t>We want to get all cities ids and names, together with their related country names. </a:t>
            </a:r>
          </a:p>
          <a:p>
            <a:pPr marL="285750" indent="-285750">
              <a:buFont typeface="Wingdings" panose="05000000000000000000" pitchFamily="2" charset="2"/>
              <a:buChar char="Ø"/>
            </a:pPr>
            <a:r>
              <a:rPr lang="en-US" b="0" i="0" dirty="0">
                <a:solidFill>
                  <a:srgbClr val="252525"/>
                </a:solidFill>
                <a:effectLst/>
                <a:latin typeface="+mj-lt"/>
              </a:rPr>
              <a:t>We will use the PRINT command to print combinations in </a:t>
            </a:r>
            <a:r>
              <a:rPr lang="en-US" b="1" i="0" dirty="0">
                <a:solidFill>
                  <a:srgbClr val="252525"/>
                </a:solidFill>
                <a:effectLst/>
                <a:latin typeface="+mj-lt"/>
              </a:rPr>
              <a:t>each pass of the loop</a:t>
            </a:r>
            <a:r>
              <a:rPr lang="en-US" b="0" i="0" dirty="0">
                <a:solidFill>
                  <a:srgbClr val="252525"/>
                </a:solidFill>
                <a:effectLst/>
                <a:latin typeface="+mj-lt"/>
              </a:rPr>
              <a:t>.</a:t>
            </a:r>
            <a:endParaRPr lang="en-GB" dirty="0">
              <a:latin typeface="+mj-lt"/>
            </a:endParaRPr>
          </a:p>
        </p:txBody>
      </p:sp>
    </p:spTree>
    <p:extLst>
      <p:ext uri="{BB962C8B-B14F-4D97-AF65-F5344CB8AC3E}">
        <p14:creationId xmlns:p14="http://schemas.microsoft.com/office/powerpoint/2010/main" val="31076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2" end="1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9" grpId="0" build="p" animBg="1"/>
      <p:bldP spid="12" grpId="0" animBg="1"/>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a:t>Triggers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a:t>
            </a:r>
            <a:r>
              <a:rPr lang="en-US" dirty="0" smtClean="0"/>
              <a:t>5</a:t>
            </a:r>
            <a:endParaRPr lang="en-US" dirty="0"/>
          </a:p>
        </p:txBody>
      </p:sp>
    </p:spTree>
    <p:extLst>
      <p:ext uri="{BB962C8B-B14F-4D97-AF65-F5344CB8AC3E}">
        <p14:creationId xmlns:p14="http://schemas.microsoft.com/office/powerpoint/2010/main" val="3457749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A SQL Server trigger is a piece of procedural code, like a stored procedure which is only executed when a given event happens. </a:t>
            </a:r>
          </a:p>
          <a:p>
            <a:r>
              <a:rPr lang="en-US" dirty="0"/>
              <a:t>There are different types of events that can fire a trigger. </a:t>
            </a:r>
          </a:p>
          <a:p>
            <a:r>
              <a:rPr lang="en-US" dirty="0"/>
              <a:t>Like </a:t>
            </a:r>
            <a:r>
              <a:rPr lang="en-US" b="1" dirty="0"/>
              <a:t>insertion of rows in a table</a:t>
            </a:r>
            <a:r>
              <a:rPr lang="en-US" dirty="0"/>
              <a:t>, a </a:t>
            </a:r>
            <a:r>
              <a:rPr lang="en-US" b="1" dirty="0"/>
              <a:t>change in a table structure </a:t>
            </a:r>
            <a:r>
              <a:rPr lang="en-US" dirty="0"/>
              <a:t>and </a:t>
            </a:r>
            <a:r>
              <a:rPr lang="en-US" b="1" dirty="0"/>
              <a:t>even a user logging into a SQL Server instance</a:t>
            </a:r>
            <a:r>
              <a:rPr lang="en-US" dirty="0"/>
              <a:t>.</a:t>
            </a:r>
          </a:p>
          <a:p>
            <a:r>
              <a:rPr lang="en-US" dirty="0"/>
              <a:t>There are three main characteristics that make triggers different than stored procedures:</a:t>
            </a:r>
          </a:p>
          <a:p>
            <a:pPr lvl="1"/>
            <a:r>
              <a:rPr lang="en-US" dirty="0"/>
              <a:t>Triggers </a:t>
            </a:r>
            <a:r>
              <a:rPr lang="en-US" b="1" dirty="0"/>
              <a:t>cannot be manually executed by the user</a:t>
            </a:r>
            <a:r>
              <a:rPr lang="en-US" dirty="0"/>
              <a:t>.</a:t>
            </a:r>
          </a:p>
          <a:p>
            <a:pPr lvl="1"/>
            <a:r>
              <a:rPr lang="en-US" dirty="0"/>
              <a:t>There is </a:t>
            </a:r>
            <a:r>
              <a:rPr lang="en-US" b="1" dirty="0"/>
              <a:t>no chance for triggers to receive parameters</a:t>
            </a:r>
            <a:r>
              <a:rPr lang="en-US" dirty="0"/>
              <a:t>.</a:t>
            </a:r>
          </a:p>
          <a:p>
            <a:pPr lvl="1"/>
            <a:r>
              <a:rPr lang="en-US" dirty="0"/>
              <a:t>You cannot </a:t>
            </a:r>
            <a:r>
              <a:rPr lang="en-US" b="1" dirty="0"/>
              <a:t>commit or rollback a transaction inside a trigger</a:t>
            </a:r>
            <a:r>
              <a:rPr lang="en-US" dirty="0"/>
              <a:t>.</a:t>
            </a:r>
          </a:p>
          <a:p>
            <a:pPr lvl="1"/>
            <a:endParaRPr lang="en-US" dirty="0"/>
          </a:p>
        </p:txBody>
      </p:sp>
    </p:spTree>
    <p:extLst>
      <p:ext uri="{BB962C8B-B14F-4D97-AF65-F5344CB8AC3E}">
        <p14:creationId xmlns:p14="http://schemas.microsoft.com/office/powerpoint/2010/main" val="5685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a16="http://schemas.microsoft.com/office/drawing/2014/main" xmlns="" id="{29880EE6-00F9-6C2D-F098-D2C4694280DD}"/>
              </a:ext>
            </a:extLst>
          </p:cNvPr>
          <p:cNvSpPr>
            <a:spLocks noGrp="1"/>
          </p:cNvSpPr>
          <p:nvPr>
            <p:ph idx="1"/>
          </p:nvPr>
        </p:nvSpPr>
        <p:spPr/>
        <p:txBody>
          <a:bodyPr/>
          <a:lstStyle/>
          <a:p>
            <a:r>
              <a:rPr lang="en-US" dirty="0"/>
              <a:t>There are two clear scenarios when triggers are the best choice: </a:t>
            </a:r>
            <a:r>
              <a:rPr lang="en-US" b="1" dirty="0"/>
              <a:t>auditing and enforcing business rules</a:t>
            </a:r>
            <a:r>
              <a:rPr lang="en-US" dirty="0"/>
              <a:t>.</a:t>
            </a:r>
          </a:p>
          <a:p>
            <a:r>
              <a:rPr lang="en-US" dirty="0"/>
              <a:t>By using a trigger </a:t>
            </a:r>
            <a:r>
              <a:rPr lang="en-US" b="1" dirty="0"/>
              <a:t>you can keep track of the changes on a given table</a:t>
            </a:r>
            <a:r>
              <a:rPr lang="en-US" dirty="0"/>
              <a:t> by writing a log record with information about the user that made the change and what was changed.</a:t>
            </a:r>
            <a:endParaRPr lang="en-GB" dirty="0"/>
          </a:p>
          <a:p>
            <a:r>
              <a:rPr lang="en-US" dirty="0"/>
              <a:t>The main purpose of triggers is to </a:t>
            </a:r>
            <a:r>
              <a:rPr lang="en-US" b="1" dirty="0"/>
              <a:t>automate execution of code when an event occurs</a:t>
            </a:r>
            <a:r>
              <a:rPr lang="en-US" dirty="0"/>
              <a:t>.</a:t>
            </a:r>
          </a:p>
          <a:p>
            <a:r>
              <a:rPr lang="en-US" b="1" dirty="0"/>
              <a:t>If you need a certain piece of code to always be executed in response to an event</a:t>
            </a:r>
            <a:r>
              <a:rPr lang="en-US" dirty="0"/>
              <a:t>, the best option is to use triggers.</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smtClean="0"/>
              <a:t>It allows </a:t>
            </a:r>
            <a:r>
              <a:rPr lang="en-US" dirty="0"/>
              <a:t>us to encode complex default values that cannot be handled by default constraints.</a:t>
            </a:r>
          </a:p>
          <a:p>
            <a:r>
              <a:rPr lang="en-US" b="1" dirty="0"/>
              <a:t>You can calculate aggregated columns in a table using triggers</a:t>
            </a:r>
            <a:r>
              <a:rPr lang="en-US" dirty="0"/>
              <a:t>.</a:t>
            </a:r>
          </a:p>
        </p:txBody>
      </p:sp>
    </p:spTree>
    <p:extLst>
      <p:ext uri="{BB962C8B-B14F-4D97-AF65-F5344CB8AC3E}">
        <p14:creationId xmlns:p14="http://schemas.microsoft.com/office/powerpoint/2010/main" val="42692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In SQL Server we can create the following </a:t>
            </a:r>
            <a:r>
              <a:rPr lang="en-US" dirty="0" smtClean="0"/>
              <a:t>three </a:t>
            </a:r>
            <a:r>
              <a:rPr lang="en-US" dirty="0"/>
              <a:t>types of triggers:</a:t>
            </a:r>
          </a:p>
          <a:p>
            <a:pPr marL="914400" lvl="1" indent="-457200">
              <a:buFont typeface="+mj-lt"/>
              <a:buAutoNum type="arabicPeriod"/>
            </a:pPr>
            <a:r>
              <a:rPr lang="en-US" sz="2400" dirty="0">
                <a:solidFill>
                  <a:schemeClr val="accent6"/>
                </a:solidFill>
              </a:rPr>
              <a:t>Data Definition Language (DDL) triggers</a:t>
            </a:r>
          </a:p>
          <a:p>
            <a:pPr lvl="2"/>
            <a:r>
              <a:rPr lang="en-US" sz="2000" dirty="0"/>
              <a:t>DDL triggers are fired when DDL event occurs. i.e. when object is created, altered and dropped by a user. </a:t>
            </a:r>
          </a:p>
          <a:p>
            <a:pPr lvl="2"/>
            <a:r>
              <a:rPr lang="en-US" sz="2000" dirty="0"/>
              <a:t>These triggers are created at the database level or server level based on the type of DDL event.</a:t>
            </a:r>
          </a:p>
          <a:p>
            <a:pPr marL="914400" lvl="1" indent="-457200">
              <a:buFont typeface="+mj-lt"/>
              <a:buAutoNum type="arabicPeriod" startAt="2"/>
            </a:pPr>
            <a:r>
              <a:rPr lang="en-US" sz="2400" dirty="0">
                <a:solidFill>
                  <a:srgbClr val="002060"/>
                </a:solidFill>
              </a:rPr>
              <a:t>Data Manipulation Language (DML) triggers</a:t>
            </a:r>
          </a:p>
          <a:p>
            <a:pPr lvl="2"/>
            <a:r>
              <a:rPr lang="en-US" sz="2000" dirty="0"/>
              <a:t>DML triggers are fired when a DML event occurs. i.e. when data is inserted/ updated/ deleted in the table by a user.</a:t>
            </a:r>
          </a:p>
          <a:p>
            <a:pPr lvl="2"/>
            <a:r>
              <a:rPr lang="en-US" sz="2000" dirty="0"/>
              <a:t>These triggers are created at the table level.</a:t>
            </a:r>
          </a:p>
          <a:p>
            <a:pPr lvl="2"/>
            <a:r>
              <a:rPr lang="en-US" sz="2000" dirty="0"/>
              <a:t>DML triggers have different types</a:t>
            </a:r>
          </a:p>
          <a:p>
            <a:pPr lvl="3"/>
            <a:r>
              <a:rPr lang="en-GB" b="1" dirty="0"/>
              <a:t>FOR or AFTER [INSERT, UPDATE, DELETE]</a:t>
            </a:r>
            <a:endParaRPr lang="en-GB" dirty="0"/>
          </a:p>
          <a:p>
            <a:pPr lvl="3"/>
            <a:r>
              <a:rPr lang="en-GB" b="1" dirty="0"/>
              <a:t>INSTEAD OF [INSERT, UPDATE, DELETE]</a:t>
            </a:r>
            <a:endParaRPr lang="en-US" sz="1800" dirty="0"/>
          </a:p>
          <a:p>
            <a:pPr marL="914400" lvl="1" indent="-457200">
              <a:buFont typeface="+mj-lt"/>
              <a:buAutoNum type="arabicPeriod" startAt="3"/>
            </a:pPr>
            <a:r>
              <a:rPr lang="en-US" sz="2400" dirty="0">
                <a:solidFill>
                  <a:schemeClr val="tx2">
                    <a:lumMod val="50000"/>
                  </a:schemeClr>
                </a:solidFill>
              </a:rPr>
              <a:t>Logon triggers</a:t>
            </a:r>
          </a:p>
          <a:p>
            <a:pPr lvl="2"/>
            <a:r>
              <a:rPr lang="en-US" sz="2000" dirty="0"/>
              <a:t>These triggers are fired when LOGON event occurs. </a:t>
            </a:r>
          </a:p>
          <a:p>
            <a:pPr lvl="2"/>
            <a:r>
              <a:rPr lang="en-US" sz="2000" dirty="0"/>
              <a:t>LOGON triggers fired after successful authentication and before establishing the user session.</a:t>
            </a:r>
          </a:p>
        </p:txBody>
      </p:sp>
    </p:spTree>
    <p:extLst>
      <p:ext uri="{BB962C8B-B14F-4D97-AF65-F5344CB8AC3E}">
        <p14:creationId xmlns:p14="http://schemas.microsoft.com/office/powerpoint/2010/main" val="3196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DML Triggers [Important]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400" dirty="0">
                <a:solidFill>
                  <a:schemeClr val="tx2"/>
                </a:solidFill>
              </a:rPr>
              <a:t>After trigger (using FOR/AFTER CLAUSE) : </a:t>
            </a:r>
          </a:p>
          <a:p>
            <a:pPr lvl="2"/>
            <a:r>
              <a:rPr lang="en-US" sz="2000" dirty="0"/>
              <a:t>After triggers are </a:t>
            </a:r>
            <a:r>
              <a:rPr lang="en-US" sz="2000" dirty="0">
                <a:solidFill>
                  <a:schemeClr val="tx2"/>
                </a:solidFill>
              </a:rPr>
              <a:t>executed after completing the execution of DML statements</a:t>
            </a:r>
            <a:r>
              <a:rPr lang="en-US" sz="2000" dirty="0"/>
              <a:t>.</a:t>
            </a:r>
          </a:p>
          <a:p>
            <a:pPr lvl="2"/>
            <a:r>
              <a:rPr lang="en-US" sz="2000" b="1" dirty="0"/>
              <a:t>Example:</a:t>
            </a:r>
            <a:r>
              <a:rPr lang="en-US" sz="2000" dirty="0"/>
              <a:t> If you insert a record/row into a table then the trigger related/associated with the insert event on this table will executed only after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not execute the after trigger</a:t>
            </a:r>
            <a:r>
              <a:rPr lang="en-US" sz="2000" dirty="0"/>
              <a:t>.</a:t>
            </a:r>
          </a:p>
          <a:p>
            <a:pPr marL="914400" lvl="1" indent="-457200">
              <a:buFont typeface="+mj-lt"/>
              <a:buAutoNum type="arabicPeriod" startAt="2"/>
            </a:pPr>
            <a:r>
              <a:rPr lang="en-US" sz="2400" dirty="0">
                <a:solidFill>
                  <a:schemeClr val="tx2"/>
                </a:solidFill>
              </a:rPr>
              <a:t>Instead of Trigger (using INSTEAD OF CLAUSE) : </a:t>
            </a:r>
          </a:p>
          <a:p>
            <a:pPr lvl="2"/>
            <a:r>
              <a:rPr lang="en-US" sz="2000" dirty="0"/>
              <a:t>Instead of trigger are </a:t>
            </a:r>
            <a:r>
              <a:rPr lang="en-US" sz="2000" dirty="0">
                <a:solidFill>
                  <a:schemeClr val="tx2"/>
                </a:solidFill>
              </a:rPr>
              <a:t>executed before starts the execution of DML statements</a:t>
            </a:r>
            <a:r>
              <a:rPr lang="en-US" sz="2000" dirty="0"/>
              <a:t>. </a:t>
            </a:r>
          </a:p>
          <a:p>
            <a:pPr lvl="2"/>
            <a:r>
              <a:rPr lang="en-US" sz="2000" dirty="0"/>
              <a:t>An instead of </a:t>
            </a:r>
            <a:r>
              <a:rPr lang="en-US" sz="2000" dirty="0">
                <a:solidFill>
                  <a:schemeClr val="tx2"/>
                </a:solidFill>
              </a:rPr>
              <a:t>trigger allows us to skip an INSERT, DELETE, or UPDATE statement </a:t>
            </a:r>
            <a:r>
              <a:rPr lang="en-US" sz="2000" dirty="0"/>
              <a:t>to a table and execute other statements defined in the trigger instead. </a:t>
            </a:r>
          </a:p>
          <a:p>
            <a:pPr lvl="2"/>
            <a:r>
              <a:rPr lang="en-US" sz="2000" dirty="0"/>
              <a:t>The actual INSERT, DELETE or UPDATE operation does not occur at all.</a:t>
            </a:r>
          </a:p>
          <a:p>
            <a:pPr lvl="3"/>
            <a:r>
              <a:rPr lang="en-US" sz="1800" b="1" dirty="0"/>
              <a:t>Example</a:t>
            </a:r>
            <a:r>
              <a:rPr lang="en-US" sz="1800" dirty="0"/>
              <a:t>: If you insert a record/row into a table then the trigger related/associated with the insert event on this table will be executed before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9148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a16="http://schemas.microsoft.com/office/drawing/2014/main" xmlns="" id="{2557ECAD-0448-629D-8AC8-276E967361C4}"/>
              </a:ext>
            </a:extLst>
          </p:cNvPr>
          <p:cNvSpPr/>
          <p:nvPr/>
        </p:nvSpPr>
        <p:spPr>
          <a:xfrm>
            <a:off x="694966" y="1192628"/>
            <a:ext cx="6247010" cy="3046988"/>
          </a:xfrm>
          <a:prstGeom prst="rect">
            <a:avLst/>
          </a:prstGeom>
          <a:solidFill>
            <a:schemeClr val="bg1">
              <a:lumMod val="95000"/>
            </a:schemeClr>
          </a:solidFill>
          <a:ln>
            <a:noFill/>
          </a:ln>
        </p:spPr>
        <p:txBody>
          <a:bodyPr wrap="square">
            <a:spAutoFit/>
          </a:bodyPr>
          <a:lstStyle/>
          <a:p>
            <a:pPr marL="87312"/>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[OR </a:t>
            </a:r>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TRIGGER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Trigger_name</a:t>
            </a:r>
            <a:r>
              <a:rPr lang="en-US" sz="1600" dirty="0">
                <a:solidFill>
                  <a:srgbClr val="000000"/>
                </a:solidFill>
                <a:latin typeface="Consolas" panose="020B0609020204030204" pitchFamily="49" charset="0"/>
              </a:rPr>
              <a:t> </a:t>
            </a:r>
          </a:p>
          <a:p>
            <a:pPr marL="87312"/>
            <a:endParaRPr lang="en-US"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Table_name</a:t>
            </a:r>
            <a:r>
              <a:rPr lang="en-GB" sz="1600" dirty="0">
                <a:solidFill>
                  <a:srgbClr val="000000"/>
                </a:solidFill>
                <a:latin typeface="Consolas" panose="020B0609020204030204" pitchFamily="49" charset="0"/>
              </a:rPr>
              <a:t> OR </a:t>
            </a:r>
            <a:r>
              <a:rPr lang="en-GB" sz="1600" dirty="0" err="1">
                <a:solidFill>
                  <a:srgbClr val="000000"/>
                </a:solidFill>
                <a:latin typeface="Consolas" panose="020B0609020204030204" pitchFamily="49" charset="0"/>
              </a:rPr>
              <a:t>view_name</a:t>
            </a:r>
            <a:endParaRPr lang="en-GB" sz="1600" dirty="0">
              <a:solidFill>
                <a:srgbClr val="000000"/>
              </a:solidFill>
              <a:latin typeface="Consolas" panose="020B0609020204030204" pitchFamily="49" charset="0"/>
            </a:endParaRP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AFTER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INSTEAD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OF</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 INSERT ] [ , ] [ UPDATE ] [ , ] [ DELETE ] </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AS</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p>
          <a:p>
            <a:pPr marL="87312"/>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--SQL Statements (Body)</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	Executable</a:t>
            </a:r>
            <a:r>
              <a:rPr lang="en-GB" sz="1600" dirty="0">
                <a:solidFill>
                  <a:srgbClr val="000000"/>
                </a:solidFill>
                <a:latin typeface="Consolas" panose="020B0609020204030204" pitchFamily="49" charset="0"/>
              </a:rPr>
              <a:t> statements  </a:t>
            </a:r>
          </a:p>
          <a:p>
            <a:pPr marL="87312"/>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endParaRPr lang="en-US" sz="1600" dirty="0"/>
          </a:p>
        </p:txBody>
      </p:sp>
      <p:sp>
        <p:nvSpPr>
          <p:cNvPr id="5" name="Rectangle 4">
            <a:extLst>
              <a:ext uri="{FF2B5EF4-FFF2-40B4-BE49-F238E27FC236}">
                <a16:creationId xmlns:a16="http://schemas.microsoft.com/office/drawing/2014/main" xmlns="" id="{E61A2CE8-F6B8-75A2-11C9-BC2F1FE4FD54}"/>
              </a:ext>
            </a:extLst>
          </p:cNvPr>
          <p:cNvSpPr/>
          <p:nvPr/>
        </p:nvSpPr>
        <p:spPr>
          <a:xfrm>
            <a:off x="131180" y="1192628"/>
            <a:ext cx="579518"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a16="http://schemas.microsoft.com/office/drawing/2014/main" xmlns="" id="{71F25FAA-16D9-AE16-5056-BC07F02D226F}"/>
              </a:ext>
            </a:extLst>
          </p:cNvPr>
          <p:cNvSpPr/>
          <p:nvPr/>
        </p:nvSpPr>
        <p:spPr>
          <a:xfrm>
            <a:off x="131180" y="863444"/>
            <a:ext cx="14550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Syntax</a:t>
            </a:r>
          </a:p>
        </p:txBody>
      </p:sp>
    </p:spTree>
    <p:extLst>
      <p:ext uri="{BB962C8B-B14F-4D97-AF65-F5344CB8AC3E}">
        <p14:creationId xmlns:p14="http://schemas.microsoft.com/office/powerpoint/2010/main" val="23625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a16="http://schemas.microsoft.com/office/drawing/2014/main" xmlns=""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a16="http://schemas.microsoft.com/office/drawing/2014/main" xmlns=""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a16="http://schemas.microsoft.com/office/drawing/2014/main" xmlns=""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771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1. Aggregate Functions</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t>ignores NULL values when it performs the calculation</a:t>
            </a:r>
            <a:r>
              <a:rPr lang="en-US" dirty="0"/>
              <a:t>, </a:t>
            </a:r>
            <a:r>
              <a:rPr lang="en-US" dirty="0">
                <a:solidFill>
                  <a:schemeClr val="accent6"/>
                </a:solidFill>
              </a:rPr>
              <a:t>except for the count function.</a:t>
            </a: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 xmlns:a16="http://schemas.microsoft.com/office/drawing/2014/main" id="{C4A6F3DF-2EB8-43CF-3795-79063F5A0067}"/>
              </a:ext>
            </a:extLst>
          </p:cNvPr>
          <p:cNvSpPr/>
          <p:nvPr/>
        </p:nvSpPr>
        <p:spPr>
          <a:xfrm>
            <a:off x="446867" y="401202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2A86601-7B9C-F9F6-5604-2455DAE19E61}"/>
              </a:ext>
            </a:extLst>
          </p:cNvPr>
          <p:cNvSpPr/>
          <p:nvPr/>
        </p:nvSpPr>
        <p:spPr>
          <a:xfrm>
            <a:off x="446866" y="36828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4311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[Insert]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a16="http://schemas.microsoft.com/office/drawing/2014/main" xmlns=""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xmlns=""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xmlns=""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5923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[Update]</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a16="http://schemas.microsoft.com/office/drawing/2014/main" xmlns=""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xmlns=""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xmlns=""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92349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[Delete]</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a16="http://schemas.microsoft.com/office/drawing/2014/main" xmlns=""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xmlns=""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xmlns=""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39405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xmlns="" id="{784C4198-21B7-8964-A3B5-4204E4C51D0F}"/>
              </a:ext>
            </a:extLst>
          </p:cNvPr>
          <p:cNvSpPr/>
          <p:nvPr/>
        </p:nvSpPr>
        <p:spPr>
          <a:xfrm>
            <a:off x="996105" y="2090310"/>
            <a:ext cx="10129096"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xmlns=""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a16="http://schemas.microsoft.com/office/drawing/2014/main" xmlns=""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26787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xmlns=""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US" sz="1650" dirty="0">
                <a:solidFill>
                  <a:srgbClr val="FF0000"/>
                </a:solidFill>
                <a:latin typeface="Consolas" panose="020B0609020204030204" pitchFamily="49" charset="0"/>
              </a:rPr>
              <a:t>SELECT @S1=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FROM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xmlns=""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a16="http://schemas.microsoft.com/office/drawing/2014/main" xmlns=""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51778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2477-C5E6-4247-4C70-D60E0DE0B15B}"/>
              </a:ext>
            </a:extLst>
          </p:cNvPr>
          <p:cNvSpPr>
            <a:spLocks noGrp="1"/>
          </p:cNvSpPr>
          <p:nvPr>
            <p:ph type="title"/>
          </p:nvPr>
        </p:nvSpPr>
        <p:spPr/>
        <p:txBody>
          <a:bodyPr/>
          <a:lstStyle/>
          <a:p>
            <a:r>
              <a:rPr lang="en-US" dirty="0"/>
              <a:t>Trigger [Practice]</a:t>
            </a:r>
            <a:endParaRPr lang="en-GB" dirty="0"/>
          </a:p>
        </p:txBody>
      </p:sp>
      <p:graphicFrame>
        <p:nvGraphicFramePr>
          <p:cNvPr id="4" name="Content Placeholder 4">
            <a:extLst>
              <a:ext uri="{FF2B5EF4-FFF2-40B4-BE49-F238E27FC236}">
                <a16:creationId xmlns:a16="http://schemas.microsoft.com/office/drawing/2014/main" xmlns=""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xmlns="" val="20000"/>
                    </a:ext>
                  </a:extLst>
                </a:gridCol>
                <a:gridCol w="1011555">
                  <a:extLst>
                    <a:ext uri="{9D8B030D-6E8A-4147-A177-3AD203B41FA5}">
                      <a16:colId xmlns:a16="http://schemas.microsoft.com/office/drawing/2014/main" xmlns="" val="20001"/>
                    </a:ext>
                  </a:extLst>
                </a:gridCol>
                <a:gridCol w="878205">
                  <a:extLst>
                    <a:ext uri="{9D8B030D-6E8A-4147-A177-3AD203B41FA5}">
                      <a16:colId xmlns:a16="http://schemas.microsoft.com/office/drawing/2014/main" xmlns="" val="20002"/>
                    </a:ext>
                  </a:extLst>
                </a:gridCol>
                <a:gridCol w="1106805">
                  <a:extLst>
                    <a:ext uri="{9D8B030D-6E8A-4147-A177-3AD203B41FA5}">
                      <a16:colId xmlns:a16="http://schemas.microsoft.com/office/drawing/2014/main" xmlns="" val="20003"/>
                    </a:ext>
                  </a:extLst>
                </a:gridCol>
                <a:gridCol w="5575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bl>
          </a:graphicData>
        </a:graphic>
      </p:graphicFrame>
      <p:graphicFrame>
        <p:nvGraphicFramePr>
          <p:cNvPr id="5" name="Content Placeholder 4">
            <a:extLst>
              <a:ext uri="{FF2B5EF4-FFF2-40B4-BE49-F238E27FC236}">
                <a16:creationId xmlns:a16="http://schemas.microsoft.com/office/drawing/2014/main" xmlns=""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pSp>
        <p:nvGrpSpPr>
          <p:cNvPr id="6" name="Group 5">
            <a:extLst>
              <a:ext uri="{FF2B5EF4-FFF2-40B4-BE49-F238E27FC236}">
                <a16:creationId xmlns:a16="http://schemas.microsoft.com/office/drawing/2014/main" xmlns="" id="{32CFF17C-2F7C-1CB3-F439-E587C6FEAB8F}"/>
              </a:ext>
            </a:extLst>
          </p:cNvPr>
          <p:cNvGrpSpPr/>
          <p:nvPr/>
        </p:nvGrpSpPr>
        <p:grpSpPr>
          <a:xfrm>
            <a:off x="4626537" y="1276375"/>
            <a:ext cx="7087496" cy="3427593"/>
            <a:chOff x="428231" y="2718637"/>
            <a:chExt cx="11064239" cy="1499167"/>
          </a:xfrm>
        </p:grpSpPr>
        <p:sp>
          <p:nvSpPr>
            <p:cNvPr id="7" name="Rectangle 6">
              <a:extLst>
                <a:ext uri="{FF2B5EF4-FFF2-40B4-BE49-F238E27FC236}">
                  <a16:creationId xmlns:a16="http://schemas.microsoft.com/office/drawing/2014/main" xmlns=""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Record in another table when any one updates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in another table with name when any record is Inserted.</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p:txBody>
        </p:sp>
        <p:sp>
          <p:nvSpPr>
            <p:cNvPr id="8" name="Rounded Rectangle 5">
              <a:extLst>
                <a:ext uri="{FF2B5EF4-FFF2-40B4-BE49-F238E27FC236}">
                  <a16:creationId xmlns:a16="http://schemas.microsoft.com/office/drawing/2014/main" xmlns=""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187127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D824B-33CE-3ABA-2889-6D0895CE5AB2}"/>
              </a:ext>
            </a:extLst>
          </p:cNvPr>
          <p:cNvSpPr>
            <a:spLocks noGrp="1"/>
          </p:cNvSpPr>
          <p:nvPr>
            <p:ph type="title"/>
          </p:nvPr>
        </p:nvSpPr>
        <p:spPr/>
        <p:txBody>
          <a:bodyPr/>
          <a:lstStyle/>
          <a:p>
            <a:r>
              <a:rPr lang="en-US" dirty="0"/>
              <a:t>Pros/Advantages of SQL Server Triggers</a:t>
            </a:r>
            <a:endParaRPr lang="en-GB" dirty="0"/>
          </a:p>
        </p:txBody>
      </p:sp>
      <p:sp>
        <p:nvSpPr>
          <p:cNvPr id="3" name="Content Placeholder 2">
            <a:extLst>
              <a:ext uri="{FF2B5EF4-FFF2-40B4-BE49-F238E27FC236}">
                <a16:creationId xmlns:a16="http://schemas.microsoft.com/office/drawing/2014/main" xmlns="" id="{919BA281-C2D9-7590-C55F-D55442ECDCB1}"/>
              </a:ext>
            </a:extLst>
          </p:cNvPr>
          <p:cNvSpPr>
            <a:spLocks noGrp="1"/>
          </p:cNvSpPr>
          <p:nvPr>
            <p:ph idx="1"/>
          </p:nvPr>
        </p:nvSpPr>
        <p:spPr/>
        <p:txBody>
          <a:bodyPr/>
          <a:lstStyle/>
          <a:p>
            <a:r>
              <a:rPr lang="en-US" dirty="0"/>
              <a:t>Triggers are easy to code.</a:t>
            </a:r>
          </a:p>
          <a:p>
            <a:r>
              <a:rPr lang="en-US" dirty="0"/>
              <a:t>You can call stored procedures and functions from inside a trigger.</a:t>
            </a:r>
          </a:p>
          <a:p>
            <a:r>
              <a:rPr lang="en-US" dirty="0"/>
              <a:t>Triggers are useful when you need to validate inserted or updated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recursion,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24049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D824B-33CE-3ABA-2889-6D0895CE5AB2}"/>
              </a:ext>
            </a:extLst>
          </p:cNvPr>
          <p:cNvSpPr>
            <a:spLocks noGrp="1"/>
          </p:cNvSpPr>
          <p:nvPr>
            <p:ph type="title"/>
          </p:nvPr>
        </p:nvSpPr>
        <p:spPr/>
        <p:txBody>
          <a:bodyPr/>
          <a:lstStyle/>
          <a:p>
            <a:r>
              <a:rPr lang="en-US" dirty="0"/>
              <a:t>Cons/Disadvantages of SQL Server Triggers</a:t>
            </a:r>
            <a:endParaRPr lang="en-GB" dirty="0"/>
          </a:p>
        </p:txBody>
      </p:sp>
      <p:sp>
        <p:nvSpPr>
          <p:cNvPr id="3" name="Content Placeholder 2">
            <a:extLst>
              <a:ext uri="{FF2B5EF4-FFF2-40B4-BE49-F238E27FC236}">
                <a16:creationId xmlns:a16="http://schemas.microsoft.com/office/drawing/2014/main" xmlns="" id="{919BA281-C2D9-7590-C55F-D55442ECDCB1}"/>
              </a:ext>
            </a:extLst>
          </p:cNvPr>
          <p:cNvSpPr>
            <a:spLocks noGrp="1"/>
          </p:cNvSpPr>
          <p:nvPr>
            <p:ph idx="1"/>
          </p:nvPr>
        </p:nvSpPr>
        <p:spPr/>
        <p:txBody>
          <a:bodyPr/>
          <a:lstStyle/>
          <a:p>
            <a:r>
              <a:rPr lang="en-US" dirty="0"/>
              <a:t>Triggers needs to be properly documented.</a:t>
            </a:r>
          </a:p>
          <a:p>
            <a:r>
              <a:rPr lang="en-US" dirty="0"/>
              <a:t>Triggers add overhead to DML statements.</a:t>
            </a:r>
          </a:p>
          <a:p>
            <a:r>
              <a:rPr lang="en-US" dirty="0"/>
              <a:t>If there are many nested triggers it could get very hard to debug and troubleshoot, which consumes development time and resources.</a:t>
            </a:r>
          </a:p>
          <a:p>
            <a:r>
              <a:rPr lang="en-US" dirty="0"/>
              <a:t>Recursive triggers are even harder to debug 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endParaRPr lang="en-US" dirty="0"/>
          </a:p>
          <a:p>
            <a:endParaRPr lang="en-GB" dirty="0"/>
          </a:p>
        </p:txBody>
      </p:sp>
    </p:spTree>
    <p:extLst>
      <p:ext uri="{BB962C8B-B14F-4D97-AF65-F5344CB8AC3E}">
        <p14:creationId xmlns:p14="http://schemas.microsoft.com/office/powerpoint/2010/main" val="20321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t>2101CS302</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816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1. 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 xmlns:a16="http://schemas.microsoft.com/office/drawing/2014/main" id="{A53AC5F8-58AB-4FFD-AC38-4C4939B55090}"/>
              </a:ext>
            </a:extLst>
          </p:cNvPr>
          <p:cNvGraphicFramePr>
            <a:graphicFrameLocks noGrp="1"/>
          </p:cNvGraphicFramePr>
          <p:nvPr>
            <p:extLst/>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 xmlns:a16="http://schemas.microsoft.com/office/drawing/2014/main" val="1785440712"/>
                    </a:ext>
                  </a:extLst>
                </a:gridCol>
                <a:gridCol w="1970314">
                  <a:extLst>
                    <a:ext uri="{9D8B030D-6E8A-4147-A177-3AD203B41FA5}">
                      <a16:colId xmlns="" xmlns:a16="http://schemas.microsoft.com/office/drawing/2014/main" val="1774611958"/>
                    </a:ext>
                  </a:extLst>
                </a:gridCol>
                <a:gridCol w="8773886">
                  <a:extLst>
                    <a:ext uri="{9D8B030D-6E8A-4147-A177-3AD203B41FA5}">
                      <a16:colId xmlns=""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6" name="Rectangle 5"/>
          <p:cNvSpPr/>
          <p:nvPr/>
        </p:nvSpPr>
        <p:spPr>
          <a:xfrm>
            <a:off x="517072" y="1709057"/>
            <a:ext cx="1127215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17072" y="3388180"/>
            <a:ext cx="1127215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7072" y="3769180"/>
            <a:ext cx="1127215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17072" y="2710090"/>
            <a:ext cx="11272158" cy="678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27954" y="2090055"/>
            <a:ext cx="11272158" cy="62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9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8424</TotalTime>
  <Words>7516</Words>
  <Application>Microsoft Office PowerPoint</Application>
  <PresentationFormat>Widescreen</PresentationFormat>
  <Paragraphs>2172</Paragraphs>
  <Slides>88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Wingdings 3</vt:lpstr>
      <vt:lpstr>Consolas</vt:lpstr>
      <vt:lpstr>Shruti</vt:lpstr>
      <vt:lpstr>Segoe UI Black</vt:lpstr>
      <vt:lpstr>Wingdings</vt:lpstr>
      <vt:lpstr>Roboto Condensed</vt:lpstr>
      <vt:lpstr>Calibri</vt:lpstr>
      <vt:lpstr>Arial</vt:lpstr>
      <vt:lpstr>Wingdings 2</vt:lpstr>
      <vt:lpstr>Roboto Condensed Light</vt:lpstr>
      <vt:lpstr>Lohit Gujarati</vt:lpstr>
      <vt:lpstr>Office Theme</vt:lpstr>
      <vt:lpstr>Unit-1  Functions, Stored Procedures, Cursor &amp; Trigger</vt:lpstr>
      <vt:lpstr>PowerPoint Presentation</vt:lpstr>
      <vt:lpstr>Functions</vt:lpstr>
      <vt:lpstr>PowerPoint Presentation</vt:lpstr>
      <vt:lpstr>Introduction : Function</vt:lpstr>
      <vt:lpstr>1. System Functions</vt:lpstr>
      <vt:lpstr>Aggregate Functions</vt:lpstr>
      <vt:lpstr>1. Aggregate Functions</vt:lpstr>
      <vt:lpstr>1. Aggregate Functions (Cont..)</vt:lpstr>
      <vt:lpstr>1. Aggregate Functions Example</vt:lpstr>
      <vt:lpstr>1. Aggregate Functions with Group By Example</vt:lpstr>
      <vt:lpstr>1. Aggregate Functions Group By with Filter Example (Cont..)</vt:lpstr>
      <vt:lpstr>1. Aggregate Functions Group By with Filter Example (Cont..)</vt:lpstr>
      <vt:lpstr>Date &amp; Time Functions</vt:lpstr>
      <vt:lpstr>2. Date &amp; Time Functions</vt:lpstr>
      <vt:lpstr>2. Date &amp; Time Functions (Cont..)</vt:lpstr>
      <vt:lpstr>2. Date &amp; Time Functions | DAY() (Cont..)</vt:lpstr>
      <vt:lpstr>2. Date &amp; Time Functions | MONTH () (Cont..)</vt:lpstr>
      <vt:lpstr>2. Date &amp; Time Functions | YEAR () (Cont..)</vt:lpstr>
      <vt:lpstr>2. Date &amp; Time Functions | DATEPART () (Cont..)</vt:lpstr>
      <vt:lpstr>2. Date &amp; Time Functions | DATENAME () (Cont..)</vt:lpstr>
      <vt:lpstr>2. Date &amp; Time Functions | EOMONTH () (Cont..)</vt:lpstr>
      <vt:lpstr>2. Date &amp; Time Functions | DATEADD () (Cont..)</vt:lpstr>
      <vt:lpstr>2. Date &amp; Time Functions | DATEDIFF () (Cont..)</vt:lpstr>
      <vt:lpstr>2. Date &amp; Time Functions | ISDATE () (Cont..)</vt:lpstr>
      <vt:lpstr>Mathematical Functions</vt:lpstr>
      <vt:lpstr>3. Mathematical Functions</vt:lpstr>
      <vt:lpstr>3. Mathematical Functions (Cont..)</vt:lpstr>
      <vt:lpstr>String Functions</vt:lpstr>
      <vt:lpstr>4. String Functions</vt:lpstr>
      <vt:lpstr>4. String Functions (Cont..)</vt:lpstr>
      <vt:lpstr>4. String Functions (Cont..)</vt:lpstr>
      <vt:lpstr>4. String Functions (Cont..)</vt:lpstr>
      <vt:lpstr>4. String Functions (Cont..)</vt:lpstr>
      <vt:lpstr>Other Functions</vt:lpstr>
      <vt:lpstr>5. Other Functions</vt:lpstr>
      <vt:lpstr>5. Other Functions</vt:lpstr>
      <vt:lpstr>Types of Functions</vt:lpstr>
      <vt:lpstr>User-Defined Functions (UDF)</vt:lpstr>
      <vt:lpstr>User Defined Functions</vt:lpstr>
      <vt:lpstr>How to create function?</vt:lpstr>
      <vt:lpstr>Example : UDF</vt:lpstr>
      <vt:lpstr>Example : UDF</vt:lpstr>
      <vt:lpstr>Example : UDF</vt:lpstr>
      <vt:lpstr>Example : UDF</vt:lpstr>
      <vt:lpstr>PowerPoint Presentation</vt:lpstr>
      <vt:lpstr>Stored Procedures</vt:lpstr>
      <vt:lpstr>What is Stored Procedure?</vt:lpstr>
      <vt:lpstr>Example of Stored Procedure (SP) without parameter [SelectByName]</vt:lpstr>
      <vt:lpstr>Example of Stored Procedure (SP) with one parameter [SelectByPK]</vt:lpstr>
      <vt:lpstr>Example of Stored Procedure (SP) [Insert]</vt:lpstr>
      <vt:lpstr>Example of Stored Procedure (SP) [Update]</vt:lpstr>
      <vt:lpstr>Example of Stored Procedure (SP) [Delete]</vt:lpstr>
      <vt:lpstr>Example of Stored Procedure (SP) [NULL] As Default Parameter</vt:lpstr>
      <vt:lpstr>What is Stored Procedure? (Cont..)</vt:lpstr>
      <vt:lpstr>Stored Procedure OUT/OUTPUT Parameter</vt:lpstr>
      <vt:lpstr>Example of Stored Procedure (SP) [OUT] Parameter</vt:lpstr>
      <vt:lpstr>Stored Procedure Important Error Messages [Remember]</vt:lpstr>
      <vt:lpstr>Stored Procedure [Practice] </vt:lpstr>
      <vt:lpstr>Function v/s Procedure</vt:lpstr>
      <vt:lpstr>Function v/s Procedure (Cont..)</vt:lpstr>
      <vt:lpstr>Cursors</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Understanding Cursor Execution</vt:lpstr>
      <vt:lpstr>Example: Cursor</vt:lpstr>
      <vt:lpstr>Triggers</vt:lpstr>
      <vt:lpstr>Introduction : Trigger</vt:lpstr>
      <vt:lpstr>Purpose of Triggers</vt:lpstr>
      <vt:lpstr>Types of Trigger</vt:lpstr>
      <vt:lpstr>DML Triggers [Important]</vt:lpstr>
      <vt:lpstr>Syntax of Trigger</vt:lpstr>
      <vt:lpstr>Example of Trigger</vt:lpstr>
      <vt:lpstr>Example of Trigger [Insert]</vt:lpstr>
      <vt:lpstr>Example of Trigger [Update]</vt:lpstr>
      <vt:lpstr>Example of Trigger [Delete]</vt:lpstr>
      <vt:lpstr>Example of Trigger [Custom] </vt:lpstr>
      <vt:lpstr>Example of Trigger [Custom] </vt:lpstr>
      <vt:lpstr>Trigger [Practice]</vt:lpstr>
      <vt:lpstr>Pros/Advantages of SQL Server Triggers</vt:lpstr>
      <vt:lpstr>Cons/Disadvantages of SQL Server Triggers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272</cp:revision>
  <dcterms:created xsi:type="dcterms:W3CDTF">2020-05-01T05:09:15Z</dcterms:created>
  <dcterms:modified xsi:type="dcterms:W3CDTF">2023-07-07T03:55:19Z</dcterms:modified>
</cp:coreProperties>
</file>