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2"/>
  </p:notesMasterIdLst>
  <p:sldIdLst>
    <p:sldId id="283" r:id="rId2"/>
    <p:sldId id="292" r:id="rId3"/>
    <p:sldId id="709" r:id="rId4"/>
    <p:sldId id="710" r:id="rId5"/>
    <p:sldId id="733" r:id="rId6"/>
    <p:sldId id="758" r:id="rId7"/>
    <p:sldId id="775" r:id="rId8"/>
    <p:sldId id="776" r:id="rId9"/>
    <p:sldId id="778" r:id="rId10"/>
    <p:sldId id="777" r:id="rId11"/>
    <p:sldId id="779" r:id="rId12"/>
    <p:sldId id="760" r:id="rId13"/>
    <p:sldId id="781" r:id="rId14"/>
    <p:sldId id="782" r:id="rId15"/>
    <p:sldId id="783" r:id="rId16"/>
    <p:sldId id="780" r:id="rId17"/>
    <p:sldId id="773" r:id="rId18"/>
    <p:sldId id="784" r:id="rId19"/>
    <p:sldId id="759" r:id="rId20"/>
    <p:sldId id="814" r:id="rId21"/>
    <p:sldId id="816" r:id="rId22"/>
    <p:sldId id="815" r:id="rId23"/>
    <p:sldId id="785" r:id="rId24"/>
    <p:sldId id="787" r:id="rId25"/>
    <p:sldId id="788" r:id="rId26"/>
    <p:sldId id="789" r:id="rId27"/>
    <p:sldId id="790" r:id="rId28"/>
    <p:sldId id="791" r:id="rId29"/>
    <p:sldId id="792" r:id="rId30"/>
    <p:sldId id="793" r:id="rId31"/>
    <p:sldId id="794" r:id="rId32"/>
    <p:sldId id="795" r:id="rId33"/>
    <p:sldId id="796" r:id="rId34"/>
    <p:sldId id="797" r:id="rId35"/>
    <p:sldId id="798" r:id="rId36"/>
    <p:sldId id="799" r:id="rId37"/>
    <p:sldId id="800" r:id="rId38"/>
    <p:sldId id="801" r:id="rId39"/>
    <p:sldId id="817" r:id="rId40"/>
    <p:sldId id="802" r:id="rId41"/>
    <p:sldId id="803" r:id="rId42"/>
    <p:sldId id="804" r:id="rId43"/>
    <p:sldId id="805" r:id="rId44"/>
    <p:sldId id="806" r:id="rId45"/>
    <p:sldId id="807" r:id="rId46"/>
    <p:sldId id="821" r:id="rId47"/>
    <p:sldId id="808" r:id="rId48"/>
    <p:sldId id="819" r:id="rId49"/>
    <p:sldId id="809" r:id="rId50"/>
    <p:sldId id="810" r:id="rId51"/>
    <p:sldId id="820" r:id="rId52"/>
    <p:sldId id="822" r:id="rId53"/>
    <p:sldId id="829" r:id="rId54"/>
    <p:sldId id="823" r:id="rId55"/>
    <p:sldId id="828" r:id="rId56"/>
    <p:sldId id="830" r:id="rId57"/>
    <p:sldId id="811" r:id="rId58"/>
    <p:sldId id="827" r:id="rId59"/>
    <p:sldId id="813" r:id="rId60"/>
    <p:sldId id="387" r:id="rId61"/>
  </p:sldIdLst>
  <p:sldSz cx="12192000" cy="6858000"/>
  <p:notesSz cx="6858000" cy="9144000"/>
  <p:embeddedFontLst>
    <p:embeddedFont>
      <p:font typeface="Roboto Condensed" panose="020B0604020202020204" charset="0"/>
      <p:regular r:id="rId63"/>
      <p:bold r:id="rId64"/>
      <p:italic r:id="rId65"/>
      <p:boldItalic r:id="rId66"/>
    </p:embeddedFont>
    <p:embeddedFont>
      <p:font typeface="Roboto Condensed Light" panose="020B0604020202020204" charset="0"/>
      <p:regular r:id="rId67"/>
      <p:italic r:id="rId68"/>
    </p:embeddedFont>
    <p:embeddedFont>
      <p:font typeface="Calibri" panose="020F0502020204030204" pitchFamily="34" charset="0"/>
      <p:regular r:id="rId69"/>
      <p:bold r:id="rId70"/>
      <p:italic r:id="rId71"/>
      <p:boldItalic r:id="rId72"/>
    </p:embeddedFont>
    <p:embeddedFont>
      <p:font typeface="Wingdings 3" panose="05040102010807070707" pitchFamily="18" charset="2"/>
      <p:regular r:id="rId73"/>
    </p:embeddedFont>
    <p:embeddedFont>
      <p:font typeface="Wingdings 2" panose="05020102010507070707" pitchFamily="18" charset="2"/>
      <p:regular r:id="rId74"/>
    </p:embeddedFont>
    <p:embeddedFont>
      <p:font typeface="Consolas" panose="020B0609020204030204" pitchFamily="49" charset="0"/>
      <p:regular r:id="rId75"/>
      <p:bold r:id="rId76"/>
      <p:italic r:id="rId77"/>
      <p:boldItalic r:id="rId78"/>
    </p:embeddedFont>
    <p:embeddedFont>
      <p:font typeface="Segoe UI Black" panose="020B0A02040204020203" pitchFamily="34" charset="0"/>
      <p:bold r:id="rId79"/>
      <p:boldItalic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XAl8/sw54+pXg4IgxnkWtA==" hashData="YO0fDznWZYigU5/aHWGdXjlGVgqX20Dw7bDx0ZffjRHVBPqpYPBl/nPJQZvl1ciKqUkWpROqM7JwoXo+J73/IQ=="/>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F54337"/>
    <a:srgbClr val="B71B1C"/>
    <a:srgbClr val="CC3300"/>
    <a:srgbClr val="D10233"/>
    <a:srgbClr val="673BB7"/>
    <a:srgbClr val="607D8B"/>
    <a:srgbClr val="ED524F"/>
    <a:srgbClr val="D81A60"/>
    <a:srgbClr val="890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32"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90" Type="http://schemas.microsoft.com/office/2016/11/relationships/changesInfo" Target="changesInfos/changesInfo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C5D15607-3D89-4432-AEBA-7EDDE20FB0FE}"/>
    <pc:docChg chg="undo redo custSel addSld delSld modSld sldOrd">
      <pc:chgData name="Naimish Vadodariya" userId="d2e325c0593a319e" providerId="LiveId" clId="{C5D15607-3D89-4432-AEBA-7EDDE20FB0FE}" dt="2022-07-22T07:15:30.982" v="4747"/>
      <pc:docMkLst>
        <pc:docMk/>
      </pc:docMkLst>
      <pc:sldChg chg="addSp delSp modSp mod modAnim modShow">
        <pc:chgData name="Naimish Vadodariya" userId="d2e325c0593a319e" providerId="LiveId" clId="{C5D15607-3D89-4432-AEBA-7EDDE20FB0FE}" dt="2022-07-19T03:01:25.154" v="3105"/>
        <pc:sldMkLst>
          <pc:docMk/>
          <pc:sldMk cId="1915482141" sldId="289"/>
        </pc:sldMkLst>
        <pc:spChg chg="mod">
          <ac:chgData name="Naimish Vadodariya" userId="d2e325c0593a319e" providerId="LiveId" clId="{C5D15607-3D89-4432-AEBA-7EDDE20FB0FE}" dt="2022-07-19T03:01:12.178" v="3103" actId="207"/>
          <ac:spMkLst>
            <pc:docMk/>
            <pc:sldMk cId="1915482141" sldId="289"/>
            <ac:spMk id="4" creationId="{E9A4A388-3701-E936-5D61-943EDF699402}"/>
          </ac:spMkLst>
        </pc:spChg>
        <pc:spChg chg="add del">
          <ac:chgData name="Naimish Vadodariya" userId="d2e325c0593a319e" providerId="LiveId" clId="{C5D15607-3D89-4432-AEBA-7EDDE20FB0FE}" dt="2022-07-19T02:29:25.643" v="2857" actId="22"/>
          <ac:spMkLst>
            <pc:docMk/>
            <pc:sldMk cId="1915482141" sldId="289"/>
            <ac:spMk id="6" creationId="{DF883062-68C9-D58C-3D22-6EAD5B863027}"/>
          </ac:spMkLst>
        </pc:spChg>
      </pc:sldChg>
      <pc:sldChg chg="mod ord modShow">
        <pc:chgData name="Naimish Vadodariya" userId="d2e325c0593a319e" providerId="LiveId" clId="{C5D15607-3D89-4432-AEBA-7EDDE20FB0FE}" dt="2022-07-19T02:17:58.637" v="2794"/>
        <pc:sldMkLst>
          <pc:docMk/>
          <pc:sldMk cId="2554711902" sldId="291"/>
        </pc:sldMkLst>
      </pc:sldChg>
      <pc:sldChg chg="modSp modAnim">
        <pc:chgData name="Naimish Vadodariya" userId="d2e325c0593a319e" providerId="LiveId" clId="{C5D15607-3D89-4432-AEBA-7EDDE20FB0FE}" dt="2022-07-18T14:37:31.026" v="2684"/>
        <pc:sldMkLst>
          <pc:docMk/>
          <pc:sldMk cId="4216305698" sldId="292"/>
        </pc:sldMkLst>
        <pc:spChg chg="mod">
          <ac:chgData name="Naimish Vadodariya" userId="d2e325c0593a319e" providerId="LiveId" clId="{C5D15607-3D89-4432-AEBA-7EDDE20FB0FE}" dt="2022-07-18T14:36:52.481" v="2682" actId="948"/>
          <ac:spMkLst>
            <pc:docMk/>
            <pc:sldMk cId="4216305698" sldId="292"/>
            <ac:spMk id="9" creationId="{BDA2F9A4-6988-4274-8384-12496EC9D59D}"/>
          </ac:spMkLst>
        </pc:spChg>
      </pc:sldChg>
      <pc:sldChg chg="del mod modShow">
        <pc:chgData name="Naimish Vadodariya" userId="d2e325c0593a319e" providerId="LiveId" clId="{C5D15607-3D89-4432-AEBA-7EDDE20FB0FE}" dt="2022-07-20T06:30:14.738" v="3663" actId="2696"/>
        <pc:sldMkLst>
          <pc:docMk/>
          <pc:sldMk cId="3860720266" sldId="303"/>
        </pc:sldMkLst>
      </pc:sldChg>
      <pc:sldChg chg="del mod modShow">
        <pc:chgData name="Naimish Vadodariya" userId="d2e325c0593a319e" providerId="LiveId" clId="{C5D15607-3D89-4432-AEBA-7EDDE20FB0FE}" dt="2022-07-20T06:30:14.738" v="3663" actId="2696"/>
        <pc:sldMkLst>
          <pc:docMk/>
          <pc:sldMk cId="3565845506" sldId="304"/>
        </pc:sldMkLst>
      </pc:sldChg>
      <pc:sldChg chg="del mod modShow">
        <pc:chgData name="Naimish Vadodariya" userId="d2e325c0593a319e" providerId="LiveId" clId="{C5D15607-3D89-4432-AEBA-7EDDE20FB0FE}" dt="2022-07-20T06:30:14.738" v="3663" actId="2696"/>
        <pc:sldMkLst>
          <pc:docMk/>
          <pc:sldMk cId="196689023" sldId="316"/>
        </pc:sldMkLst>
      </pc:sldChg>
      <pc:sldChg chg="del mod modShow">
        <pc:chgData name="Naimish Vadodariya" userId="d2e325c0593a319e" providerId="LiveId" clId="{C5D15607-3D89-4432-AEBA-7EDDE20FB0FE}" dt="2022-07-20T06:30:14.738" v="3663" actId="2696"/>
        <pc:sldMkLst>
          <pc:docMk/>
          <pc:sldMk cId="3210675511" sldId="317"/>
        </pc:sldMkLst>
      </pc:sldChg>
      <pc:sldChg chg="del mod modShow">
        <pc:chgData name="Naimish Vadodariya" userId="d2e325c0593a319e" providerId="LiveId" clId="{C5D15607-3D89-4432-AEBA-7EDDE20FB0FE}" dt="2022-07-20T06:30:14.738" v="3663" actId="2696"/>
        <pc:sldMkLst>
          <pc:docMk/>
          <pc:sldMk cId="1572927649" sldId="318"/>
        </pc:sldMkLst>
      </pc:sldChg>
      <pc:sldChg chg="del mod modShow">
        <pc:chgData name="Naimish Vadodariya" userId="d2e325c0593a319e" providerId="LiveId" clId="{C5D15607-3D89-4432-AEBA-7EDDE20FB0FE}" dt="2022-07-20T06:30:14.738" v="3663" actId="2696"/>
        <pc:sldMkLst>
          <pc:docMk/>
          <pc:sldMk cId="2261901468" sldId="319"/>
        </pc:sldMkLst>
      </pc:sldChg>
      <pc:sldChg chg="del mod modShow">
        <pc:chgData name="Naimish Vadodariya" userId="d2e325c0593a319e" providerId="LiveId" clId="{C5D15607-3D89-4432-AEBA-7EDDE20FB0FE}" dt="2022-07-20T06:30:14.738" v="3663" actId="2696"/>
        <pc:sldMkLst>
          <pc:docMk/>
          <pc:sldMk cId="3619968667" sldId="320"/>
        </pc:sldMkLst>
      </pc:sldChg>
      <pc:sldChg chg="del mod modShow">
        <pc:chgData name="Naimish Vadodariya" userId="d2e325c0593a319e" providerId="LiveId" clId="{C5D15607-3D89-4432-AEBA-7EDDE20FB0FE}" dt="2022-07-20T06:30:14.738" v="3663" actId="2696"/>
        <pc:sldMkLst>
          <pc:docMk/>
          <pc:sldMk cId="1602832238" sldId="321"/>
        </pc:sldMkLst>
      </pc:sldChg>
      <pc:sldChg chg="del mod modShow">
        <pc:chgData name="Naimish Vadodariya" userId="d2e325c0593a319e" providerId="LiveId" clId="{C5D15607-3D89-4432-AEBA-7EDDE20FB0FE}" dt="2022-07-20T06:30:14.738" v="3663" actId="2696"/>
        <pc:sldMkLst>
          <pc:docMk/>
          <pc:sldMk cId="2220660272" sldId="322"/>
        </pc:sldMkLst>
      </pc:sldChg>
      <pc:sldChg chg="del mod modShow">
        <pc:chgData name="Naimish Vadodariya" userId="d2e325c0593a319e" providerId="LiveId" clId="{C5D15607-3D89-4432-AEBA-7EDDE20FB0FE}" dt="2022-07-20T06:30:14.738" v="3663" actId="2696"/>
        <pc:sldMkLst>
          <pc:docMk/>
          <pc:sldMk cId="3468316610" sldId="323"/>
        </pc:sldMkLst>
      </pc:sldChg>
      <pc:sldChg chg="modAnim">
        <pc:chgData name="Naimish Vadodariya" userId="d2e325c0593a319e" providerId="LiveId" clId="{C5D15607-3D89-4432-AEBA-7EDDE20FB0FE}" dt="2022-07-14T18:18:52.663" v="889"/>
        <pc:sldMkLst>
          <pc:docMk/>
          <pc:sldMk cId="1234560127" sldId="325"/>
        </pc:sldMkLst>
      </pc:sldChg>
      <pc:sldChg chg="modSp mod modShow">
        <pc:chgData name="Naimish Vadodariya" userId="d2e325c0593a319e" providerId="LiveId" clId="{C5D15607-3D89-4432-AEBA-7EDDE20FB0FE}" dt="2022-07-19T02:44:26.171" v="3047" actId="20577"/>
        <pc:sldMkLst>
          <pc:docMk/>
          <pc:sldMk cId="200374224" sldId="327"/>
        </pc:sldMkLst>
        <pc:spChg chg="mod">
          <ac:chgData name="Naimish Vadodariya" userId="d2e325c0593a319e" providerId="LiveId" clId="{C5D15607-3D89-4432-AEBA-7EDDE20FB0FE}" dt="2022-07-19T02:44:26.171" v="3047" actId="20577"/>
          <ac:spMkLst>
            <pc:docMk/>
            <pc:sldMk cId="200374224" sldId="327"/>
            <ac:spMk id="3" creationId="{6C915463-E8EE-4502-8261-E337007EFAAF}"/>
          </ac:spMkLst>
        </pc:spChg>
      </pc:sldChg>
      <pc:sldChg chg="addSp modSp mod modAnim modShow">
        <pc:chgData name="Naimish Vadodariya" userId="d2e325c0593a319e" providerId="LiveId" clId="{C5D15607-3D89-4432-AEBA-7EDDE20FB0FE}" dt="2022-07-21T05:54:54.219" v="4690" actId="20577"/>
        <pc:sldMkLst>
          <pc:docMk/>
          <pc:sldMk cId="700880048" sldId="328"/>
        </pc:sldMkLst>
        <pc:spChg chg="mod">
          <ac:chgData name="Naimish Vadodariya" userId="d2e325c0593a319e" providerId="LiveId" clId="{C5D15607-3D89-4432-AEBA-7EDDE20FB0FE}" dt="2022-07-21T05:54:54.219" v="4690" actId="20577"/>
          <ac:spMkLst>
            <pc:docMk/>
            <pc:sldMk cId="700880048" sldId="328"/>
            <ac:spMk id="3" creationId="{139A428D-8F15-4206-B337-FA27C005FA71}"/>
          </ac:spMkLst>
        </pc:spChg>
        <pc:spChg chg="add mod">
          <ac:chgData name="Naimish Vadodariya" userId="d2e325c0593a319e" providerId="LiveId" clId="{C5D15607-3D89-4432-AEBA-7EDDE20FB0FE}" dt="2022-07-21T05:54:14.640" v="4673" actId="20577"/>
          <ac:spMkLst>
            <pc:docMk/>
            <pc:sldMk cId="700880048" sldId="328"/>
            <ac:spMk id="4" creationId="{CCC04B9A-372A-EC90-3C6F-D0D5053FC9E8}"/>
          </ac:spMkLst>
        </pc:spChg>
        <pc:spChg chg="add mod">
          <ac:chgData name="Naimish Vadodariya" userId="d2e325c0593a319e" providerId="LiveId" clId="{C5D15607-3D89-4432-AEBA-7EDDE20FB0FE}" dt="2022-07-21T05:53:17.893" v="4652" actId="20577"/>
          <ac:spMkLst>
            <pc:docMk/>
            <pc:sldMk cId="700880048" sldId="328"/>
            <ac:spMk id="5" creationId="{CE0FA9D8-CF4E-09C5-DF26-91A1787E70BF}"/>
          </ac:spMkLst>
        </pc:spChg>
        <pc:spChg chg="add mod">
          <ac:chgData name="Naimish Vadodariya" userId="d2e325c0593a319e" providerId="LiveId" clId="{C5D15607-3D89-4432-AEBA-7EDDE20FB0FE}" dt="2022-07-21T05:50:10.744" v="4597" actId="14100"/>
          <ac:spMkLst>
            <pc:docMk/>
            <pc:sldMk cId="700880048" sldId="328"/>
            <ac:spMk id="6" creationId="{353A77F3-764F-7414-ADFD-5B1C93E8B16C}"/>
          </ac:spMkLst>
        </pc:spChg>
      </pc:sldChg>
      <pc:sldChg chg="modSp mod modAnim modShow">
        <pc:chgData name="Naimish Vadodariya" userId="d2e325c0593a319e" providerId="LiveId" clId="{C5D15607-3D89-4432-AEBA-7EDDE20FB0FE}" dt="2022-07-22T07:11:40.938" v="4737" actId="20577"/>
        <pc:sldMkLst>
          <pc:docMk/>
          <pc:sldMk cId="2908367801" sldId="329"/>
        </pc:sldMkLst>
        <pc:spChg chg="mod">
          <ac:chgData name="Naimish Vadodariya" userId="d2e325c0593a319e" providerId="LiveId" clId="{C5D15607-3D89-4432-AEBA-7EDDE20FB0FE}" dt="2022-07-21T05:56:50.954" v="4726" actId="20577"/>
          <ac:spMkLst>
            <pc:docMk/>
            <pc:sldMk cId="2908367801" sldId="329"/>
            <ac:spMk id="2" creationId="{E1F2D5F8-87CB-4B5B-8EC7-5F4CE6485746}"/>
          </ac:spMkLst>
        </pc:spChg>
        <pc:spChg chg="mod">
          <ac:chgData name="Naimish Vadodariya" userId="d2e325c0593a319e" providerId="LiveId" clId="{C5D15607-3D89-4432-AEBA-7EDDE20FB0FE}" dt="2022-07-22T07:11:40.938" v="4737" actId="20577"/>
          <ac:spMkLst>
            <pc:docMk/>
            <pc:sldMk cId="2908367801" sldId="329"/>
            <ac:spMk id="3" creationId="{139A428D-8F15-4206-B337-FA27C005FA71}"/>
          </ac:spMkLst>
        </pc:spChg>
      </pc:sldChg>
      <pc:sldChg chg="del mod modShow">
        <pc:chgData name="Naimish Vadodariya" userId="d2e325c0593a319e" providerId="LiveId" clId="{C5D15607-3D89-4432-AEBA-7EDDE20FB0FE}" dt="2022-07-19T02:49:45.959" v="3092" actId="47"/>
        <pc:sldMkLst>
          <pc:docMk/>
          <pc:sldMk cId="2459902967" sldId="330"/>
        </pc:sldMkLst>
      </pc:sldChg>
      <pc:sldChg chg="del mod modShow">
        <pc:chgData name="Naimish Vadodariya" userId="d2e325c0593a319e" providerId="LiveId" clId="{C5D15607-3D89-4432-AEBA-7EDDE20FB0FE}" dt="2022-07-19T02:49:45.959" v="3092" actId="47"/>
        <pc:sldMkLst>
          <pc:docMk/>
          <pc:sldMk cId="3640156525" sldId="331"/>
        </pc:sldMkLst>
      </pc:sldChg>
      <pc:sldChg chg="del mod modShow">
        <pc:chgData name="Naimish Vadodariya" userId="d2e325c0593a319e" providerId="LiveId" clId="{C5D15607-3D89-4432-AEBA-7EDDE20FB0FE}" dt="2022-07-19T02:49:45.959" v="3092" actId="47"/>
        <pc:sldMkLst>
          <pc:docMk/>
          <pc:sldMk cId="1849273504" sldId="332"/>
        </pc:sldMkLst>
      </pc:sldChg>
      <pc:sldChg chg="modSp mod">
        <pc:chgData name="Naimish Vadodariya" userId="d2e325c0593a319e" providerId="LiveId" clId="{C5D15607-3D89-4432-AEBA-7EDDE20FB0FE}" dt="2022-07-14T17:33:27.994" v="370" actId="14100"/>
        <pc:sldMkLst>
          <pc:docMk/>
          <pc:sldMk cId="3562170766" sldId="339"/>
        </pc:sldMkLst>
        <pc:picChg chg="mod">
          <ac:chgData name="Naimish Vadodariya" userId="d2e325c0593a319e" providerId="LiveId" clId="{C5D15607-3D89-4432-AEBA-7EDDE20FB0FE}" dt="2022-07-14T17:33:27.994" v="370" actId="14100"/>
          <ac:picMkLst>
            <pc:docMk/>
            <pc:sldMk cId="3562170766" sldId="339"/>
            <ac:picMk id="9" creationId="{00000000-0000-0000-0000-000000000000}"/>
          </ac:picMkLst>
        </pc:picChg>
      </pc:sldChg>
      <pc:sldChg chg="modSp mod">
        <pc:chgData name="Naimish Vadodariya" userId="d2e325c0593a319e" providerId="LiveId" clId="{C5D15607-3D89-4432-AEBA-7EDDE20FB0FE}" dt="2022-07-14T16:59:36.839" v="29" actId="20577"/>
        <pc:sldMkLst>
          <pc:docMk/>
          <pc:sldMk cId="181536675" sldId="345"/>
        </pc:sldMkLst>
        <pc:spChg chg="mod">
          <ac:chgData name="Naimish Vadodariya" userId="d2e325c0593a319e" providerId="LiveId" clId="{C5D15607-3D89-4432-AEBA-7EDDE20FB0FE}" dt="2022-07-14T16:59:36.839" v="29" actId="20577"/>
          <ac:spMkLst>
            <pc:docMk/>
            <pc:sldMk cId="181536675" sldId="345"/>
            <ac:spMk id="2" creationId="{095EF1AA-B384-4B3C-AA64-26D31B983DC1}"/>
          </ac:spMkLst>
        </pc:spChg>
      </pc:sldChg>
      <pc:sldChg chg="modSp mod">
        <pc:chgData name="Naimish Vadodariya" userId="d2e325c0593a319e" providerId="LiveId" clId="{C5D15607-3D89-4432-AEBA-7EDDE20FB0FE}" dt="2022-07-14T16:59:31.115" v="25" actId="20577"/>
        <pc:sldMkLst>
          <pc:docMk/>
          <pc:sldMk cId="3714275617" sldId="346"/>
        </pc:sldMkLst>
        <pc:spChg chg="mod">
          <ac:chgData name="Naimish Vadodariya" userId="d2e325c0593a319e" providerId="LiveId" clId="{C5D15607-3D89-4432-AEBA-7EDDE20FB0FE}" dt="2022-07-14T16:59:31.115" v="25" actId="20577"/>
          <ac:spMkLst>
            <pc:docMk/>
            <pc:sldMk cId="3714275617" sldId="346"/>
            <ac:spMk id="2" creationId="{095EF1AA-B384-4B3C-AA64-26D31B983DC1}"/>
          </ac:spMkLst>
        </pc:spChg>
      </pc:sldChg>
      <pc:sldChg chg="modSp mod">
        <pc:chgData name="Naimish Vadodariya" userId="d2e325c0593a319e" providerId="LiveId" clId="{C5D15607-3D89-4432-AEBA-7EDDE20FB0FE}" dt="2022-07-14T17:08:52.968" v="139" actId="20577"/>
        <pc:sldMkLst>
          <pc:docMk/>
          <pc:sldMk cId="3319134064" sldId="347"/>
        </pc:sldMkLst>
        <pc:spChg chg="mod">
          <ac:chgData name="Naimish Vadodariya" userId="d2e325c0593a319e" providerId="LiveId" clId="{C5D15607-3D89-4432-AEBA-7EDDE20FB0FE}" dt="2022-07-14T16:59:26.269" v="21" actId="20577"/>
          <ac:spMkLst>
            <pc:docMk/>
            <pc:sldMk cId="3319134064" sldId="347"/>
            <ac:spMk id="2" creationId="{095EF1AA-B384-4B3C-AA64-26D31B983DC1}"/>
          </ac:spMkLst>
        </pc:spChg>
        <pc:spChg chg="mod">
          <ac:chgData name="Naimish Vadodariya" userId="d2e325c0593a319e" providerId="LiveId" clId="{C5D15607-3D89-4432-AEBA-7EDDE20FB0FE}" dt="2022-07-14T17:08:52.968" v="139" actId="20577"/>
          <ac:spMkLst>
            <pc:docMk/>
            <pc:sldMk cId="3319134064" sldId="347"/>
            <ac:spMk id="13" creationId="{00000000-0000-0000-0000-000000000000}"/>
          </ac:spMkLst>
        </pc:spChg>
      </pc:sldChg>
      <pc:sldChg chg="addSp delSp modSp mod delAnim modAnim">
        <pc:chgData name="Naimish Vadodariya" userId="d2e325c0593a319e" providerId="LiveId" clId="{C5D15607-3D89-4432-AEBA-7EDDE20FB0FE}" dt="2022-07-14T17:27:02.431" v="339" actId="14100"/>
        <pc:sldMkLst>
          <pc:docMk/>
          <pc:sldMk cId="434497636" sldId="348"/>
        </pc:sldMkLst>
        <pc:spChg chg="mod">
          <ac:chgData name="Naimish Vadodariya" userId="d2e325c0593a319e" providerId="LiveId" clId="{C5D15607-3D89-4432-AEBA-7EDDE20FB0FE}" dt="2022-07-14T16:59:18.219" v="18" actId="20577"/>
          <ac:spMkLst>
            <pc:docMk/>
            <pc:sldMk cId="434497636" sldId="348"/>
            <ac:spMk id="2" creationId="{095EF1AA-B384-4B3C-AA64-26D31B983DC1}"/>
          </ac:spMkLst>
        </pc:spChg>
        <pc:spChg chg="del">
          <ac:chgData name="Naimish Vadodariya" userId="d2e325c0593a319e" providerId="LiveId" clId="{C5D15607-3D89-4432-AEBA-7EDDE20FB0FE}" dt="2022-07-14T17:24:28.658" v="312" actId="478"/>
          <ac:spMkLst>
            <pc:docMk/>
            <pc:sldMk cId="434497636" sldId="348"/>
            <ac:spMk id="5" creationId="{C4A6F3DF-2EB8-43CF-3795-79063F5A0067}"/>
          </ac:spMkLst>
        </pc:spChg>
        <pc:spChg chg="del">
          <ac:chgData name="Naimish Vadodariya" userId="d2e325c0593a319e" providerId="LiveId" clId="{C5D15607-3D89-4432-AEBA-7EDDE20FB0FE}" dt="2022-07-14T17:24:30.295" v="313" actId="478"/>
          <ac:spMkLst>
            <pc:docMk/>
            <pc:sldMk cId="434497636" sldId="348"/>
            <ac:spMk id="7" creationId="{72A86601-7B9C-F9F6-5604-2455DAE19E61}"/>
          </ac:spMkLst>
        </pc:spChg>
        <pc:spChg chg="mod">
          <ac:chgData name="Naimish Vadodariya" userId="d2e325c0593a319e" providerId="LiveId" clId="{C5D15607-3D89-4432-AEBA-7EDDE20FB0FE}" dt="2022-07-14T17:21:27.461" v="295" actId="20577"/>
          <ac:spMkLst>
            <pc:docMk/>
            <pc:sldMk cId="434497636" sldId="348"/>
            <ac:spMk id="13" creationId="{00000000-0000-0000-0000-000000000000}"/>
          </ac:spMkLst>
        </pc:spChg>
        <pc:spChg chg="del">
          <ac:chgData name="Naimish Vadodariya" userId="d2e325c0593a319e" providerId="LiveId" clId="{C5D15607-3D89-4432-AEBA-7EDDE20FB0FE}" dt="2022-07-14T17:23:09.658" v="307" actId="478"/>
          <ac:spMkLst>
            <pc:docMk/>
            <pc:sldMk cId="434497636" sldId="348"/>
            <ac:spMk id="14"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7" creationId="{C4A6F3DF-2EB8-43CF-3795-79063F5A0067}"/>
          </ac:spMkLst>
        </pc:spChg>
        <pc:spChg chg="mod">
          <ac:chgData name="Naimish Vadodariya" userId="d2e325c0593a319e" providerId="LiveId" clId="{C5D15607-3D89-4432-AEBA-7EDDE20FB0FE}" dt="2022-07-14T17:27:02.431" v="339" actId="14100"/>
          <ac:spMkLst>
            <pc:docMk/>
            <pc:sldMk cId="434497636" sldId="348"/>
            <ac:spMk id="18"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9" creationId="{72A86601-7B9C-F9F6-5604-2455DAE19E61}"/>
          </ac:spMkLst>
        </pc:spChg>
        <pc:spChg chg="del">
          <ac:chgData name="Naimish Vadodariya" userId="d2e325c0593a319e" providerId="LiveId" clId="{C5D15607-3D89-4432-AEBA-7EDDE20FB0FE}" dt="2022-07-14T17:22:58.825" v="303" actId="478"/>
          <ac:spMkLst>
            <pc:docMk/>
            <pc:sldMk cId="434497636" sldId="348"/>
            <ac:spMk id="21" creationId="{C4A6F3DF-2EB8-43CF-3795-79063F5A0067}"/>
          </ac:spMkLst>
        </pc:spChg>
        <pc:spChg chg="del">
          <ac:chgData name="Naimish Vadodariya" userId="d2e325c0593a319e" providerId="LiveId" clId="{C5D15607-3D89-4432-AEBA-7EDDE20FB0FE}" dt="2022-07-14T17:23:05.988" v="305" actId="478"/>
          <ac:spMkLst>
            <pc:docMk/>
            <pc:sldMk cId="434497636" sldId="348"/>
            <ac:spMk id="23" creationId="{72A86601-7B9C-F9F6-5604-2455DAE19E61}"/>
          </ac:spMkLst>
        </pc:spChg>
        <pc:spChg chg="del mod">
          <ac:chgData name="Naimish Vadodariya" userId="d2e325c0593a319e" providerId="LiveId" clId="{C5D15607-3D89-4432-AEBA-7EDDE20FB0FE}" dt="2022-07-14T17:22:56.841" v="302" actId="478"/>
          <ac:spMkLst>
            <pc:docMk/>
            <pc:sldMk cId="434497636" sldId="348"/>
            <ac:spMk id="27" creationId="{72A86601-7B9C-F9F6-5604-2455DAE19E61}"/>
          </ac:spMkLst>
        </pc:spChg>
        <pc:picChg chg="add mod">
          <ac:chgData name="Naimish Vadodariya" userId="d2e325c0593a319e" providerId="LiveId" clId="{C5D15607-3D89-4432-AEBA-7EDDE20FB0FE}" dt="2022-07-14T17:25:00.578" v="332" actId="1036"/>
          <ac:picMkLst>
            <pc:docMk/>
            <pc:sldMk cId="434497636" sldId="348"/>
            <ac:picMk id="4" creationId="{3F2BCC9E-F3C4-866E-9808-E3822D192EFE}"/>
          </ac:picMkLst>
        </pc:picChg>
        <pc:picChg chg="del">
          <ac:chgData name="Naimish Vadodariya" userId="d2e325c0593a319e" providerId="LiveId" clId="{C5D15607-3D89-4432-AEBA-7EDDE20FB0FE}" dt="2022-07-14T17:23:12.520" v="308" actId="478"/>
          <ac:picMkLst>
            <pc:docMk/>
            <pc:sldMk cId="434497636" sldId="348"/>
            <ac:picMk id="6" creationId="{44B127CF-A2B4-C301-5C23-6FA165059264}"/>
          </ac:picMkLst>
        </pc:picChg>
        <pc:picChg chg="del">
          <ac:chgData name="Naimish Vadodariya" userId="d2e325c0593a319e" providerId="LiveId" clId="{C5D15607-3D89-4432-AEBA-7EDDE20FB0FE}" dt="2022-07-14T17:23:04.207" v="304" actId="478"/>
          <ac:picMkLst>
            <pc:docMk/>
            <pc:sldMk cId="434497636" sldId="348"/>
            <ac:picMk id="15" creationId="{9E8B019E-3F26-E8ED-16FD-24166CF9D405}"/>
          </ac:picMkLst>
        </pc:picChg>
        <pc:picChg chg="del">
          <ac:chgData name="Naimish Vadodariya" userId="d2e325c0593a319e" providerId="LiveId" clId="{C5D15607-3D89-4432-AEBA-7EDDE20FB0FE}" dt="2022-07-14T17:23:07.327" v="306" actId="478"/>
          <ac:picMkLst>
            <pc:docMk/>
            <pc:sldMk cId="434497636" sldId="348"/>
            <ac:picMk id="20" creationId="{195C1E1A-4118-D8D2-4424-2FD7E5ADD5CF}"/>
          </ac:picMkLst>
        </pc:picChg>
      </pc:sldChg>
      <pc:sldChg chg="addSp delSp modSp add mod delAnim modAnim">
        <pc:chgData name="Naimish Vadodariya" userId="d2e325c0593a319e" providerId="LiveId" clId="{C5D15607-3D89-4432-AEBA-7EDDE20FB0FE}" dt="2022-07-18T02:34:57.327" v="1910" actId="20577"/>
        <pc:sldMkLst>
          <pc:docMk/>
          <pc:sldMk cId="2709924892" sldId="349"/>
        </pc:sldMkLst>
        <pc:spChg chg="mod">
          <ac:chgData name="Naimish Vadodariya" userId="d2e325c0593a319e" providerId="LiveId" clId="{C5D15607-3D89-4432-AEBA-7EDDE20FB0FE}" dt="2022-07-14T16:59:11.307" v="7" actId="20577"/>
          <ac:spMkLst>
            <pc:docMk/>
            <pc:sldMk cId="2709924892" sldId="349"/>
            <ac:spMk id="2" creationId="{095EF1AA-B384-4B3C-AA64-26D31B983DC1}"/>
          </ac:spMkLst>
        </pc:spChg>
        <pc:spChg chg="del">
          <ac:chgData name="Naimish Vadodariya" userId="d2e325c0593a319e" providerId="LiveId" clId="{C5D15607-3D89-4432-AEBA-7EDDE20FB0FE}" dt="2022-07-14T17:07:33.665" v="50" actId="478"/>
          <ac:spMkLst>
            <pc:docMk/>
            <pc:sldMk cId="2709924892" sldId="349"/>
            <ac:spMk id="5" creationId="{C4A6F3DF-2EB8-43CF-3795-79063F5A0067}"/>
          </ac:spMkLst>
        </pc:spChg>
        <pc:spChg chg="del">
          <ac:chgData name="Naimish Vadodariya" userId="d2e325c0593a319e" providerId="LiveId" clId="{C5D15607-3D89-4432-AEBA-7EDDE20FB0FE}" dt="2022-07-14T17:07:35.634" v="51" actId="478"/>
          <ac:spMkLst>
            <pc:docMk/>
            <pc:sldMk cId="2709924892" sldId="349"/>
            <ac:spMk id="7" creationId="{72A86601-7B9C-F9F6-5604-2455DAE19E61}"/>
          </ac:spMkLst>
        </pc:spChg>
        <pc:spChg chg="mod">
          <ac:chgData name="Naimish Vadodariya" userId="d2e325c0593a319e" providerId="LiveId" clId="{C5D15607-3D89-4432-AEBA-7EDDE20FB0FE}" dt="2022-07-14T17:09:06.188" v="140" actId="123"/>
          <ac:spMkLst>
            <pc:docMk/>
            <pc:sldMk cId="2709924892" sldId="349"/>
            <ac:spMk id="13" creationId="{00000000-0000-0000-0000-000000000000}"/>
          </ac:spMkLst>
        </pc:spChg>
        <pc:spChg chg="del">
          <ac:chgData name="Naimish Vadodariya" userId="d2e325c0593a319e" providerId="LiveId" clId="{C5D15607-3D89-4432-AEBA-7EDDE20FB0FE}" dt="2022-07-14T17:07:38.532" v="52" actId="478"/>
          <ac:spMkLst>
            <pc:docMk/>
            <pc:sldMk cId="2709924892" sldId="349"/>
            <ac:spMk id="14" creationId="{72A86601-7B9C-F9F6-5604-2455DAE19E61}"/>
          </ac:spMkLst>
        </pc:spChg>
        <pc:spChg chg="mod">
          <ac:chgData name="Naimish Vadodariya" userId="d2e325c0593a319e" providerId="LiveId" clId="{C5D15607-3D89-4432-AEBA-7EDDE20FB0FE}" dt="2022-07-14T17:09:53.168" v="188" actId="1076"/>
          <ac:spMkLst>
            <pc:docMk/>
            <pc:sldMk cId="2709924892" sldId="349"/>
            <ac:spMk id="17" creationId="{C4A6F3DF-2EB8-43CF-3795-79063F5A0067}"/>
          </ac:spMkLst>
        </pc:spChg>
        <pc:spChg chg="mod">
          <ac:chgData name="Naimish Vadodariya" userId="d2e325c0593a319e" providerId="LiveId" clId="{C5D15607-3D89-4432-AEBA-7EDDE20FB0FE}" dt="2022-07-14T17:10:00.246" v="189" actId="554"/>
          <ac:spMkLst>
            <pc:docMk/>
            <pc:sldMk cId="2709924892" sldId="349"/>
            <ac:spMk id="18" creationId="{72A86601-7B9C-F9F6-5604-2455DAE19E61}"/>
          </ac:spMkLst>
        </pc:spChg>
        <pc:spChg chg="mod">
          <ac:chgData name="Naimish Vadodariya" userId="d2e325c0593a319e" providerId="LiveId" clId="{C5D15607-3D89-4432-AEBA-7EDDE20FB0FE}" dt="2022-07-14T17:10:45.409" v="207" actId="1037"/>
          <ac:spMkLst>
            <pc:docMk/>
            <pc:sldMk cId="2709924892" sldId="349"/>
            <ac:spMk id="19" creationId="{72A86601-7B9C-F9F6-5604-2455DAE19E61}"/>
          </ac:spMkLst>
        </pc:spChg>
        <pc:spChg chg="mod">
          <ac:chgData name="Naimish Vadodariya" userId="d2e325c0593a319e" providerId="LiveId" clId="{C5D15607-3D89-4432-AEBA-7EDDE20FB0FE}" dt="2022-07-18T02:34:57.327" v="1910" actId="20577"/>
          <ac:spMkLst>
            <pc:docMk/>
            <pc:sldMk cId="2709924892" sldId="349"/>
            <ac:spMk id="21" creationId="{C4A6F3DF-2EB8-43CF-3795-79063F5A0067}"/>
          </ac:spMkLst>
        </pc:spChg>
        <pc:spChg chg="mod">
          <ac:chgData name="Naimish Vadodariya" userId="d2e325c0593a319e" providerId="LiveId" clId="{C5D15607-3D89-4432-AEBA-7EDDE20FB0FE}" dt="2022-07-14T17:13:40.072" v="239" actId="1076"/>
          <ac:spMkLst>
            <pc:docMk/>
            <pc:sldMk cId="2709924892" sldId="349"/>
            <ac:spMk id="23" creationId="{72A86601-7B9C-F9F6-5604-2455DAE19E61}"/>
          </ac:spMkLst>
        </pc:spChg>
        <pc:spChg chg="mod">
          <ac:chgData name="Naimish Vadodariya" userId="d2e325c0593a319e" providerId="LiveId" clId="{C5D15607-3D89-4432-AEBA-7EDDE20FB0FE}" dt="2022-07-14T17:13:40.072" v="239" actId="1076"/>
          <ac:spMkLst>
            <pc:docMk/>
            <pc:sldMk cId="2709924892" sldId="349"/>
            <ac:spMk id="27" creationId="{72A86601-7B9C-F9F6-5604-2455DAE19E61}"/>
          </ac:spMkLst>
        </pc:spChg>
        <pc:picChg chg="add mod">
          <ac:chgData name="Naimish Vadodariya" userId="d2e325c0593a319e" providerId="LiveId" clId="{C5D15607-3D89-4432-AEBA-7EDDE20FB0FE}" dt="2022-07-14T17:10:45.409" v="207" actId="1037"/>
          <ac:picMkLst>
            <pc:docMk/>
            <pc:sldMk cId="2709924892" sldId="349"/>
            <ac:picMk id="4" creationId="{200E17A6-3EDA-E9DC-6ADB-335240150C0B}"/>
          </ac:picMkLst>
        </pc:picChg>
        <pc:picChg chg="del mod">
          <ac:chgData name="Naimish Vadodariya" userId="d2e325c0593a319e" providerId="LiveId" clId="{C5D15607-3D89-4432-AEBA-7EDDE20FB0FE}" dt="2022-07-14T17:10:11.031" v="191" actId="478"/>
          <ac:picMkLst>
            <pc:docMk/>
            <pc:sldMk cId="2709924892" sldId="349"/>
            <ac:picMk id="6" creationId="{44B127CF-A2B4-C301-5C23-6FA165059264}"/>
          </ac:picMkLst>
        </pc:picChg>
        <pc:picChg chg="add del mod">
          <ac:chgData name="Naimish Vadodariya" userId="d2e325c0593a319e" providerId="LiveId" clId="{C5D15607-3D89-4432-AEBA-7EDDE20FB0FE}" dt="2022-07-14T17:15:00.916" v="240" actId="478"/>
          <ac:picMkLst>
            <pc:docMk/>
            <pc:sldMk cId="2709924892" sldId="349"/>
            <ac:picMk id="9" creationId="{E0EC2131-4C9C-9DE2-1E4E-26A62AE95F13}"/>
          </ac:picMkLst>
        </pc:picChg>
        <pc:picChg chg="del mod">
          <ac:chgData name="Naimish Vadodariya" userId="d2e325c0593a319e" providerId="LiveId" clId="{C5D15607-3D89-4432-AEBA-7EDDE20FB0FE}" dt="2022-07-14T17:12:24.951" v="211" actId="478"/>
          <ac:picMkLst>
            <pc:docMk/>
            <pc:sldMk cId="2709924892" sldId="349"/>
            <ac:picMk id="15" creationId="{9E8B019E-3F26-E8ED-16FD-24166CF9D405}"/>
          </ac:picMkLst>
        </pc:picChg>
        <pc:picChg chg="add mod">
          <ac:chgData name="Naimish Vadodariya" userId="d2e325c0593a319e" providerId="LiveId" clId="{C5D15607-3D89-4432-AEBA-7EDDE20FB0FE}" dt="2022-07-14T17:15:09.929" v="243" actId="14100"/>
          <ac:picMkLst>
            <pc:docMk/>
            <pc:sldMk cId="2709924892" sldId="349"/>
            <ac:picMk id="16" creationId="{4EA2770F-EF68-9B12-EB9D-3A695150C287}"/>
          </ac:picMkLst>
        </pc:picChg>
        <pc:picChg chg="del">
          <ac:chgData name="Naimish Vadodariya" userId="d2e325c0593a319e" providerId="LiveId" clId="{C5D15607-3D89-4432-AEBA-7EDDE20FB0FE}" dt="2022-07-14T17:07:39.313" v="53" actId="478"/>
          <ac:picMkLst>
            <pc:docMk/>
            <pc:sldMk cId="2709924892" sldId="349"/>
            <ac:picMk id="20" creationId="{195C1E1A-4118-D8D2-4424-2FD7E5ADD5CF}"/>
          </ac:picMkLst>
        </pc:picChg>
      </pc:sldChg>
      <pc:sldChg chg="addSp delSp modSp add mod delAnim modAnim">
        <pc:chgData name="Naimish Vadodariya" userId="d2e325c0593a319e" providerId="LiveId" clId="{C5D15607-3D89-4432-AEBA-7EDDE20FB0FE}" dt="2022-07-14T17:32:10.925" v="369" actId="14100"/>
        <pc:sldMkLst>
          <pc:docMk/>
          <pc:sldMk cId="3258211627" sldId="350"/>
        </pc:sldMkLst>
        <pc:spChg chg="mod">
          <ac:chgData name="Naimish Vadodariya" userId="d2e325c0593a319e" providerId="LiveId" clId="{C5D15607-3D89-4432-AEBA-7EDDE20FB0FE}" dt="2022-07-14T17:27:54.159" v="344" actId="20577"/>
          <ac:spMkLst>
            <pc:docMk/>
            <pc:sldMk cId="3258211627" sldId="350"/>
            <ac:spMk id="2" creationId="{095EF1AA-B384-4B3C-AA64-26D31B983DC1}"/>
          </ac:spMkLst>
        </pc:spChg>
        <pc:spChg chg="add mod">
          <ac:chgData name="Naimish Vadodariya" userId="d2e325c0593a319e" providerId="LiveId" clId="{C5D15607-3D89-4432-AEBA-7EDDE20FB0FE}" dt="2022-07-14T17:30:15.186" v="359" actId="1582"/>
          <ac:spMkLst>
            <pc:docMk/>
            <pc:sldMk cId="3258211627" sldId="350"/>
            <ac:spMk id="6" creationId="{BED2EAB1-4283-20F6-F589-2A40D1CA6BF9}"/>
          </ac:spMkLst>
        </pc:spChg>
        <pc:spChg chg="mod">
          <ac:chgData name="Naimish Vadodariya" userId="d2e325c0593a319e" providerId="LiveId" clId="{C5D15607-3D89-4432-AEBA-7EDDE20FB0FE}" dt="2022-07-14T17:32:10.925" v="369" actId="14100"/>
          <ac:spMkLst>
            <pc:docMk/>
            <pc:sldMk cId="3258211627" sldId="350"/>
            <ac:spMk id="12" creationId="{139A428D-8F15-4206-B337-FA27C005FA71}"/>
          </ac:spMkLst>
        </pc:spChg>
        <pc:spChg chg="mod">
          <ac:chgData name="Naimish Vadodariya" userId="d2e325c0593a319e" providerId="LiveId" clId="{C5D15607-3D89-4432-AEBA-7EDDE20FB0FE}" dt="2022-07-14T17:31:25.578" v="367" actId="20577"/>
          <ac:spMkLst>
            <pc:docMk/>
            <pc:sldMk cId="3258211627" sldId="350"/>
            <ac:spMk id="13" creationId="{00000000-0000-0000-0000-000000000000}"/>
          </ac:spMkLst>
        </pc:spChg>
        <pc:spChg chg="mod">
          <ac:chgData name="Naimish Vadodariya" userId="d2e325c0593a319e" providerId="LiveId" clId="{C5D15607-3D89-4432-AEBA-7EDDE20FB0FE}" dt="2022-07-14T17:28:30.795" v="348" actId="20577"/>
          <ac:spMkLst>
            <pc:docMk/>
            <pc:sldMk cId="3258211627" sldId="350"/>
            <ac:spMk id="17" creationId="{C4A6F3DF-2EB8-43CF-3795-79063F5A0067}"/>
          </ac:spMkLst>
        </pc:spChg>
        <pc:picChg chg="del">
          <ac:chgData name="Naimish Vadodariya" userId="d2e325c0593a319e" providerId="LiveId" clId="{C5D15607-3D89-4432-AEBA-7EDDE20FB0FE}" dt="2022-07-14T17:29:03.729" v="349" actId="478"/>
          <ac:picMkLst>
            <pc:docMk/>
            <pc:sldMk cId="3258211627" sldId="350"/>
            <ac:picMk id="4" creationId="{3F2BCC9E-F3C4-866E-9808-E3822D192EFE}"/>
          </ac:picMkLst>
        </pc:picChg>
        <pc:picChg chg="add mod">
          <ac:chgData name="Naimish Vadodariya" userId="d2e325c0593a319e" providerId="LiveId" clId="{C5D15607-3D89-4432-AEBA-7EDDE20FB0FE}" dt="2022-07-14T17:29:31.257" v="353" actId="14100"/>
          <ac:picMkLst>
            <pc:docMk/>
            <pc:sldMk cId="3258211627" sldId="350"/>
            <ac:picMk id="5" creationId="{2023D4DB-0CB3-CD59-19FB-3BC51C76336D}"/>
          </ac:picMkLst>
        </pc:picChg>
      </pc:sldChg>
      <pc:sldChg chg="addSp delSp modSp add mod addAnim delAnim modAnim">
        <pc:chgData name="Naimish Vadodariya" userId="d2e325c0593a319e" providerId="LiveId" clId="{C5D15607-3D89-4432-AEBA-7EDDE20FB0FE}" dt="2022-07-14T17:56:43.356" v="655"/>
        <pc:sldMkLst>
          <pc:docMk/>
          <pc:sldMk cId="2767398587" sldId="351"/>
        </pc:sldMkLst>
        <pc:spChg chg="mod">
          <ac:chgData name="Naimish Vadodariya" userId="d2e325c0593a319e" providerId="LiveId" clId="{C5D15607-3D89-4432-AEBA-7EDDE20FB0FE}" dt="2022-07-14T17:34:01.561" v="378" actId="20577"/>
          <ac:spMkLst>
            <pc:docMk/>
            <pc:sldMk cId="2767398587" sldId="351"/>
            <ac:spMk id="2" creationId="{095EF1AA-B384-4B3C-AA64-26D31B983DC1}"/>
          </ac:spMkLst>
        </pc:spChg>
        <pc:spChg chg="add mod">
          <ac:chgData name="Naimish Vadodariya" userId="d2e325c0593a319e" providerId="LiveId" clId="{C5D15607-3D89-4432-AEBA-7EDDE20FB0FE}" dt="2022-07-14T17:56:24.989" v="651" actId="1036"/>
          <ac:spMkLst>
            <pc:docMk/>
            <pc:sldMk cId="2767398587" sldId="351"/>
            <ac:spMk id="5" creationId="{48662EDF-3990-3D63-09E7-465DB409DD95}"/>
          </ac:spMkLst>
        </pc:spChg>
        <pc:spChg chg="mod">
          <ac:chgData name="Naimish Vadodariya" userId="d2e325c0593a319e" providerId="LiveId" clId="{C5D15607-3D89-4432-AEBA-7EDDE20FB0FE}" dt="2022-07-14T17:41:07.153" v="409" actId="14100"/>
          <ac:spMkLst>
            <pc:docMk/>
            <pc:sldMk cId="2767398587" sldId="351"/>
            <ac:spMk id="12" creationId="{139A428D-8F15-4206-B337-FA27C005FA71}"/>
          </ac:spMkLst>
        </pc:spChg>
        <pc:spChg chg="mod">
          <ac:chgData name="Naimish Vadodariya" userId="d2e325c0593a319e" providerId="LiveId" clId="{C5D15607-3D89-4432-AEBA-7EDDE20FB0FE}" dt="2022-07-14T17:35:16.469" v="407" actId="20577"/>
          <ac:spMkLst>
            <pc:docMk/>
            <pc:sldMk cId="2767398587" sldId="351"/>
            <ac:spMk id="13" creationId="{00000000-0000-0000-0000-000000000000}"/>
          </ac:spMkLst>
        </pc:spChg>
        <pc:spChg chg="del">
          <ac:chgData name="Naimish Vadodariya" userId="d2e325c0593a319e" providerId="LiveId" clId="{C5D15607-3D89-4432-AEBA-7EDDE20FB0FE}" dt="2022-07-14T17:41:13.753" v="411" actId="478"/>
          <ac:spMkLst>
            <pc:docMk/>
            <pc:sldMk cId="2767398587" sldId="351"/>
            <ac:spMk id="17" creationId="{C4A6F3DF-2EB8-43CF-3795-79063F5A0067}"/>
          </ac:spMkLst>
        </pc:spChg>
        <pc:spChg chg="del">
          <ac:chgData name="Naimish Vadodariya" userId="d2e325c0593a319e" providerId="LiveId" clId="{C5D15607-3D89-4432-AEBA-7EDDE20FB0FE}" dt="2022-07-14T17:41:11.657" v="410" actId="478"/>
          <ac:spMkLst>
            <pc:docMk/>
            <pc:sldMk cId="2767398587" sldId="351"/>
            <ac:spMk id="18" creationId="{72A86601-7B9C-F9F6-5604-2455DAE19E61}"/>
          </ac:spMkLst>
        </pc:spChg>
        <pc:spChg chg="del">
          <ac:chgData name="Naimish Vadodariya" userId="d2e325c0593a319e" providerId="LiveId" clId="{C5D15607-3D89-4432-AEBA-7EDDE20FB0FE}" dt="2022-07-14T17:41:15.989" v="412" actId="478"/>
          <ac:spMkLst>
            <pc:docMk/>
            <pc:sldMk cId="2767398587" sldId="351"/>
            <ac:spMk id="19" creationId="{72A86601-7B9C-F9F6-5604-2455DAE19E61}"/>
          </ac:spMkLst>
        </pc:spChg>
        <pc:spChg chg="add mod">
          <ac:chgData name="Naimish Vadodariya" userId="d2e325c0593a319e" providerId="LiveId" clId="{C5D15607-3D89-4432-AEBA-7EDDE20FB0FE}" dt="2022-07-14T17:42:34.832" v="425" actId="14100"/>
          <ac:spMkLst>
            <pc:docMk/>
            <pc:sldMk cId="2767398587" sldId="351"/>
            <ac:spMk id="20" creationId="{CD91C41C-8AF5-E5EA-AF59-B100830EB102}"/>
          </ac:spMkLst>
        </pc:spChg>
        <pc:spChg chg="del">
          <ac:chgData name="Naimish Vadodariya" userId="d2e325c0593a319e" providerId="LiveId" clId="{C5D15607-3D89-4432-AEBA-7EDDE20FB0FE}" dt="2022-07-14T17:41:19.538" v="414" actId="478"/>
          <ac:spMkLst>
            <pc:docMk/>
            <pc:sldMk cId="2767398587" sldId="351"/>
            <ac:spMk id="21" creationId="{C4A6F3DF-2EB8-43CF-3795-79063F5A0067}"/>
          </ac:spMkLst>
        </pc:spChg>
        <pc:spChg chg="add mod">
          <ac:chgData name="Naimish Vadodariya" userId="d2e325c0593a319e" providerId="LiveId" clId="{C5D15607-3D89-4432-AEBA-7EDDE20FB0FE}" dt="2022-07-14T17:56:29.203" v="652" actId="1036"/>
          <ac:spMkLst>
            <pc:docMk/>
            <pc:sldMk cId="2767398587" sldId="351"/>
            <ac:spMk id="22" creationId="{47242BCB-2A76-98F1-5C35-589A8BE3A012}"/>
          </ac:spMkLst>
        </pc:spChg>
        <pc:spChg chg="del">
          <ac:chgData name="Naimish Vadodariya" userId="d2e325c0593a319e" providerId="LiveId" clId="{C5D15607-3D89-4432-AEBA-7EDDE20FB0FE}" dt="2022-07-14T17:41:24.277" v="417" actId="478"/>
          <ac:spMkLst>
            <pc:docMk/>
            <pc:sldMk cId="2767398587" sldId="351"/>
            <ac:spMk id="23" creationId="{72A86601-7B9C-F9F6-5604-2455DAE19E61}"/>
          </ac:spMkLst>
        </pc:spChg>
        <pc:spChg chg="add mod">
          <ac:chgData name="Naimish Vadodariya" userId="d2e325c0593a319e" providerId="LiveId" clId="{C5D15607-3D89-4432-AEBA-7EDDE20FB0FE}" dt="2022-07-14T17:56:14.850" v="650" actId="1035"/>
          <ac:spMkLst>
            <pc:docMk/>
            <pc:sldMk cId="2767398587" sldId="351"/>
            <ac:spMk id="24" creationId="{182603D4-5713-3CE5-6F29-73A51B5D1404}"/>
          </ac:spMkLst>
        </pc:spChg>
        <pc:spChg chg="del">
          <ac:chgData name="Naimish Vadodariya" userId="d2e325c0593a319e" providerId="LiveId" clId="{C5D15607-3D89-4432-AEBA-7EDDE20FB0FE}" dt="2022-07-14T17:41:20.944" v="415" actId="478"/>
          <ac:spMkLst>
            <pc:docMk/>
            <pc:sldMk cId="2767398587" sldId="351"/>
            <ac:spMk id="27" creationId="{72A86601-7B9C-F9F6-5604-2455DAE19E61}"/>
          </ac:spMkLst>
        </pc:spChg>
        <pc:graphicFrameChg chg="add del">
          <ac:chgData name="Naimish Vadodariya" userId="d2e325c0593a319e" providerId="LiveId" clId="{C5D15607-3D89-4432-AEBA-7EDDE20FB0FE}" dt="2022-07-14T17:41:46.213" v="419" actId="3680"/>
          <ac:graphicFrameMkLst>
            <pc:docMk/>
            <pc:sldMk cId="2767398587" sldId="351"/>
            <ac:graphicFrameMk id="3" creationId="{2F0891EB-BF87-BFAC-7BBD-ECCE4B45EBBF}"/>
          </ac:graphicFrameMkLst>
        </pc:graphicFrameChg>
        <pc:graphicFrameChg chg="add mod modGraphic">
          <ac:chgData name="Naimish Vadodariya" userId="d2e325c0593a319e" providerId="LiveId" clId="{C5D15607-3D89-4432-AEBA-7EDDE20FB0FE}" dt="2022-07-14T17:54:51.028" v="634" actId="255"/>
          <ac:graphicFrameMkLst>
            <pc:docMk/>
            <pc:sldMk cId="2767398587" sldId="351"/>
            <ac:graphicFrameMk id="15" creationId="{B267EDDA-FF24-1989-6699-4B7A7B721C7D}"/>
          </ac:graphicFrameMkLst>
        </pc:graphicFrameChg>
        <pc:picChg chg="del">
          <ac:chgData name="Naimish Vadodariya" userId="d2e325c0593a319e" providerId="LiveId" clId="{C5D15607-3D89-4432-AEBA-7EDDE20FB0FE}" dt="2022-07-14T17:41:17.238" v="413" actId="478"/>
          <ac:picMkLst>
            <pc:docMk/>
            <pc:sldMk cId="2767398587" sldId="351"/>
            <ac:picMk id="4" creationId="{200E17A6-3EDA-E9DC-6ADB-335240150C0B}"/>
          </ac:picMkLst>
        </pc:picChg>
        <pc:picChg chg="del">
          <ac:chgData name="Naimish Vadodariya" userId="d2e325c0593a319e" providerId="LiveId" clId="{C5D15607-3D89-4432-AEBA-7EDDE20FB0FE}" dt="2022-07-14T17:41:22.164" v="416" actId="478"/>
          <ac:picMkLst>
            <pc:docMk/>
            <pc:sldMk cId="2767398587" sldId="351"/>
            <ac:picMk id="16" creationId="{4EA2770F-EF68-9B12-EB9D-3A695150C287}"/>
          </ac:picMkLst>
        </pc:picChg>
      </pc:sldChg>
      <pc:sldChg chg="delSp modSp add mod delAnim modAnim">
        <pc:chgData name="Naimish Vadodariya" userId="d2e325c0593a319e" providerId="LiveId" clId="{C5D15607-3D89-4432-AEBA-7EDDE20FB0FE}" dt="2022-07-14T18:11:35.722" v="844" actId="20577"/>
        <pc:sldMkLst>
          <pc:docMk/>
          <pc:sldMk cId="3413931405" sldId="352"/>
        </pc:sldMkLst>
        <pc:spChg chg="mod">
          <ac:chgData name="Naimish Vadodariya" userId="d2e325c0593a319e" providerId="LiveId" clId="{C5D15607-3D89-4432-AEBA-7EDDE20FB0FE}" dt="2022-07-14T17:59:41.976" v="660" actId="20577"/>
          <ac:spMkLst>
            <pc:docMk/>
            <pc:sldMk cId="3413931405" sldId="352"/>
            <ac:spMk id="2" creationId="{095EF1AA-B384-4B3C-AA64-26D31B983DC1}"/>
          </ac:spMkLst>
        </pc:spChg>
        <pc:spChg chg="del">
          <ac:chgData name="Naimish Vadodariya" userId="d2e325c0593a319e" providerId="LiveId" clId="{C5D15607-3D89-4432-AEBA-7EDDE20FB0FE}" dt="2022-07-14T18:03:33.321" v="724" actId="478"/>
          <ac:spMkLst>
            <pc:docMk/>
            <pc:sldMk cId="3413931405" sldId="352"/>
            <ac:spMk id="5" creationId="{48662EDF-3990-3D63-09E7-465DB409DD95}"/>
          </ac:spMkLst>
        </pc:spChg>
        <pc:spChg chg="mod">
          <ac:chgData name="Naimish Vadodariya" userId="d2e325c0593a319e" providerId="LiveId" clId="{C5D15607-3D89-4432-AEBA-7EDDE20FB0FE}" dt="2022-07-14T18:04:12.037" v="737" actId="20577"/>
          <ac:spMkLst>
            <pc:docMk/>
            <pc:sldMk cId="3413931405" sldId="352"/>
            <ac:spMk id="13" creationId="{00000000-0000-0000-0000-000000000000}"/>
          </ac:spMkLst>
        </pc:spChg>
        <pc:spChg chg="mod">
          <ac:chgData name="Naimish Vadodariya" userId="d2e325c0593a319e" providerId="LiveId" clId="{C5D15607-3D89-4432-AEBA-7EDDE20FB0FE}" dt="2022-07-14T18:01:48.929" v="721" actId="1035"/>
          <ac:spMkLst>
            <pc:docMk/>
            <pc:sldMk cId="3413931405" sldId="352"/>
            <ac:spMk id="20" creationId="{CD91C41C-8AF5-E5EA-AF59-B100830EB102}"/>
          </ac:spMkLst>
        </pc:spChg>
        <pc:spChg chg="del">
          <ac:chgData name="Naimish Vadodariya" userId="d2e325c0593a319e" providerId="LiveId" clId="{C5D15607-3D89-4432-AEBA-7EDDE20FB0FE}" dt="2022-07-14T18:03:34.945" v="725" actId="478"/>
          <ac:spMkLst>
            <pc:docMk/>
            <pc:sldMk cId="3413931405" sldId="352"/>
            <ac:spMk id="22" creationId="{47242BCB-2A76-98F1-5C35-589A8BE3A012}"/>
          </ac:spMkLst>
        </pc:spChg>
        <pc:spChg chg="del">
          <ac:chgData name="Naimish Vadodariya" userId="d2e325c0593a319e" providerId="LiveId" clId="{C5D15607-3D89-4432-AEBA-7EDDE20FB0FE}" dt="2022-07-14T18:03:36.476" v="726" actId="478"/>
          <ac:spMkLst>
            <pc:docMk/>
            <pc:sldMk cId="3413931405" sldId="352"/>
            <ac:spMk id="24" creationId="{182603D4-5713-3CE5-6F29-73A51B5D1404}"/>
          </ac:spMkLst>
        </pc:spChg>
        <pc:graphicFrameChg chg="mod modGraphic">
          <ac:chgData name="Naimish Vadodariya" userId="d2e325c0593a319e" providerId="LiveId" clId="{C5D15607-3D89-4432-AEBA-7EDDE20FB0FE}" dt="2022-07-14T18:11:35.722" v="844" actId="20577"/>
          <ac:graphicFrameMkLst>
            <pc:docMk/>
            <pc:sldMk cId="3413931405" sldId="352"/>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4T18:14:58.793" v="865" actId="20577"/>
        <pc:sldMkLst>
          <pc:docMk/>
          <pc:sldMk cId="4107172736" sldId="353"/>
        </pc:sldMkLst>
        <pc:spChg chg="mod">
          <ac:chgData name="Naimish Vadodariya" userId="d2e325c0593a319e" providerId="LiveId" clId="{C5D15607-3D89-4432-AEBA-7EDDE20FB0FE}" dt="2022-07-14T18:08:34.703" v="800" actId="20577"/>
          <ac:spMkLst>
            <pc:docMk/>
            <pc:sldMk cId="4107172736" sldId="353"/>
            <ac:spMk id="2" creationId="{095EF1AA-B384-4B3C-AA64-26D31B983DC1}"/>
          </ac:spMkLst>
        </pc:spChg>
        <pc:spChg chg="mod">
          <ac:chgData name="Naimish Vadodariya" userId="d2e325c0593a319e" providerId="LiveId" clId="{C5D15607-3D89-4432-AEBA-7EDDE20FB0FE}" dt="2022-07-14T18:10:31.781" v="827" actId="2710"/>
          <ac:spMkLst>
            <pc:docMk/>
            <pc:sldMk cId="4107172736" sldId="353"/>
            <ac:spMk id="13" creationId="{00000000-0000-0000-0000-000000000000}"/>
          </ac:spMkLst>
        </pc:spChg>
        <pc:spChg chg="mod">
          <ac:chgData name="Naimish Vadodariya" userId="d2e325c0593a319e" providerId="LiveId" clId="{C5D15607-3D89-4432-AEBA-7EDDE20FB0FE}" dt="2022-07-14T18:10:41.952" v="834" actId="1036"/>
          <ac:spMkLst>
            <pc:docMk/>
            <pc:sldMk cId="4107172736" sldId="353"/>
            <ac:spMk id="20" creationId="{CD91C41C-8AF5-E5EA-AF59-B100830EB102}"/>
          </ac:spMkLst>
        </pc:spChg>
        <pc:graphicFrameChg chg="add del mod modGraphic">
          <ac:chgData name="Naimish Vadodariya" userId="d2e325c0593a319e" providerId="LiveId" clId="{C5D15607-3D89-4432-AEBA-7EDDE20FB0FE}" dt="2022-07-14T18:14:58.793" v="865" actId="20577"/>
          <ac:graphicFrameMkLst>
            <pc:docMk/>
            <pc:sldMk cId="4107172736" sldId="353"/>
            <ac:graphicFrameMk id="15" creationId="{B267EDDA-FF24-1989-6699-4B7A7B721C7D}"/>
          </ac:graphicFrameMkLst>
        </pc:graphicFrameChg>
      </pc:sldChg>
      <pc:sldChg chg="modSp add mod">
        <pc:chgData name="Naimish Vadodariya" userId="d2e325c0593a319e" providerId="LiveId" clId="{C5D15607-3D89-4432-AEBA-7EDDE20FB0FE}" dt="2022-07-14T18:15:56.149" v="887" actId="20577"/>
        <pc:sldMkLst>
          <pc:docMk/>
          <pc:sldMk cId="4185250179" sldId="354"/>
        </pc:sldMkLst>
        <pc:spChg chg="mod">
          <ac:chgData name="Naimish Vadodariya" userId="d2e325c0593a319e" providerId="LiveId" clId="{C5D15607-3D89-4432-AEBA-7EDDE20FB0FE}" dt="2022-07-14T18:15:56.149" v="887" actId="20577"/>
          <ac:spMkLst>
            <pc:docMk/>
            <pc:sldMk cId="4185250179" sldId="354"/>
            <ac:spMk id="2" creationId="{54D792E8-8838-4744-A7DD-92B0ED18307B}"/>
          </ac:spMkLst>
        </pc:spChg>
        <pc:spChg chg="mod">
          <ac:chgData name="Naimish Vadodariya" userId="d2e325c0593a319e" providerId="LiveId" clId="{C5D15607-3D89-4432-AEBA-7EDDE20FB0FE}" dt="2022-07-14T18:15:32.902" v="868" actId="20577"/>
          <ac:spMkLst>
            <pc:docMk/>
            <pc:sldMk cId="4185250179" sldId="354"/>
            <ac:spMk id="3" creationId="{6C915463-E8EE-4502-8261-E337007EFAAF}"/>
          </ac:spMkLst>
        </pc:spChg>
      </pc:sldChg>
      <pc:sldChg chg="modSp mod">
        <pc:chgData name="Naimish Vadodariya" userId="d2e325c0593a319e" providerId="LiveId" clId="{C5D15607-3D89-4432-AEBA-7EDDE20FB0FE}" dt="2022-07-15T12:14:46.575" v="892"/>
        <pc:sldMkLst>
          <pc:docMk/>
          <pc:sldMk cId="3121768446" sldId="355"/>
        </pc:sldMkLst>
        <pc:graphicFrameChg chg="modGraphic">
          <ac:chgData name="Naimish Vadodariya" userId="d2e325c0593a319e" providerId="LiveId" clId="{C5D15607-3D89-4432-AEBA-7EDDE20FB0FE}" dt="2022-07-15T12:14:46.575" v="892"/>
          <ac:graphicFrameMkLst>
            <pc:docMk/>
            <pc:sldMk cId="3121768446" sldId="355"/>
            <ac:graphicFrameMk id="15" creationId="{B267EDDA-FF24-1989-6699-4B7A7B721C7D}"/>
          </ac:graphicFrameMkLst>
        </pc:graphicFrameChg>
      </pc:sldChg>
      <pc:sldChg chg="mod modShow">
        <pc:chgData name="Naimish Vadodariya" userId="d2e325c0593a319e" providerId="LiveId" clId="{C5D15607-3D89-4432-AEBA-7EDDE20FB0FE}" dt="2022-07-17T11:34:12.472" v="893" actId="729"/>
        <pc:sldMkLst>
          <pc:docMk/>
          <pc:sldMk cId="101626912" sldId="357"/>
        </pc:sldMkLst>
      </pc:sldChg>
      <pc:sldChg chg="mod modShow">
        <pc:chgData name="Naimish Vadodariya" userId="d2e325c0593a319e" providerId="LiveId" clId="{C5D15607-3D89-4432-AEBA-7EDDE20FB0FE}" dt="2022-07-17T11:34:16.283" v="894" actId="729"/>
        <pc:sldMkLst>
          <pc:docMk/>
          <pc:sldMk cId="4008127552" sldId="358"/>
        </pc:sldMkLst>
      </pc:sldChg>
      <pc:sldChg chg="addSp delSp modSp add mod delAnim modAnim">
        <pc:chgData name="Naimish Vadodariya" userId="d2e325c0593a319e" providerId="LiveId" clId="{C5D15607-3D89-4432-AEBA-7EDDE20FB0FE}" dt="2022-07-18T14:41:12.250" v="2716" actId="1076"/>
        <pc:sldMkLst>
          <pc:docMk/>
          <pc:sldMk cId="1836258414" sldId="359"/>
        </pc:sldMkLst>
        <pc:spChg chg="mod">
          <ac:chgData name="Naimish Vadodariya" userId="d2e325c0593a319e" providerId="LiveId" clId="{C5D15607-3D89-4432-AEBA-7EDDE20FB0FE}" dt="2022-07-17T11:46:48.734" v="906" actId="20577"/>
          <ac:spMkLst>
            <pc:docMk/>
            <pc:sldMk cId="1836258414" sldId="359"/>
            <ac:spMk id="2" creationId="{095EF1AA-B384-4B3C-AA64-26D31B983DC1}"/>
          </ac:spMkLst>
        </pc:spChg>
        <pc:spChg chg="add mod ord">
          <ac:chgData name="Naimish Vadodariya" userId="d2e325c0593a319e" providerId="LiveId" clId="{C5D15607-3D89-4432-AEBA-7EDDE20FB0FE}" dt="2022-07-18T14:41:12.250" v="2716" actId="1076"/>
          <ac:spMkLst>
            <pc:docMk/>
            <pc:sldMk cId="1836258414" sldId="359"/>
            <ac:spMk id="3" creationId="{BE26ECB9-C970-C9F3-EE8A-5DD4082065B0}"/>
          </ac:spMkLst>
        </pc:spChg>
        <pc:spChg chg="add del mod">
          <ac:chgData name="Naimish Vadodariya" userId="d2e325c0593a319e" providerId="LiveId" clId="{C5D15607-3D89-4432-AEBA-7EDDE20FB0FE}" dt="2022-07-17T11:46:56.574" v="908" actId="478"/>
          <ac:spMkLst>
            <pc:docMk/>
            <pc:sldMk cId="1836258414" sldId="359"/>
            <ac:spMk id="4" creationId="{7C0B98F8-4864-5279-99C7-6E94044DC454}"/>
          </ac:spMkLst>
        </pc:spChg>
        <pc:spChg chg="del">
          <ac:chgData name="Naimish Vadodariya" userId="d2e325c0593a319e" providerId="LiveId" clId="{C5D15607-3D89-4432-AEBA-7EDDE20FB0FE}" dt="2022-07-17T11:46:59.064" v="909" actId="478"/>
          <ac:spMkLst>
            <pc:docMk/>
            <pc:sldMk cId="1836258414" sldId="359"/>
            <ac:spMk id="7" creationId="{7D686476-1D82-8EE3-E563-765E88628882}"/>
          </ac:spMkLst>
        </pc:spChg>
        <pc:spChg chg="add mod">
          <ac:chgData name="Naimish Vadodariya" userId="d2e325c0593a319e" providerId="LiveId" clId="{C5D15607-3D89-4432-AEBA-7EDDE20FB0FE}" dt="2022-07-18T14:40:45.838" v="2712" actId="14100"/>
          <ac:spMkLst>
            <pc:docMk/>
            <pc:sldMk cId="1836258414" sldId="359"/>
            <ac:spMk id="7" creationId="{A69EC083-3514-E006-73B0-A2FC1045D87A}"/>
          </ac:spMkLst>
        </pc:spChg>
        <pc:spChg chg="del">
          <ac:chgData name="Naimish Vadodariya" userId="d2e325c0593a319e" providerId="LiveId" clId="{C5D15607-3D89-4432-AEBA-7EDDE20FB0FE}" dt="2022-07-17T11:47:00.193" v="910" actId="478"/>
          <ac:spMkLst>
            <pc:docMk/>
            <pc:sldMk cId="1836258414" sldId="359"/>
            <ac:spMk id="8" creationId="{84133D07-2923-B6B5-951D-05DD78914046}"/>
          </ac:spMkLst>
        </pc:spChg>
        <pc:spChg chg="add mod">
          <ac:chgData name="Naimish Vadodariya" userId="d2e325c0593a319e" providerId="LiveId" clId="{C5D15607-3D89-4432-AEBA-7EDDE20FB0FE}" dt="2022-07-18T14:40:59.065" v="2715" actId="14100"/>
          <ac:spMkLst>
            <pc:docMk/>
            <pc:sldMk cId="1836258414" sldId="359"/>
            <ac:spMk id="8" creationId="{BD80C62D-E217-AD7D-C5CD-81C1DCEA840F}"/>
          </ac:spMkLst>
        </pc:spChg>
        <pc:spChg chg="del">
          <ac:chgData name="Naimish Vadodariya" userId="d2e325c0593a319e" providerId="LiveId" clId="{C5D15607-3D89-4432-AEBA-7EDDE20FB0FE}" dt="2022-07-17T11:47:01.139" v="911" actId="478"/>
          <ac:spMkLst>
            <pc:docMk/>
            <pc:sldMk cId="1836258414" sldId="359"/>
            <ac:spMk id="9" creationId="{DAE3FEAE-E40D-4414-22B5-AF71B36386CC}"/>
          </ac:spMkLst>
        </pc:spChg>
        <pc:spChg chg="del">
          <ac:chgData name="Naimish Vadodariya" userId="d2e325c0593a319e" providerId="LiveId" clId="{C5D15607-3D89-4432-AEBA-7EDDE20FB0FE}" dt="2022-07-17T11:47:01.854" v="912" actId="478"/>
          <ac:spMkLst>
            <pc:docMk/>
            <pc:sldMk cId="1836258414" sldId="359"/>
            <ac:spMk id="10" creationId="{C664E500-ABDD-2FED-8C5B-3874C4BAEF9E}"/>
          </ac:spMkLst>
        </pc:spChg>
        <pc:spChg chg="del">
          <ac:chgData name="Naimish Vadodariya" userId="d2e325c0593a319e" providerId="LiveId" clId="{C5D15607-3D89-4432-AEBA-7EDDE20FB0FE}" dt="2022-07-17T11:46:54.404" v="907" actId="478"/>
          <ac:spMkLst>
            <pc:docMk/>
            <pc:sldMk cId="1836258414" sldId="359"/>
            <ac:spMk id="12" creationId="{139A428D-8F15-4206-B337-FA27C005FA71}"/>
          </ac:spMkLst>
        </pc:spChg>
        <pc:spChg chg="mod">
          <ac:chgData name="Naimish Vadodariya" userId="d2e325c0593a319e" providerId="LiveId" clId="{C5D15607-3D89-4432-AEBA-7EDDE20FB0FE}" dt="2022-07-17T11:47:37.529" v="984" actId="20577"/>
          <ac:spMkLst>
            <pc:docMk/>
            <pc:sldMk cId="1836258414" sldId="359"/>
            <ac:spMk id="20" creationId="{CD91C41C-8AF5-E5EA-AF59-B100830EB102}"/>
          </ac:spMkLst>
        </pc:spChg>
        <pc:graphicFrameChg chg="mod modGraphic">
          <ac:chgData name="Naimish Vadodariya" userId="d2e325c0593a319e" providerId="LiveId" clId="{C5D15607-3D89-4432-AEBA-7EDDE20FB0FE}" dt="2022-07-18T03:09:42.727" v="2063" actId="12"/>
          <ac:graphicFrameMkLst>
            <pc:docMk/>
            <pc:sldMk cId="1836258414" sldId="359"/>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8T14:42:47.042" v="2731" actId="14100"/>
        <pc:sldMkLst>
          <pc:docMk/>
          <pc:sldMk cId="301731345" sldId="360"/>
        </pc:sldMkLst>
        <pc:spChg chg="mod">
          <ac:chgData name="Naimish Vadodariya" userId="d2e325c0593a319e" providerId="LiveId" clId="{C5D15607-3D89-4432-AEBA-7EDDE20FB0FE}" dt="2022-07-17T11:57:41.581" v="1097" actId="20577"/>
          <ac:spMkLst>
            <pc:docMk/>
            <pc:sldMk cId="301731345" sldId="360"/>
            <ac:spMk id="2" creationId="{095EF1AA-B384-4B3C-AA64-26D31B983DC1}"/>
          </ac:spMkLst>
        </pc:spChg>
        <pc:spChg chg="add mod">
          <ac:chgData name="Naimish Vadodariya" userId="d2e325c0593a319e" providerId="LiveId" clId="{C5D15607-3D89-4432-AEBA-7EDDE20FB0FE}" dt="2022-07-18T14:42:37.099" v="2728" actId="14100"/>
          <ac:spMkLst>
            <pc:docMk/>
            <pc:sldMk cId="301731345" sldId="360"/>
            <ac:spMk id="6" creationId="{62F37419-70C6-4CF5-815F-CD9DB2C6DD12}"/>
          </ac:spMkLst>
        </pc:spChg>
        <pc:spChg chg="add del">
          <ac:chgData name="Naimish Vadodariya" userId="d2e325c0593a319e" providerId="LiveId" clId="{C5D15607-3D89-4432-AEBA-7EDDE20FB0FE}" dt="2022-07-17T12:12:33.747" v="1575" actId="22"/>
          <ac:spMkLst>
            <pc:docMk/>
            <pc:sldMk cId="301731345" sldId="360"/>
            <ac:spMk id="7" creationId="{15423E51-0D56-16D3-77F4-7481BBF91E62}"/>
          </ac:spMkLst>
        </pc:spChg>
        <pc:spChg chg="add mod">
          <ac:chgData name="Naimish Vadodariya" userId="d2e325c0593a319e" providerId="LiveId" clId="{C5D15607-3D89-4432-AEBA-7EDDE20FB0FE}" dt="2022-07-18T14:42:47.042" v="2731" actId="14100"/>
          <ac:spMkLst>
            <pc:docMk/>
            <pc:sldMk cId="301731345" sldId="360"/>
            <ac:spMk id="7" creationId="{D60C5A2A-0CB0-5318-1704-2AD9AAC8C17A}"/>
          </ac:spMkLst>
        </pc:spChg>
        <pc:graphicFrameChg chg="mod modGraphic">
          <ac:chgData name="Naimish Vadodariya" userId="d2e325c0593a319e" providerId="LiveId" clId="{C5D15607-3D89-4432-AEBA-7EDDE20FB0FE}" dt="2022-07-17T12:11:36.293" v="1567" actId="13219"/>
          <ac:graphicFrameMkLst>
            <pc:docMk/>
            <pc:sldMk cId="301731345" sldId="360"/>
            <ac:graphicFrameMk id="15" creationId="{B267EDDA-FF24-1989-6699-4B7A7B721C7D}"/>
          </ac:graphicFrameMkLst>
        </pc:graphicFrameChg>
      </pc:sldChg>
      <pc:sldChg chg="addSp modSp add mod ord modAnim">
        <pc:chgData name="Naimish Vadodariya" userId="d2e325c0593a319e" providerId="LiveId" clId="{C5D15607-3D89-4432-AEBA-7EDDE20FB0FE}" dt="2022-07-18T14:43:20.818" v="2733"/>
        <pc:sldMkLst>
          <pc:docMk/>
          <pc:sldMk cId="59979010" sldId="361"/>
        </pc:sldMkLst>
        <pc:spChg chg="add mod">
          <ac:chgData name="Naimish Vadodariya" userId="d2e325c0593a319e" providerId="LiveId" clId="{C5D15607-3D89-4432-AEBA-7EDDE20FB0FE}" dt="2022-07-18T14:42:29.559" v="2726" actId="1076"/>
          <ac:spMkLst>
            <pc:docMk/>
            <pc:sldMk cId="59979010" sldId="361"/>
            <ac:spMk id="7" creationId="{2AB77F0C-88A5-78A2-2789-DF4140BAF7D3}"/>
          </ac:spMkLst>
        </pc:spChg>
        <pc:spChg chg="add mod">
          <ac:chgData name="Naimish Vadodariya" userId="d2e325c0593a319e" providerId="LiveId" clId="{C5D15607-3D89-4432-AEBA-7EDDE20FB0FE}" dt="2022-07-18T14:41:38.500" v="2721" actId="1076"/>
          <ac:spMkLst>
            <pc:docMk/>
            <pc:sldMk cId="59979010" sldId="361"/>
            <ac:spMk id="8" creationId="{3DB651FD-74B5-9B43-0B0C-C5B6D6772909}"/>
          </ac:spMkLst>
        </pc:spChg>
        <pc:spChg chg="add mod">
          <ac:chgData name="Naimish Vadodariya" userId="d2e325c0593a319e" providerId="LiveId" clId="{C5D15607-3D89-4432-AEBA-7EDDE20FB0FE}" dt="2022-07-18T14:41:52.202" v="2724" actId="14100"/>
          <ac:spMkLst>
            <pc:docMk/>
            <pc:sldMk cId="59979010" sldId="361"/>
            <ac:spMk id="9" creationId="{F241ED5B-265A-22D8-E937-406B18780341}"/>
          </ac:spMkLst>
        </pc:spChg>
        <pc:graphicFrameChg chg="mod modGraphic">
          <ac:chgData name="Naimish Vadodariya" userId="d2e325c0593a319e" providerId="LiveId" clId="{C5D15607-3D89-4432-AEBA-7EDDE20FB0FE}" dt="2022-07-18T03:14:52.543" v="2094" actId="12"/>
          <ac:graphicFrameMkLst>
            <pc:docMk/>
            <pc:sldMk cId="59979010" sldId="361"/>
            <ac:graphicFrameMk id="15" creationId="{B267EDDA-FF24-1989-6699-4B7A7B721C7D}"/>
          </ac:graphicFrameMkLst>
        </pc:graphicFrameChg>
        <pc:picChg chg="add mod">
          <ac:chgData name="Naimish Vadodariya" userId="d2e325c0593a319e" providerId="LiveId" clId="{C5D15607-3D89-4432-AEBA-7EDDE20FB0FE}" dt="2022-07-18T03:16:14.064" v="2098" actId="1076"/>
          <ac:picMkLst>
            <pc:docMk/>
            <pc:sldMk cId="59979010" sldId="361"/>
            <ac:picMk id="4" creationId="{CEB590EF-8883-8188-D799-579A8C896457}"/>
          </ac:picMkLst>
        </pc:picChg>
      </pc:sldChg>
      <pc:sldChg chg="addSp modSp add mod modAnim">
        <pc:chgData name="Naimish Vadodariya" userId="d2e325c0593a319e" providerId="LiveId" clId="{C5D15607-3D89-4432-AEBA-7EDDE20FB0FE}" dt="2022-07-18T14:45:37.662" v="2751" actId="14100"/>
        <pc:sldMkLst>
          <pc:docMk/>
          <pc:sldMk cId="3785565514" sldId="362"/>
        </pc:sldMkLst>
        <pc:spChg chg="add mod">
          <ac:chgData name="Naimish Vadodariya" userId="d2e325c0593a319e" providerId="LiveId" clId="{C5D15607-3D89-4432-AEBA-7EDDE20FB0FE}" dt="2022-07-18T14:45:25.453" v="2748" actId="14100"/>
          <ac:spMkLst>
            <pc:docMk/>
            <pc:sldMk cId="3785565514" sldId="362"/>
            <ac:spMk id="6" creationId="{1F566772-FE51-4AA8-2B27-82CB9C196B81}"/>
          </ac:spMkLst>
        </pc:spChg>
        <pc:spChg chg="add mod">
          <ac:chgData name="Naimish Vadodariya" userId="d2e325c0593a319e" providerId="LiveId" clId="{C5D15607-3D89-4432-AEBA-7EDDE20FB0FE}" dt="2022-07-18T14:45:32.642" v="2750" actId="14100"/>
          <ac:spMkLst>
            <pc:docMk/>
            <pc:sldMk cId="3785565514" sldId="362"/>
            <ac:spMk id="7" creationId="{89B7709C-2510-D628-5025-E538E954494B}"/>
          </ac:spMkLst>
        </pc:spChg>
        <pc:spChg chg="add mod">
          <ac:chgData name="Naimish Vadodariya" userId="d2e325c0593a319e" providerId="LiveId" clId="{C5D15607-3D89-4432-AEBA-7EDDE20FB0FE}" dt="2022-07-18T14:45:37.662" v="2751" actId="14100"/>
          <ac:spMkLst>
            <pc:docMk/>
            <pc:sldMk cId="3785565514" sldId="362"/>
            <ac:spMk id="8" creationId="{40B22684-6E67-13D6-590B-4C87165A41D8}"/>
          </ac:spMkLst>
        </pc:spChg>
        <pc:spChg chg="add mod">
          <ac:chgData name="Naimish Vadodariya" userId="d2e325c0593a319e" providerId="LiveId" clId="{C5D15607-3D89-4432-AEBA-7EDDE20FB0FE}" dt="2022-07-18T14:44:40.578" v="2744" actId="1076"/>
          <ac:spMkLst>
            <pc:docMk/>
            <pc:sldMk cId="3785565514" sldId="362"/>
            <ac:spMk id="9" creationId="{D7F45244-C535-020A-806A-9847A58EE7FC}"/>
          </ac:spMkLst>
        </pc:spChg>
        <pc:graphicFrameChg chg="mod modGraphic">
          <ac:chgData name="Naimish Vadodariya" userId="d2e325c0593a319e" providerId="LiveId" clId="{C5D15607-3D89-4432-AEBA-7EDDE20FB0FE}" dt="2022-07-18T02:45:25.144" v="1964" actId="20577"/>
          <ac:graphicFrameMkLst>
            <pc:docMk/>
            <pc:sldMk cId="3785565514" sldId="362"/>
            <ac:graphicFrameMk id="15" creationId="{B267EDDA-FF24-1989-6699-4B7A7B721C7D}"/>
          </ac:graphicFrameMkLst>
        </pc:graphicFrameChg>
      </pc:sldChg>
      <pc:sldChg chg="addSp modSp add mod modAnim">
        <pc:chgData name="Naimish Vadodariya" userId="d2e325c0593a319e" providerId="LiveId" clId="{C5D15607-3D89-4432-AEBA-7EDDE20FB0FE}" dt="2022-07-18T14:46:47.887" v="2758" actId="14100"/>
        <pc:sldMkLst>
          <pc:docMk/>
          <pc:sldMk cId="122249993" sldId="363"/>
        </pc:sldMkLst>
        <pc:spChg chg="add mod">
          <ac:chgData name="Naimish Vadodariya" userId="d2e325c0593a319e" providerId="LiveId" clId="{C5D15607-3D89-4432-AEBA-7EDDE20FB0FE}" dt="2022-07-18T14:46:47.887" v="2758" actId="14100"/>
          <ac:spMkLst>
            <pc:docMk/>
            <pc:sldMk cId="122249993" sldId="363"/>
            <ac:spMk id="6" creationId="{C63FCD08-548F-5590-4DBF-AB9CA1C8D2F1}"/>
          </ac:spMkLst>
        </pc:spChg>
        <pc:spChg chg="add mod">
          <ac:chgData name="Naimish Vadodariya" userId="d2e325c0593a319e" providerId="LiveId" clId="{C5D15607-3D89-4432-AEBA-7EDDE20FB0FE}" dt="2022-07-18T14:46:43.593" v="2757" actId="14100"/>
          <ac:spMkLst>
            <pc:docMk/>
            <pc:sldMk cId="122249993" sldId="363"/>
            <ac:spMk id="7" creationId="{DE414BA1-A3A4-0BEC-14D4-04F6E7BD9E3D}"/>
          </ac:spMkLst>
        </pc:spChg>
        <pc:graphicFrameChg chg="mod modGraphic">
          <ac:chgData name="Naimish Vadodariya" userId="d2e325c0593a319e" providerId="LiveId" clId="{C5D15607-3D89-4432-AEBA-7EDDE20FB0FE}" dt="2022-07-18T04:55:40.127" v="2112" actId="20577"/>
          <ac:graphicFrameMkLst>
            <pc:docMk/>
            <pc:sldMk cId="122249993" sldId="363"/>
            <ac:graphicFrameMk id="15" creationId="{B267EDDA-FF24-1989-6699-4B7A7B721C7D}"/>
          </ac:graphicFrameMkLst>
        </pc:graphicFrameChg>
      </pc:sldChg>
      <pc:sldChg chg="addSp modSp add mod modAnim">
        <pc:chgData name="Naimish Vadodariya" userId="d2e325c0593a319e" providerId="LiveId" clId="{C5D15607-3D89-4432-AEBA-7EDDE20FB0FE}" dt="2022-07-18T14:47:50.654" v="2766" actId="14100"/>
        <pc:sldMkLst>
          <pc:docMk/>
          <pc:sldMk cId="1082435962" sldId="364"/>
        </pc:sldMkLst>
        <pc:spChg chg="mod">
          <ac:chgData name="Naimish Vadodariya" userId="d2e325c0593a319e" providerId="LiveId" clId="{C5D15607-3D89-4432-AEBA-7EDDE20FB0FE}" dt="2022-07-18T05:17:22.885" v="2130" actId="20577"/>
          <ac:spMkLst>
            <pc:docMk/>
            <pc:sldMk cId="1082435962" sldId="364"/>
            <ac:spMk id="2" creationId="{095EF1AA-B384-4B3C-AA64-26D31B983DC1}"/>
          </ac:spMkLst>
        </pc:spChg>
        <pc:spChg chg="add mod">
          <ac:chgData name="Naimish Vadodariya" userId="d2e325c0593a319e" providerId="LiveId" clId="{C5D15607-3D89-4432-AEBA-7EDDE20FB0FE}" dt="2022-07-18T14:47:22.742" v="2760" actId="1076"/>
          <ac:spMkLst>
            <pc:docMk/>
            <pc:sldMk cId="1082435962" sldId="364"/>
            <ac:spMk id="6" creationId="{07243A7C-2D95-BA6B-38FC-B226572F68F1}"/>
          </ac:spMkLst>
        </pc:spChg>
        <pc:spChg chg="add mod">
          <ac:chgData name="Naimish Vadodariya" userId="d2e325c0593a319e" providerId="LiveId" clId="{C5D15607-3D89-4432-AEBA-7EDDE20FB0FE}" dt="2022-07-18T14:47:39.276" v="2763" actId="14100"/>
          <ac:spMkLst>
            <pc:docMk/>
            <pc:sldMk cId="1082435962" sldId="364"/>
            <ac:spMk id="7" creationId="{F29DD3A8-3505-CF35-6DEB-61D349249512}"/>
          </ac:spMkLst>
        </pc:spChg>
        <pc:spChg chg="add mod">
          <ac:chgData name="Naimish Vadodariya" userId="d2e325c0593a319e" providerId="LiveId" clId="{C5D15607-3D89-4432-AEBA-7EDDE20FB0FE}" dt="2022-07-18T14:47:50.654" v="2766" actId="14100"/>
          <ac:spMkLst>
            <pc:docMk/>
            <pc:sldMk cId="1082435962" sldId="364"/>
            <ac:spMk id="8" creationId="{E1933CB4-3590-764F-18CA-E9D3C2393F68}"/>
          </ac:spMkLst>
        </pc:spChg>
        <pc:spChg chg="mod">
          <ac:chgData name="Naimish Vadodariya" userId="d2e325c0593a319e" providerId="LiveId" clId="{C5D15607-3D89-4432-AEBA-7EDDE20FB0FE}" dt="2022-07-18T05:17:31.608" v="2141" actId="20577"/>
          <ac:spMkLst>
            <pc:docMk/>
            <pc:sldMk cId="1082435962" sldId="364"/>
            <ac:spMk id="20" creationId="{CD91C41C-8AF5-E5EA-AF59-B100830EB102}"/>
          </ac:spMkLst>
        </pc:spChg>
        <pc:graphicFrameChg chg="mod modGraphic">
          <ac:chgData name="Naimish Vadodariya" userId="d2e325c0593a319e" providerId="LiveId" clId="{C5D15607-3D89-4432-AEBA-7EDDE20FB0FE}" dt="2022-07-18T14:32:11.218" v="2641" actId="20577"/>
          <ac:graphicFrameMkLst>
            <pc:docMk/>
            <pc:sldMk cId="1082435962" sldId="364"/>
            <ac:graphicFrameMk id="15" creationId="{B267EDDA-FF24-1989-6699-4B7A7B721C7D}"/>
          </ac:graphicFrameMkLst>
        </pc:graphicFrameChg>
      </pc:sldChg>
      <pc:sldChg chg="modSp add mod addAnim delAnim">
        <pc:chgData name="Naimish Vadodariya" userId="d2e325c0593a319e" providerId="LiveId" clId="{C5D15607-3D89-4432-AEBA-7EDDE20FB0FE}" dt="2022-07-18T14:48:45.257" v="2770" actId="20577"/>
        <pc:sldMkLst>
          <pc:docMk/>
          <pc:sldMk cId="4280385157" sldId="365"/>
        </pc:sldMkLst>
        <pc:graphicFrameChg chg="mod modGraphic">
          <ac:chgData name="Naimish Vadodariya" userId="d2e325c0593a319e" providerId="LiveId" clId="{C5D15607-3D89-4432-AEBA-7EDDE20FB0FE}" dt="2022-07-18T14:48:45.257" v="2770" actId="20577"/>
          <ac:graphicFrameMkLst>
            <pc:docMk/>
            <pc:sldMk cId="4280385157" sldId="365"/>
            <ac:graphicFrameMk id="15" creationId="{B267EDDA-FF24-1989-6699-4B7A7B721C7D}"/>
          </ac:graphicFrameMkLst>
        </pc:graphicFrameChg>
      </pc:sldChg>
      <pc:sldChg chg="modSp add mod">
        <pc:chgData name="Naimish Vadodariya" userId="d2e325c0593a319e" providerId="LiveId" clId="{C5D15607-3D89-4432-AEBA-7EDDE20FB0FE}" dt="2022-07-18T14:49:29.310" v="2792" actId="20577"/>
        <pc:sldMkLst>
          <pc:docMk/>
          <pc:sldMk cId="2669232800" sldId="366"/>
        </pc:sldMkLst>
        <pc:spChg chg="mod">
          <ac:chgData name="Naimish Vadodariya" userId="d2e325c0593a319e" providerId="LiveId" clId="{C5D15607-3D89-4432-AEBA-7EDDE20FB0FE}" dt="2022-07-18T14:49:29.310" v="2792" actId="20577"/>
          <ac:spMkLst>
            <pc:docMk/>
            <pc:sldMk cId="2669232800" sldId="366"/>
            <ac:spMk id="2" creationId="{54D792E8-8838-4744-A7DD-92B0ED18307B}"/>
          </ac:spMkLst>
        </pc:spChg>
        <pc:spChg chg="mod">
          <ac:chgData name="Naimish Vadodariya" userId="d2e325c0593a319e" providerId="LiveId" clId="{C5D15607-3D89-4432-AEBA-7EDDE20FB0FE}" dt="2022-07-18T14:49:03.093" v="2776" actId="20577"/>
          <ac:spMkLst>
            <pc:docMk/>
            <pc:sldMk cId="2669232800" sldId="366"/>
            <ac:spMk id="3" creationId="{6C915463-E8EE-4502-8261-E337007EFAAF}"/>
          </ac:spMkLst>
        </pc:spChg>
      </pc:sldChg>
      <pc:sldChg chg="delSp modSp add mod delAnim modAnim">
        <pc:chgData name="Naimish Vadodariya" userId="d2e325c0593a319e" providerId="LiveId" clId="{C5D15607-3D89-4432-AEBA-7EDDE20FB0FE}" dt="2022-07-19T02:29:07.293" v="2855"/>
        <pc:sldMkLst>
          <pc:docMk/>
          <pc:sldMk cId="2670905415" sldId="367"/>
        </pc:sldMkLst>
        <pc:spChg chg="mod">
          <ac:chgData name="Naimish Vadodariya" userId="d2e325c0593a319e" providerId="LiveId" clId="{C5D15607-3D89-4432-AEBA-7EDDE20FB0FE}" dt="2022-07-19T02:24:10.353" v="2822" actId="20577"/>
          <ac:spMkLst>
            <pc:docMk/>
            <pc:sldMk cId="2670905415" sldId="367"/>
            <ac:spMk id="2" creationId="{E1F2D5F8-87CB-4B5B-8EC7-5F4CE6485746}"/>
          </ac:spMkLst>
        </pc:spChg>
        <pc:spChg chg="mod">
          <ac:chgData name="Naimish Vadodariya" userId="d2e325c0593a319e" providerId="LiveId" clId="{C5D15607-3D89-4432-AEBA-7EDDE20FB0FE}" dt="2022-07-19T02:28:56.761" v="2853" actId="5793"/>
          <ac:spMkLst>
            <pc:docMk/>
            <pc:sldMk cId="2670905415" sldId="367"/>
            <ac:spMk id="3" creationId="{139A428D-8F15-4206-B337-FA27C005FA71}"/>
          </ac:spMkLst>
        </pc:spChg>
        <pc:spChg chg="del">
          <ac:chgData name="Naimish Vadodariya" userId="d2e325c0593a319e" providerId="LiveId" clId="{C5D15607-3D89-4432-AEBA-7EDDE20FB0FE}" dt="2022-07-19T02:24:00.472" v="2799" actId="478"/>
          <ac:spMkLst>
            <pc:docMk/>
            <pc:sldMk cId="2670905415" sldId="367"/>
            <ac:spMk id="4" creationId="{00000000-0000-0000-0000-000000000000}"/>
          </ac:spMkLst>
        </pc:spChg>
        <pc:spChg chg="del">
          <ac:chgData name="Naimish Vadodariya" userId="d2e325c0593a319e" providerId="LiveId" clId="{C5D15607-3D89-4432-AEBA-7EDDE20FB0FE}" dt="2022-07-19T02:23:47.397" v="2796" actId="478"/>
          <ac:spMkLst>
            <pc:docMk/>
            <pc:sldMk cId="2670905415" sldId="367"/>
            <ac:spMk id="10" creationId="{C4A6F3DF-2EB8-43CF-3795-79063F5A0067}"/>
          </ac:spMkLst>
        </pc:spChg>
        <pc:spChg chg="del">
          <ac:chgData name="Naimish Vadodariya" userId="d2e325c0593a319e" providerId="LiveId" clId="{C5D15607-3D89-4432-AEBA-7EDDE20FB0FE}" dt="2022-07-19T02:23:47.397" v="2796" actId="478"/>
          <ac:spMkLst>
            <pc:docMk/>
            <pc:sldMk cId="2670905415" sldId="367"/>
            <ac:spMk id="11" creationId="{72A86601-7B9C-F9F6-5604-2455DAE19E61}"/>
          </ac:spMkLst>
        </pc:spChg>
        <pc:spChg chg="del">
          <ac:chgData name="Naimish Vadodariya" userId="d2e325c0593a319e" providerId="LiveId" clId="{C5D15607-3D89-4432-AEBA-7EDDE20FB0FE}" dt="2022-07-19T02:23:47.397" v="2796" actId="478"/>
          <ac:spMkLst>
            <pc:docMk/>
            <pc:sldMk cId="2670905415" sldId="367"/>
            <ac:spMk id="14" creationId="{72A86601-7B9C-F9F6-5604-2455DAE19E61}"/>
          </ac:spMkLst>
        </pc:spChg>
        <pc:picChg chg="del">
          <ac:chgData name="Naimish Vadodariya" userId="d2e325c0593a319e" providerId="LiveId" clId="{C5D15607-3D89-4432-AEBA-7EDDE20FB0FE}" dt="2022-07-19T02:23:47.397" v="2796" actId="478"/>
          <ac:picMkLst>
            <pc:docMk/>
            <pc:sldMk cId="2670905415" sldId="367"/>
            <ac:picMk id="9" creationId="{00000000-0000-0000-0000-000000000000}"/>
          </ac:picMkLst>
        </pc:picChg>
      </pc:sldChg>
      <pc:sldChg chg="addSp delSp modSp add mod delAnim modAnim">
        <pc:chgData name="Naimish Vadodariya" userId="d2e325c0593a319e" providerId="LiveId" clId="{C5D15607-3D89-4432-AEBA-7EDDE20FB0FE}" dt="2022-07-19T02:46:03.751" v="3073" actId="14100"/>
        <pc:sldMkLst>
          <pc:docMk/>
          <pc:sldMk cId="1353453084" sldId="368"/>
        </pc:sldMkLst>
        <pc:spChg chg="mod">
          <ac:chgData name="Naimish Vadodariya" userId="d2e325c0593a319e" providerId="LiveId" clId="{C5D15607-3D89-4432-AEBA-7EDDE20FB0FE}" dt="2022-07-19T02:36:41.151" v="2977" actId="20577"/>
          <ac:spMkLst>
            <pc:docMk/>
            <pc:sldMk cId="1353453084" sldId="368"/>
            <ac:spMk id="2" creationId="{095EF1AA-B384-4B3C-AA64-26D31B983DC1}"/>
          </ac:spMkLst>
        </pc:spChg>
        <pc:spChg chg="mod">
          <ac:chgData name="Naimish Vadodariya" userId="d2e325c0593a319e" providerId="LiveId" clId="{C5D15607-3D89-4432-AEBA-7EDDE20FB0FE}" dt="2022-07-19T02:45:53.252" v="3070" actId="14100"/>
          <ac:spMkLst>
            <pc:docMk/>
            <pc:sldMk cId="1353453084" sldId="368"/>
            <ac:spMk id="3" creationId="{C1A1189A-7AFE-CCC8-8A9C-0C401FF3B55B}"/>
          </ac:spMkLst>
        </pc:spChg>
        <pc:spChg chg="del">
          <ac:chgData name="Naimish Vadodariya" userId="d2e325c0593a319e" providerId="LiveId" clId="{C5D15607-3D89-4432-AEBA-7EDDE20FB0FE}" dt="2022-07-19T02:32:40.495" v="2917" actId="478"/>
          <ac:spMkLst>
            <pc:docMk/>
            <pc:sldMk cId="1353453084" sldId="368"/>
            <ac:spMk id="4" creationId="{0A8696B3-C7C3-43DD-0940-820E303B2436}"/>
          </ac:spMkLst>
        </pc:spChg>
        <pc:spChg chg="mod">
          <ac:chgData name="Naimish Vadodariya" userId="d2e325c0593a319e" providerId="LiveId" clId="{C5D15607-3D89-4432-AEBA-7EDDE20FB0FE}" dt="2022-07-19T02:45:40.152" v="3060" actId="14100"/>
          <ac:spMkLst>
            <pc:docMk/>
            <pc:sldMk cId="1353453084" sldId="368"/>
            <ac:spMk id="5" creationId="{C4A6F3DF-2EB8-43CF-3795-79063F5A0067}"/>
          </ac:spMkLst>
        </pc:spChg>
        <pc:spChg chg="mod">
          <ac:chgData name="Naimish Vadodariya" userId="d2e325c0593a319e" providerId="LiveId" clId="{C5D15607-3D89-4432-AEBA-7EDDE20FB0FE}" dt="2022-07-19T02:45:46.226" v="3068" actId="20577"/>
          <ac:spMkLst>
            <pc:docMk/>
            <pc:sldMk cId="1353453084" sldId="368"/>
            <ac:spMk id="6" creationId="{E5D2700A-D7EE-717D-0B33-EF7EACCD7F5A}"/>
          </ac:spMkLst>
        </pc:spChg>
        <pc:spChg chg="mod">
          <ac:chgData name="Naimish Vadodariya" userId="d2e325c0593a319e" providerId="LiveId" clId="{C5D15607-3D89-4432-AEBA-7EDDE20FB0FE}" dt="2022-07-19T02:32:32.536" v="2914" actId="20577"/>
          <ac:spMkLst>
            <pc:docMk/>
            <pc:sldMk cId="1353453084" sldId="368"/>
            <ac:spMk id="7" creationId="{72A86601-7B9C-F9F6-5604-2455DAE19E61}"/>
          </ac:spMkLst>
        </pc:spChg>
        <pc:spChg chg="del">
          <ac:chgData name="Naimish Vadodariya" userId="d2e325c0593a319e" providerId="LiveId" clId="{C5D15607-3D89-4432-AEBA-7EDDE20FB0FE}" dt="2022-07-19T02:32:38.940" v="2916" actId="478"/>
          <ac:spMkLst>
            <pc:docMk/>
            <pc:sldMk cId="1353453084" sldId="368"/>
            <ac:spMk id="10" creationId="{6043E1DE-D336-27E2-6E73-0D010F2AF74E}"/>
          </ac:spMkLst>
        </pc:spChg>
        <pc:spChg chg="add mod">
          <ac:chgData name="Naimish Vadodariya" userId="d2e325c0593a319e" providerId="LiveId" clId="{C5D15607-3D89-4432-AEBA-7EDDE20FB0FE}" dt="2022-07-19T02:46:03.751" v="3073" actId="14100"/>
          <ac:spMkLst>
            <pc:docMk/>
            <pc:sldMk cId="1353453084" sldId="368"/>
            <ac:spMk id="11" creationId="{93AEBBC2-B3BC-086F-8DDC-EE11B8DFCC29}"/>
          </ac:spMkLst>
        </pc:spChg>
        <pc:picChg chg="del">
          <ac:chgData name="Naimish Vadodariya" userId="d2e325c0593a319e" providerId="LiveId" clId="{C5D15607-3D89-4432-AEBA-7EDDE20FB0FE}" dt="2022-07-19T02:32:37.704" v="2915" actId="478"/>
          <ac:picMkLst>
            <pc:docMk/>
            <pc:sldMk cId="1353453084" sldId="368"/>
            <ac:picMk id="9" creationId="{C8FF3D11-D760-1536-4DFB-3F9B3E6BF681}"/>
          </ac:picMkLst>
        </pc:picChg>
      </pc:sldChg>
      <pc:sldChg chg="addSp delSp modSp add mod delAnim modAnim">
        <pc:chgData name="Naimish Vadodariya" userId="d2e325c0593a319e" providerId="LiveId" clId="{C5D15607-3D89-4432-AEBA-7EDDE20FB0FE}" dt="2022-07-20T06:33:47.663" v="3685" actId="20577"/>
        <pc:sldMkLst>
          <pc:docMk/>
          <pc:sldMk cId="1566724809" sldId="369"/>
        </pc:sldMkLst>
        <pc:spChg chg="mod">
          <ac:chgData name="Naimish Vadodariya" userId="d2e325c0593a319e" providerId="LiveId" clId="{C5D15607-3D89-4432-AEBA-7EDDE20FB0FE}" dt="2022-07-19T02:39:23.445" v="3004" actId="1076"/>
          <ac:spMkLst>
            <pc:docMk/>
            <pc:sldMk cId="1566724809" sldId="369"/>
            <ac:spMk id="3" creationId="{C1A1189A-7AFE-CCC8-8A9C-0C401FF3B55B}"/>
          </ac:spMkLst>
        </pc:spChg>
        <pc:spChg chg="mod">
          <ac:chgData name="Naimish Vadodariya" userId="d2e325c0593a319e" providerId="LiveId" clId="{C5D15607-3D89-4432-AEBA-7EDDE20FB0FE}" dt="2022-07-19T02:38:02.364" v="2988"/>
          <ac:spMkLst>
            <pc:docMk/>
            <pc:sldMk cId="1566724809" sldId="369"/>
            <ac:spMk id="5" creationId="{C4A6F3DF-2EB8-43CF-3795-79063F5A0067}"/>
          </ac:spMkLst>
        </pc:spChg>
        <pc:spChg chg="mod">
          <ac:chgData name="Naimish Vadodariya" userId="d2e325c0593a319e" providerId="LiveId" clId="{C5D15607-3D89-4432-AEBA-7EDDE20FB0FE}" dt="2022-07-19T02:38:07.115" v="2997" actId="20577"/>
          <ac:spMkLst>
            <pc:docMk/>
            <pc:sldMk cId="1566724809" sldId="369"/>
            <ac:spMk id="6" creationId="{E5D2700A-D7EE-717D-0B33-EF7EACCD7F5A}"/>
          </ac:spMkLst>
        </pc:spChg>
        <pc:spChg chg="mod">
          <ac:chgData name="Naimish Vadodariya" userId="d2e325c0593a319e" providerId="LiveId" clId="{C5D15607-3D89-4432-AEBA-7EDDE20FB0FE}" dt="2022-07-20T06:33:47.663" v="3685" actId="20577"/>
          <ac:spMkLst>
            <pc:docMk/>
            <pc:sldMk cId="1566724809" sldId="369"/>
            <ac:spMk id="7" creationId="{72A86601-7B9C-F9F6-5604-2455DAE19E61}"/>
          </ac:spMkLst>
        </pc:spChg>
        <pc:spChg chg="add mod">
          <ac:chgData name="Naimish Vadodariya" userId="d2e325c0593a319e" providerId="LiveId" clId="{C5D15607-3D89-4432-AEBA-7EDDE20FB0FE}" dt="2022-07-19T02:40:28.736" v="3018" actId="14100"/>
          <ac:spMkLst>
            <pc:docMk/>
            <pc:sldMk cId="1566724809" sldId="369"/>
            <ac:spMk id="10" creationId="{447943EF-B9EE-0B0C-C634-2C071DA0DA45}"/>
          </ac:spMkLst>
        </pc:spChg>
        <pc:spChg chg="del">
          <ac:chgData name="Naimish Vadodariya" userId="d2e325c0593a319e" providerId="LiveId" clId="{C5D15607-3D89-4432-AEBA-7EDDE20FB0FE}" dt="2022-07-19T02:38:18.617" v="2999" actId="478"/>
          <ac:spMkLst>
            <pc:docMk/>
            <pc:sldMk cId="1566724809" sldId="369"/>
            <ac:spMk id="11" creationId="{93AEBBC2-B3BC-086F-8DDC-EE11B8DFCC29}"/>
          </ac:spMkLst>
        </pc:spChg>
        <pc:spChg chg="add del mod">
          <ac:chgData name="Naimish Vadodariya" userId="d2e325c0593a319e" providerId="LiveId" clId="{C5D15607-3D89-4432-AEBA-7EDDE20FB0FE}" dt="2022-07-19T02:40:56.057" v="3021"/>
          <ac:spMkLst>
            <pc:docMk/>
            <pc:sldMk cId="1566724809" sldId="369"/>
            <ac:spMk id="12" creationId="{C2B100F5-B36D-0E49-8FCA-E2949E14B9C1}"/>
          </ac:spMkLst>
        </pc:spChg>
        <pc:picChg chg="add mod">
          <ac:chgData name="Naimish Vadodariya" userId="d2e325c0593a319e" providerId="LiveId" clId="{C5D15607-3D89-4432-AEBA-7EDDE20FB0FE}" dt="2022-07-19T02:40:38.175" v="3019"/>
          <ac:picMkLst>
            <pc:docMk/>
            <pc:sldMk cId="1566724809" sldId="369"/>
            <ac:picMk id="8" creationId="{96C838DB-9DE1-ED47-3F2B-CD434302C24F}"/>
          </ac:picMkLst>
        </pc:picChg>
      </pc:sldChg>
      <pc:sldChg chg="addSp delSp modSp add mod modAnim">
        <pc:chgData name="Naimish Vadodariya" userId="d2e325c0593a319e" providerId="LiveId" clId="{C5D15607-3D89-4432-AEBA-7EDDE20FB0FE}" dt="2022-07-19T02:59:03.885" v="3102" actId="20577"/>
        <pc:sldMkLst>
          <pc:docMk/>
          <pc:sldMk cId="3954562979" sldId="370"/>
        </pc:sldMkLst>
        <pc:spChg chg="mod">
          <ac:chgData name="Naimish Vadodariya" userId="d2e325c0593a319e" providerId="LiveId" clId="{C5D15607-3D89-4432-AEBA-7EDDE20FB0FE}" dt="2022-07-19T02:42:42.211" v="3040"/>
          <ac:spMkLst>
            <pc:docMk/>
            <pc:sldMk cId="3954562979" sldId="370"/>
            <ac:spMk id="3" creationId="{C1A1189A-7AFE-CCC8-8A9C-0C401FF3B55B}"/>
          </ac:spMkLst>
        </pc:spChg>
        <pc:spChg chg="mod">
          <ac:chgData name="Naimish Vadodariya" userId="d2e325c0593a319e" providerId="LiveId" clId="{C5D15607-3D89-4432-AEBA-7EDDE20FB0FE}" dt="2022-07-19T02:41:58.865" v="3025"/>
          <ac:spMkLst>
            <pc:docMk/>
            <pc:sldMk cId="3954562979" sldId="370"/>
            <ac:spMk id="5" creationId="{C4A6F3DF-2EB8-43CF-3795-79063F5A0067}"/>
          </ac:spMkLst>
        </pc:spChg>
        <pc:spChg chg="mod">
          <ac:chgData name="Naimish Vadodariya" userId="d2e325c0593a319e" providerId="LiveId" clId="{C5D15607-3D89-4432-AEBA-7EDDE20FB0FE}" dt="2022-07-19T02:42:05.804" v="3035" actId="20577"/>
          <ac:spMkLst>
            <pc:docMk/>
            <pc:sldMk cId="3954562979" sldId="370"/>
            <ac:spMk id="6" creationId="{E5D2700A-D7EE-717D-0B33-EF7EACCD7F5A}"/>
          </ac:spMkLst>
        </pc:spChg>
        <pc:spChg chg="mod">
          <ac:chgData name="Naimish Vadodariya" userId="d2e325c0593a319e" providerId="LiveId" clId="{C5D15607-3D89-4432-AEBA-7EDDE20FB0FE}" dt="2022-07-19T02:59:03.885" v="3102" actId="20577"/>
          <ac:spMkLst>
            <pc:docMk/>
            <pc:sldMk cId="3954562979" sldId="370"/>
            <ac:spMk id="7" creationId="{72A86601-7B9C-F9F6-5604-2455DAE19E61}"/>
          </ac:spMkLst>
        </pc:spChg>
        <pc:spChg chg="mod">
          <ac:chgData name="Naimish Vadodariya" userId="d2e325c0593a319e" providerId="LiveId" clId="{C5D15607-3D89-4432-AEBA-7EDDE20FB0FE}" dt="2022-07-19T02:42:47.212" v="3041" actId="1076"/>
          <ac:spMkLst>
            <pc:docMk/>
            <pc:sldMk cId="3954562979" sldId="370"/>
            <ac:spMk id="10" creationId="{447943EF-B9EE-0B0C-C634-2C071DA0DA45}"/>
          </ac:spMkLst>
        </pc:spChg>
        <pc:picChg chg="del">
          <ac:chgData name="Naimish Vadodariya" userId="d2e325c0593a319e" providerId="LiveId" clId="{C5D15607-3D89-4432-AEBA-7EDDE20FB0FE}" dt="2022-07-19T02:43:09.151" v="3042" actId="478"/>
          <ac:picMkLst>
            <pc:docMk/>
            <pc:sldMk cId="3954562979" sldId="370"/>
            <ac:picMk id="8" creationId="{96C838DB-9DE1-ED47-3F2B-CD434302C24F}"/>
          </ac:picMkLst>
        </pc:picChg>
        <pc:picChg chg="add mod">
          <ac:chgData name="Naimish Vadodariya" userId="d2e325c0593a319e" providerId="LiveId" clId="{C5D15607-3D89-4432-AEBA-7EDDE20FB0FE}" dt="2022-07-19T02:43:24.632" v="3046"/>
          <ac:picMkLst>
            <pc:docMk/>
            <pc:sldMk cId="3954562979" sldId="370"/>
            <ac:picMk id="9" creationId="{598C1EC5-B3EA-A25A-4EBB-A7C18DC125D6}"/>
          </ac:picMkLst>
        </pc:picChg>
      </pc:sldChg>
      <pc:sldChg chg="addSp modSp add mod modAnim">
        <pc:chgData name="Naimish Vadodariya" userId="d2e325c0593a319e" providerId="LiveId" clId="{C5D15607-3D89-4432-AEBA-7EDDE20FB0FE}" dt="2022-07-21T05:48:46.246" v="4558" actId="20577"/>
        <pc:sldMkLst>
          <pc:docMk/>
          <pc:sldMk cId="1384210861" sldId="673"/>
        </pc:sldMkLst>
        <pc:spChg chg="mod">
          <ac:chgData name="Naimish Vadodariya" userId="d2e325c0593a319e" providerId="LiveId" clId="{C5D15607-3D89-4432-AEBA-7EDDE20FB0FE}" dt="2022-07-21T05:48:46.246" v="4558" actId="20577"/>
          <ac:spMkLst>
            <pc:docMk/>
            <pc:sldMk cId="1384210861" sldId="673"/>
            <ac:spMk id="2" creationId="{00000000-0000-0000-0000-000000000000}"/>
          </ac:spMkLst>
        </pc:spChg>
        <pc:spChg chg="mod">
          <ac:chgData name="Naimish Vadodariya" userId="d2e325c0593a319e" providerId="LiveId" clId="{C5D15607-3D89-4432-AEBA-7EDDE20FB0FE}" dt="2022-07-21T05:16:34.185" v="4003" actId="20577"/>
          <ac:spMkLst>
            <pc:docMk/>
            <pc:sldMk cId="1384210861" sldId="673"/>
            <ac:spMk id="3" creationId="{00000000-0000-0000-0000-000000000000}"/>
          </ac:spMkLst>
        </pc:spChg>
        <pc:spChg chg="add mod">
          <ac:chgData name="Naimish Vadodariya" userId="d2e325c0593a319e" providerId="LiveId" clId="{C5D15607-3D89-4432-AEBA-7EDDE20FB0FE}" dt="2022-07-21T05:23:13.388" v="4090" actId="1076"/>
          <ac:spMkLst>
            <pc:docMk/>
            <pc:sldMk cId="1384210861" sldId="673"/>
            <ac:spMk id="8" creationId="{B8FDCB5D-380D-198C-97AB-A228E80D4BF6}"/>
          </ac:spMkLst>
        </pc:spChg>
        <pc:spChg chg="add mod">
          <ac:chgData name="Naimish Vadodariya" userId="d2e325c0593a319e" providerId="LiveId" clId="{C5D15607-3D89-4432-AEBA-7EDDE20FB0FE}" dt="2022-07-21T05:23:13.388" v="4090" actId="1076"/>
          <ac:spMkLst>
            <pc:docMk/>
            <pc:sldMk cId="1384210861" sldId="673"/>
            <ac:spMk id="9" creationId="{AD3A797A-5E30-A59E-3CA0-65013A51D317}"/>
          </ac:spMkLst>
        </pc:spChg>
        <pc:spChg chg="add mod">
          <ac:chgData name="Naimish Vadodariya" userId="d2e325c0593a319e" providerId="LiveId" clId="{C5D15607-3D89-4432-AEBA-7EDDE20FB0FE}" dt="2022-07-21T05:23:13.388" v="4090" actId="1076"/>
          <ac:spMkLst>
            <pc:docMk/>
            <pc:sldMk cId="1384210861" sldId="673"/>
            <ac:spMk id="10" creationId="{CFD4A40F-36C6-1577-6AC7-D362CD1C1CA5}"/>
          </ac:spMkLst>
        </pc:spChg>
        <pc:spChg chg="add mod">
          <ac:chgData name="Naimish Vadodariya" userId="d2e325c0593a319e" providerId="LiveId" clId="{C5D15607-3D89-4432-AEBA-7EDDE20FB0FE}" dt="2022-07-21T05:16:51.971" v="4005" actId="1076"/>
          <ac:spMkLst>
            <pc:docMk/>
            <pc:sldMk cId="1384210861" sldId="673"/>
            <ac:spMk id="11" creationId="{16A1463B-4C6C-E3DE-269F-232F0B13C448}"/>
          </ac:spMkLst>
        </pc:spChg>
        <pc:spChg chg="add mod">
          <ac:chgData name="Naimish Vadodariya" userId="d2e325c0593a319e" providerId="LiveId" clId="{C5D15607-3D89-4432-AEBA-7EDDE20FB0FE}" dt="2022-07-21T05:16:51.971" v="4005" actId="1076"/>
          <ac:spMkLst>
            <pc:docMk/>
            <pc:sldMk cId="1384210861" sldId="673"/>
            <ac:spMk id="12" creationId="{5BC6C5F2-073C-28AC-0265-F11327DB0ADA}"/>
          </ac:spMkLst>
        </pc:spChg>
        <pc:spChg chg="add mod">
          <ac:chgData name="Naimish Vadodariya" userId="d2e325c0593a319e" providerId="LiveId" clId="{C5D15607-3D89-4432-AEBA-7EDDE20FB0FE}" dt="2022-07-21T05:16:51.971" v="4005" actId="1076"/>
          <ac:spMkLst>
            <pc:docMk/>
            <pc:sldMk cId="1384210861" sldId="673"/>
            <ac:spMk id="13" creationId="{3B59716D-BF53-DA00-699F-38D70B5612D9}"/>
          </ac:spMkLst>
        </pc:spChg>
        <pc:graphicFrameChg chg="modGraphic">
          <ac:chgData name="Naimish Vadodariya" userId="d2e325c0593a319e" providerId="LiveId" clId="{C5D15607-3D89-4432-AEBA-7EDDE20FB0FE}" dt="2022-07-21T05:35:52.924" v="4423" actId="2062"/>
          <ac:graphicFrameMkLst>
            <pc:docMk/>
            <pc:sldMk cId="1384210861" sldId="673"/>
            <ac:graphicFrameMk id="4" creationId="{2486BC6F-42B7-4A1D-889E-1B1818D1D5FB}"/>
          </ac:graphicFrameMkLst>
        </pc:graphicFrameChg>
        <pc:graphicFrameChg chg="mod modGraphic">
          <ac:chgData name="Naimish Vadodariya" userId="d2e325c0593a319e" providerId="LiveId" clId="{C5D15607-3D89-4432-AEBA-7EDDE20FB0FE}" dt="2022-07-21T05:35:56.338" v="4424" actId="2062"/>
          <ac:graphicFrameMkLst>
            <pc:docMk/>
            <pc:sldMk cId="1384210861" sldId="673"/>
            <ac:graphicFrameMk id="6" creationId="{2486BC6F-42B7-4A1D-889E-1B1818D1D5FB}"/>
          </ac:graphicFrameMkLst>
        </pc:graphicFrameChg>
        <pc:graphicFrameChg chg="mod modGraphic">
          <ac:chgData name="Naimish Vadodariya" userId="d2e325c0593a319e" providerId="LiveId" clId="{C5D15607-3D89-4432-AEBA-7EDDE20FB0FE}" dt="2022-07-21T05:36:02.942" v="4425" actId="14100"/>
          <ac:graphicFrameMkLst>
            <pc:docMk/>
            <pc:sldMk cId="1384210861" sldId="673"/>
            <ac:graphicFrameMk id="7" creationId="{26B864CA-85CD-4666-B9D1-870ED08B272C}"/>
          </ac:graphicFrameMkLst>
        </pc:graphicFrameChg>
      </pc:sldChg>
      <pc:sldChg chg="modSp add del modAnim">
        <pc:chgData name="Naimish Vadodariya" userId="d2e325c0593a319e" providerId="LiveId" clId="{C5D15607-3D89-4432-AEBA-7EDDE20FB0FE}" dt="2022-07-21T05:22:50.399" v="4088" actId="2696"/>
        <pc:sldMkLst>
          <pc:docMk/>
          <pc:sldMk cId="2012936555" sldId="675"/>
        </pc:sldMkLst>
        <pc:spChg chg="mod">
          <ac:chgData name="Naimish Vadodariya" userId="d2e325c0593a319e" providerId="LiveId" clId="{C5D15607-3D89-4432-AEBA-7EDDE20FB0FE}" dt="2022-07-20T06:06:42.985" v="3652" actId="20577"/>
          <ac:spMkLst>
            <pc:docMk/>
            <pc:sldMk cId="2012936555" sldId="675"/>
            <ac:spMk id="3" creationId="{00000000-0000-0000-0000-000000000000}"/>
          </ac:spMkLst>
        </pc:spChg>
      </pc:sldChg>
      <pc:sldChg chg="modSp add del mod modAnim">
        <pc:chgData name="Naimish Vadodariya" userId="d2e325c0593a319e" providerId="LiveId" clId="{C5D15607-3D89-4432-AEBA-7EDDE20FB0FE}" dt="2022-07-21T05:22:53.680" v="4089" actId="2696"/>
        <pc:sldMkLst>
          <pc:docMk/>
          <pc:sldMk cId="807128902" sldId="676"/>
        </pc:sldMkLst>
        <pc:spChg chg="mod">
          <ac:chgData name="Naimish Vadodariya" userId="d2e325c0593a319e" providerId="LiveId" clId="{C5D15607-3D89-4432-AEBA-7EDDE20FB0FE}" dt="2022-07-20T05:57:00.036" v="3167" actId="20577"/>
          <ac:spMkLst>
            <pc:docMk/>
            <pc:sldMk cId="807128902" sldId="676"/>
            <ac:spMk id="3" creationId="{00000000-0000-0000-0000-000000000000}"/>
          </ac:spMkLst>
        </pc:spChg>
        <pc:graphicFrameChg chg="mod">
          <ac:chgData name="Naimish Vadodariya" userId="d2e325c0593a319e" providerId="LiveId" clId="{C5D15607-3D89-4432-AEBA-7EDDE20FB0FE}" dt="2022-07-20T05:57:05.966" v="3183" actId="1036"/>
          <ac:graphicFrameMkLst>
            <pc:docMk/>
            <pc:sldMk cId="807128902" sldId="676"/>
            <ac:graphicFrameMk id="6" creationId="{2486BC6F-42B7-4A1D-889E-1B1818D1D5FB}"/>
          </ac:graphicFrameMkLst>
        </pc:graphicFrameChg>
        <pc:graphicFrameChg chg="mod">
          <ac:chgData name="Naimish Vadodariya" userId="d2e325c0593a319e" providerId="LiveId" clId="{C5D15607-3D89-4432-AEBA-7EDDE20FB0FE}" dt="2022-07-20T05:57:05.966" v="3183" actId="1036"/>
          <ac:graphicFrameMkLst>
            <pc:docMk/>
            <pc:sldMk cId="807128902" sldId="676"/>
            <ac:graphicFrameMk id="7" creationId="{26B864CA-85CD-4666-B9D1-870ED08B272C}"/>
          </ac:graphicFrameMkLst>
        </pc:graphicFrameChg>
      </pc:sldChg>
      <pc:sldChg chg="modSp add del modAnim">
        <pc:chgData name="Naimish Vadodariya" userId="d2e325c0593a319e" providerId="LiveId" clId="{C5D15607-3D89-4432-AEBA-7EDDE20FB0FE}" dt="2022-07-21T05:24:07.922" v="4098" actId="2696"/>
        <pc:sldMkLst>
          <pc:docMk/>
          <pc:sldMk cId="938954402" sldId="680"/>
        </pc:sldMkLst>
        <pc:spChg chg="mod">
          <ac:chgData name="Naimish Vadodariya" userId="d2e325c0593a319e" providerId="LiveId" clId="{C5D15607-3D89-4432-AEBA-7EDDE20FB0FE}" dt="2022-07-20T05:57:17.992" v="3185" actId="6549"/>
          <ac:spMkLst>
            <pc:docMk/>
            <pc:sldMk cId="938954402" sldId="680"/>
            <ac:spMk id="3" creationId="{00000000-0000-0000-0000-000000000000}"/>
          </ac:spMkLst>
        </pc:spChg>
      </pc:sldChg>
      <pc:sldChg chg="modSp add del modAnim">
        <pc:chgData name="Naimish Vadodariya" userId="d2e325c0593a319e" providerId="LiveId" clId="{C5D15607-3D89-4432-AEBA-7EDDE20FB0FE}" dt="2022-07-21T05:41:40.215" v="4426" actId="2696"/>
        <pc:sldMkLst>
          <pc:docMk/>
          <pc:sldMk cId="2397500251" sldId="681"/>
        </pc:sldMkLst>
        <pc:spChg chg="mod">
          <ac:chgData name="Naimish Vadodariya" userId="d2e325c0593a319e" providerId="LiveId" clId="{C5D15607-3D89-4432-AEBA-7EDDE20FB0FE}" dt="2022-07-20T06:08:11.829" v="3659" actId="20577"/>
          <ac:spMkLst>
            <pc:docMk/>
            <pc:sldMk cId="2397500251" sldId="681"/>
            <ac:spMk id="3" creationId="{00000000-0000-0000-0000-000000000000}"/>
          </ac:spMkLst>
        </pc:spChg>
      </pc:sldChg>
      <pc:sldChg chg="modSp add del modAnim">
        <pc:chgData name="Naimish Vadodariya" userId="d2e325c0593a319e" providerId="LiveId" clId="{C5D15607-3D89-4432-AEBA-7EDDE20FB0FE}" dt="2022-07-21T05:48:33.228" v="4554" actId="2696"/>
        <pc:sldMkLst>
          <pc:docMk/>
          <pc:sldMk cId="2750817878" sldId="682"/>
        </pc:sldMkLst>
        <pc:spChg chg="mod">
          <ac:chgData name="Naimish Vadodariya" userId="d2e325c0593a319e" providerId="LiveId" clId="{C5D15607-3D89-4432-AEBA-7EDDE20FB0FE}" dt="2022-07-20T05:56:17.785" v="3161" actId="108"/>
          <ac:spMkLst>
            <pc:docMk/>
            <pc:sldMk cId="2750817878" sldId="682"/>
            <ac:spMk id="3" creationId="{00000000-0000-0000-0000-000000000000}"/>
          </ac:spMkLst>
        </pc:spChg>
      </pc:sldChg>
      <pc:sldChg chg="addSp delSp modSp new mod modAnim">
        <pc:chgData name="Naimish Vadodariya" userId="d2e325c0593a319e" providerId="LiveId" clId="{C5D15607-3D89-4432-AEBA-7EDDE20FB0FE}" dt="2022-07-22T07:15:30.982" v="4747"/>
        <pc:sldMkLst>
          <pc:docMk/>
          <pc:sldMk cId="208120750" sldId="683"/>
        </pc:sldMkLst>
        <pc:spChg chg="mod">
          <ac:chgData name="Naimish Vadodariya" userId="d2e325c0593a319e" providerId="LiveId" clId="{C5D15607-3D89-4432-AEBA-7EDDE20FB0FE}" dt="2022-07-22T07:15:30.982" v="4747"/>
          <ac:spMkLst>
            <pc:docMk/>
            <pc:sldMk cId="208120750" sldId="683"/>
            <ac:spMk id="2" creationId="{1D522477-C5E6-4247-4C70-D60E0DE0B15B}"/>
          </ac:spMkLst>
        </pc:spChg>
        <pc:spChg chg="del">
          <ac:chgData name="Naimish Vadodariya" userId="d2e325c0593a319e" providerId="LiveId" clId="{C5D15607-3D89-4432-AEBA-7EDDE20FB0FE}" dt="2022-07-20T05:57:56.397" v="3188" actId="478"/>
          <ac:spMkLst>
            <pc:docMk/>
            <pc:sldMk cId="208120750" sldId="683"/>
            <ac:spMk id="3" creationId="{0C716143-3D11-D186-13E8-27A0C51213A3}"/>
          </ac:spMkLst>
        </pc:spChg>
        <pc:spChg chg="mod">
          <ac:chgData name="Naimish Vadodariya" userId="d2e325c0593a319e" providerId="LiveId" clId="{C5D15607-3D89-4432-AEBA-7EDDE20FB0FE}" dt="2022-07-20T06:06:04.290" v="3649" actId="14100"/>
          <ac:spMkLst>
            <pc:docMk/>
            <pc:sldMk cId="208120750" sldId="683"/>
            <ac:spMk id="7" creationId="{C96FEA9C-1534-7353-A8FE-09F22C92D913}"/>
          </ac:spMkLst>
        </pc:spChg>
        <pc:spChg chg="mod">
          <ac:chgData name="Naimish Vadodariya" userId="d2e325c0593a319e" providerId="LiveId" clId="{C5D15607-3D89-4432-AEBA-7EDDE20FB0FE}" dt="2022-07-22T02:52:36.101" v="4736" actId="14100"/>
          <ac:spMkLst>
            <pc:docMk/>
            <pc:sldMk cId="208120750" sldId="683"/>
            <ac:spMk id="8" creationId="{A0702EEF-F482-45A6-1F21-AE23F22E1A1D}"/>
          </ac:spMkLst>
        </pc:spChg>
        <pc:grpChg chg="add mod">
          <ac:chgData name="Naimish Vadodariya" userId="d2e325c0593a319e" providerId="LiveId" clId="{C5D15607-3D89-4432-AEBA-7EDDE20FB0FE}" dt="2022-07-20T05:59:00.592" v="3205" actId="14100"/>
          <ac:grpSpMkLst>
            <pc:docMk/>
            <pc:sldMk cId="208120750" sldId="683"/>
            <ac:grpSpMk id="6" creationId="{32CFF17C-2F7C-1CB3-F439-E587C6FEAB8F}"/>
          </ac:grpSpMkLst>
        </pc:grpChg>
        <pc:graphicFrameChg chg="add mod">
          <ac:chgData name="Naimish Vadodariya" userId="d2e325c0593a319e" providerId="LiveId" clId="{C5D15607-3D89-4432-AEBA-7EDDE20FB0FE}" dt="2022-07-20T05:57:53.659" v="3187"/>
          <ac:graphicFrameMkLst>
            <pc:docMk/>
            <pc:sldMk cId="208120750" sldId="683"/>
            <ac:graphicFrameMk id="4" creationId="{9DD5ED74-CCEB-0B3E-B2AC-3DDC63428BBA}"/>
          </ac:graphicFrameMkLst>
        </pc:graphicFrameChg>
        <pc:graphicFrameChg chg="add mod">
          <ac:chgData name="Naimish Vadodariya" userId="d2e325c0593a319e" providerId="LiveId" clId="{C5D15607-3D89-4432-AEBA-7EDDE20FB0FE}" dt="2022-07-20T05:57:53.659" v="3187"/>
          <ac:graphicFrameMkLst>
            <pc:docMk/>
            <pc:sldMk cId="208120750" sldId="683"/>
            <ac:graphicFrameMk id="5" creationId="{82E8ADC2-DF14-359D-B349-5D0DCAD02B6F}"/>
          </ac:graphicFrameMkLst>
        </pc:graphicFrameChg>
      </pc:sldChg>
      <pc:sldChg chg="delSp modSp add mod delAnim">
        <pc:chgData name="Naimish Vadodariya" userId="d2e325c0593a319e" providerId="LiveId" clId="{C5D15607-3D89-4432-AEBA-7EDDE20FB0FE}" dt="2022-07-21T03:13:46.141" v="3757" actId="2165"/>
        <pc:sldMkLst>
          <pc:docMk/>
          <pc:sldMk cId="1996856082" sldId="684"/>
        </pc:sldMkLst>
        <pc:spChg chg="mod">
          <ac:chgData name="Naimish Vadodariya" userId="d2e325c0593a319e" providerId="LiveId" clId="{C5D15607-3D89-4432-AEBA-7EDDE20FB0FE}" dt="2022-07-21T03:09:26.389" v="3705" actId="20577"/>
          <ac:spMkLst>
            <pc:docMk/>
            <pc:sldMk cId="1996856082" sldId="684"/>
            <ac:spMk id="2" creationId="{1D522477-C5E6-4247-4C70-D60E0DE0B15B}"/>
          </ac:spMkLst>
        </pc:spChg>
        <pc:spChg chg="del topLvl">
          <ac:chgData name="Naimish Vadodariya" userId="d2e325c0593a319e" providerId="LiveId" clId="{C5D15607-3D89-4432-AEBA-7EDDE20FB0FE}" dt="2022-07-21T03:09:31.238" v="3707" actId="478"/>
          <ac:spMkLst>
            <pc:docMk/>
            <pc:sldMk cId="1996856082" sldId="684"/>
            <ac:spMk id="7" creationId="{C96FEA9C-1534-7353-A8FE-09F22C92D913}"/>
          </ac:spMkLst>
        </pc:spChg>
        <pc:spChg chg="del topLvl">
          <ac:chgData name="Naimish Vadodariya" userId="d2e325c0593a319e" providerId="LiveId" clId="{C5D15607-3D89-4432-AEBA-7EDDE20FB0FE}" dt="2022-07-21T03:09:30.222" v="3706" actId="478"/>
          <ac:spMkLst>
            <pc:docMk/>
            <pc:sldMk cId="1996856082" sldId="684"/>
            <ac:spMk id="8" creationId="{A0702EEF-F482-45A6-1F21-AE23F22E1A1D}"/>
          </ac:spMkLst>
        </pc:spChg>
        <pc:grpChg chg="del">
          <ac:chgData name="Naimish Vadodariya" userId="d2e325c0593a319e" providerId="LiveId" clId="{C5D15607-3D89-4432-AEBA-7EDDE20FB0FE}" dt="2022-07-21T03:09:30.222" v="3706" actId="478"/>
          <ac:grpSpMkLst>
            <pc:docMk/>
            <pc:sldMk cId="1996856082" sldId="684"/>
            <ac:grpSpMk id="6" creationId="{32CFF17C-2F7C-1CB3-F439-E587C6FEAB8F}"/>
          </ac:grpSpMkLst>
        </pc:grpChg>
        <pc:graphicFrameChg chg="mod modGraphic">
          <ac:chgData name="Naimish Vadodariya" userId="d2e325c0593a319e" providerId="LiveId" clId="{C5D15607-3D89-4432-AEBA-7EDDE20FB0FE}" dt="2022-07-21T03:13:46.141" v="3757" actId="2165"/>
          <ac:graphicFrameMkLst>
            <pc:docMk/>
            <pc:sldMk cId="1996856082" sldId="684"/>
            <ac:graphicFrameMk id="4" creationId="{9DD5ED74-CCEB-0B3E-B2AC-3DDC63428BBA}"/>
          </ac:graphicFrameMkLst>
        </pc:graphicFrameChg>
        <pc:graphicFrameChg chg="mod modGraphic">
          <ac:chgData name="Naimish Vadodariya" userId="d2e325c0593a319e" providerId="LiveId" clId="{C5D15607-3D89-4432-AEBA-7EDDE20FB0FE}" dt="2022-07-21T03:12:14.809" v="3733" actId="122"/>
          <ac:graphicFrameMkLst>
            <pc:docMk/>
            <pc:sldMk cId="1996856082" sldId="684"/>
            <ac:graphicFrameMk id="5" creationId="{82E8ADC2-DF14-359D-B349-5D0DCAD02B6F}"/>
          </ac:graphicFrameMkLst>
        </pc:graphicFrameChg>
      </pc:sldChg>
      <pc:sldChg chg="modSp add mod addAnim delAnim">
        <pc:chgData name="Naimish Vadodariya" userId="d2e325c0593a319e" providerId="LiveId" clId="{C5D15607-3D89-4432-AEBA-7EDDE20FB0FE}" dt="2022-07-21T03:15:09.365" v="3776" actId="20577"/>
        <pc:sldMkLst>
          <pc:docMk/>
          <pc:sldMk cId="110166396" sldId="685"/>
        </pc:sldMkLst>
        <pc:spChg chg="mod">
          <ac:chgData name="Naimish Vadodariya" userId="d2e325c0593a319e" providerId="LiveId" clId="{C5D15607-3D89-4432-AEBA-7EDDE20FB0FE}" dt="2022-07-21T03:15:09.365" v="3776" actId="20577"/>
          <ac:spMkLst>
            <pc:docMk/>
            <pc:sldMk cId="110166396" sldId="685"/>
            <ac:spMk id="2" creationId="{1D522477-C5E6-4247-4C70-D60E0DE0B15B}"/>
          </ac:spMkLst>
        </pc:spChg>
        <pc:graphicFrameChg chg="mod modGraphic">
          <ac:chgData name="Naimish Vadodariya" userId="d2e325c0593a319e" providerId="LiveId" clId="{C5D15607-3D89-4432-AEBA-7EDDE20FB0FE}" dt="2022-07-21T03:14:59.921" v="3767" actId="207"/>
          <ac:graphicFrameMkLst>
            <pc:docMk/>
            <pc:sldMk cId="110166396" sldId="685"/>
            <ac:graphicFrameMk id="4" creationId="{9DD5ED74-CCEB-0B3E-B2AC-3DDC63428BBA}"/>
          </ac:graphicFrameMkLst>
        </pc:graphicFrameChg>
      </pc:sldChg>
      <pc:sldChg chg="modSp add del mod">
        <pc:chgData name="Naimish Vadodariya" userId="d2e325c0593a319e" providerId="LiveId" clId="{C5D15607-3D89-4432-AEBA-7EDDE20FB0FE}" dt="2022-07-21T05:20:58.769" v="4036" actId="2696"/>
        <pc:sldMkLst>
          <pc:docMk/>
          <pc:sldMk cId="1074586154" sldId="686"/>
        </pc:sldMkLst>
        <pc:spChg chg="mod">
          <ac:chgData name="Naimish Vadodariya" userId="d2e325c0593a319e" providerId="LiveId" clId="{C5D15607-3D89-4432-AEBA-7EDDE20FB0FE}" dt="2022-07-21T05:14:59.587" v="3858" actId="20577"/>
          <ac:spMkLst>
            <pc:docMk/>
            <pc:sldMk cId="1074586154" sldId="686"/>
            <ac:spMk id="2" creationId="{00000000-0000-0000-0000-000000000000}"/>
          </ac:spMkLst>
        </pc:spChg>
        <pc:spChg chg="mod">
          <ac:chgData name="Naimish Vadodariya" userId="d2e325c0593a319e" providerId="LiveId" clId="{C5D15607-3D89-4432-AEBA-7EDDE20FB0FE}" dt="2022-07-21T05:15:15.487" v="3892" actId="20577"/>
          <ac:spMkLst>
            <pc:docMk/>
            <pc:sldMk cId="1074586154" sldId="686"/>
            <ac:spMk id="3" creationId="{00000000-0000-0000-0000-000000000000}"/>
          </ac:spMkLst>
        </pc:spChg>
      </pc:sldChg>
      <pc:sldChg chg="addSp modSp add mod modAnim">
        <pc:chgData name="Naimish Vadodariya" userId="d2e325c0593a319e" providerId="LiveId" clId="{C5D15607-3D89-4432-AEBA-7EDDE20FB0FE}" dt="2022-07-21T05:35:44.400" v="4422" actId="2062"/>
        <pc:sldMkLst>
          <pc:docMk/>
          <pc:sldMk cId="2159378148" sldId="687"/>
        </pc:sldMkLst>
        <pc:spChg chg="mod">
          <ac:chgData name="Naimish Vadodariya" userId="d2e325c0593a319e" providerId="LiveId" clId="{C5D15607-3D89-4432-AEBA-7EDDE20FB0FE}" dt="2022-07-21T05:21:31.911" v="4038" actId="207"/>
          <ac:spMkLst>
            <pc:docMk/>
            <pc:sldMk cId="2159378148" sldId="687"/>
            <ac:spMk id="2" creationId="{00000000-0000-0000-0000-000000000000}"/>
          </ac:spMkLst>
        </pc:spChg>
        <pc:spChg chg="mod">
          <ac:chgData name="Naimish Vadodariya" userId="d2e325c0593a319e" providerId="LiveId" clId="{C5D15607-3D89-4432-AEBA-7EDDE20FB0FE}" dt="2022-07-21T05:19:15.450" v="4015" actId="6549"/>
          <ac:spMkLst>
            <pc:docMk/>
            <pc:sldMk cId="2159378148" sldId="687"/>
            <ac:spMk id="3" creationId="{00000000-0000-0000-0000-000000000000}"/>
          </ac:spMkLst>
        </pc:spChg>
        <pc:spChg chg="add mod">
          <ac:chgData name="Naimish Vadodariya" userId="d2e325c0593a319e" providerId="LiveId" clId="{C5D15607-3D89-4432-AEBA-7EDDE20FB0FE}" dt="2022-07-21T05:33:33.261" v="4385" actId="20577"/>
          <ac:spMkLst>
            <pc:docMk/>
            <pc:sldMk cId="2159378148" sldId="687"/>
            <ac:spMk id="8" creationId="{EFF3ABDB-F709-D09B-625E-7D148E8DB815}"/>
          </ac:spMkLst>
        </pc:spChg>
        <pc:spChg chg="add mod">
          <ac:chgData name="Naimish Vadodariya" userId="d2e325c0593a319e" providerId="LiveId" clId="{C5D15607-3D89-4432-AEBA-7EDDE20FB0FE}" dt="2022-07-21T05:22:26.699" v="4085" actId="20577"/>
          <ac:spMkLst>
            <pc:docMk/>
            <pc:sldMk cId="2159378148" sldId="687"/>
            <ac:spMk id="9" creationId="{5FDD3E90-64F7-9BBD-4D64-7DACA45947DE}"/>
          </ac:spMkLst>
        </pc:spChg>
        <pc:spChg chg="add mod">
          <ac:chgData name="Naimish Vadodariya" userId="d2e325c0593a319e" providerId="LiveId" clId="{C5D15607-3D89-4432-AEBA-7EDDE20FB0FE}" dt="2022-07-21T05:19:42.580" v="4023" actId="1076"/>
          <ac:spMkLst>
            <pc:docMk/>
            <pc:sldMk cId="2159378148" sldId="687"/>
            <ac:spMk id="10" creationId="{598F2250-72F3-7A80-03BD-1F1544F6EBF2}"/>
          </ac:spMkLst>
        </pc:spChg>
        <pc:spChg chg="add mod">
          <ac:chgData name="Naimish Vadodariya" userId="d2e325c0593a319e" providerId="LiveId" clId="{C5D15607-3D89-4432-AEBA-7EDDE20FB0FE}" dt="2022-07-21T05:22:11.962" v="4080" actId="1036"/>
          <ac:spMkLst>
            <pc:docMk/>
            <pc:sldMk cId="2159378148" sldId="687"/>
            <ac:spMk id="11" creationId="{317DD91F-2C43-E92E-B141-5DC2386447E6}"/>
          </ac:spMkLst>
        </pc:spChg>
        <pc:spChg chg="add mod">
          <ac:chgData name="Naimish Vadodariya" userId="d2e325c0593a319e" providerId="LiveId" clId="{C5D15607-3D89-4432-AEBA-7EDDE20FB0FE}" dt="2022-07-21T05:22:11.962" v="4080" actId="1036"/>
          <ac:spMkLst>
            <pc:docMk/>
            <pc:sldMk cId="2159378148" sldId="687"/>
            <ac:spMk id="12" creationId="{57F5D530-4C59-BBDF-0BCE-4DC096F679B8}"/>
          </ac:spMkLst>
        </pc:spChg>
        <pc:spChg chg="add mod">
          <ac:chgData name="Naimish Vadodariya" userId="d2e325c0593a319e" providerId="LiveId" clId="{C5D15607-3D89-4432-AEBA-7EDDE20FB0FE}" dt="2022-07-21T05:22:11.962" v="4080" actId="1036"/>
          <ac:spMkLst>
            <pc:docMk/>
            <pc:sldMk cId="2159378148" sldId="687"/>
            <ac:spMk id="13" creationId="{A76470CA-2686-39D3-A6D6-F4D9D003246F}"/>
          </ac:spMkLst>
        </pc:spChg>
        <pc:graphicFrameChg chg="modGraphic">
          <ac:chgData name="Naimish Vadodariya" userId="d2e325c0593a319e" providerId="LiveId" clId="{C5D15607-3D89-4432-AEBA-7EDDE20FB0FE}" dt="2022-07-21T05:35:44.400" v="4422" actId="2062"/>
          <ac:graphicFrameMkLst>
            <pc:docMk/>
            <pc:sldMk cId="2159378148" sldId="687"/>
            <ac:graphicFrameMk id="4" creationId="{2486BC6F-42B7-4A1D-889E-1B1818D1D5FB}"/>
          </ac:graphicFrameMkLst>
        </pc:graphicFrameChg>
        <pc:graphicFrameChg chg="mod">
          <ac:chgData name="Naimish Vadodariya" userId="d2e325c0593a319e" providerId="LiveId" clId="{C5D15607-3D89-4432-AEBA-7EDDE20FB0FE}" dt="2022-07-21T05:20:34.657" v="4035" actId="1076"/>
          <ac:graphicFrameMkLst>
            <pc:docMk/>
            <pc:sldMk cId="2159378148" sldId="687"/>
            <ac:graphicFrameMk id="6" creationId="{2486BC6F-42B7-4A1D-889E-1B1818D1D5FB}"/>
          </ac:graphicFrameMkLst>
        </pc:graphicFrameChg>
        <pc:graphicFrameChg chg="mod modGraphic">
          <ac:chgData name="Naimish Vadodariya" userId="d2e325c0593a319e" providerId="LiveId" clId="{C5D15607-3D89-4432-AEBA-7EDDE20FB0FE}" dt="2022-07-21T05:23:28.833" v="4091" actId="14100"/>
          <ac:graphicFrameMkLst>
            <pc:docMk/>
            <pc:sldMk cId="2159378148" sldId="687"/>
            <ac:graphicFrameMk id="7" creationId="{26B864CA-85CD-4666-B9D1-870ED08B272C}"/>
          </ac:graphicFrameMkLst>
        </pc:graphicFrameChg>
      </pc:sldChg>
      <pc:sldChg chg="add del">
        <pc:chgData name="Naimish Vadodariya" userId="d2e325c0593a319e" providerId="LiveId" clId="{C5D15607-3D89-4432-AEBA-7EDDE20FB0FE}" dt="2022-07-21T05:22:45.450" v="4087" actId="2696"/>
        <pc:sldMkLst>
          <pc:docMk/>
          <pc:sldMk cId="589128531" sldId="688"/>
        </pc:sldMkLst>
      </pc:sldChg>
      <pc:sldChg chg="modSp add del">
        <pc:chgData name="Naimish Vadodariya" userId="d2e325c0593a319e" providerId="LiveId" clId="{C5D15607-3D89-4432-AEBA-7EDDE20FB0FE}" dt="2022-07-21T05:28:15.105" v="4237" actId="2696"/>
        <pc:sldMkLst>
          <pc:docMk/>
          <pc:sldMk cId="2815962784" sldId="688"/>
        </pc:sldMkLst>
        <pc:spChg chg="mod">
          <ac:chgData name="Naimish Vadodariya" userId="d2e325c0593a319e" providerId="LiveId" clId="{C5D15607-3D89-4432-AEBA-7EDDE20FB0FE}" dt="2022-07-21T05:23:56.354" v="4097" actId="20577"/>
          <ac:spMkLst>
            <pc:docMk/>
            <pc:sldMk cId="2815962784" sldId="688"/>
            <ac:spMk id="3" creationId="{00000000-0000-0000-0000-000000000000}"/>
          </ac:spMkLst>
        </pc:spChg>
      </pc:sldChg>
      <pc:sldChg chg="addSp modSp add mod modAnim">
        <pc:chgData name="Naimish Vadodariya" userId="d2e325c0593a319e" providerId="LiveId" clId="{C5D15607-3D89-4432-AEBA-7EDDE20FB0FE}" dt="2022-07-22T07:13:18.019" v="4738" actId="12"/>
        <pc:sldMkLst>
          <pc:docMk/>
          <pc:sldMk cId="2649531586" sldId="689"/>
        </pc:sldMkLst>
        <pc:spChg chg="mod">
          <ac:chgData name="Naimish Vadodariya" userId="d2e325c0593a319e" providerId="LiveId" clId="{C5D15607-3D89-4432-AEBA-7EDDE20FB0FE}" dt="2022-07-21T05:43:59.889" v="4486" actId="20577"/>
          <ac:spMkLst>
            <pc:docMk/>
            <pc:sldMk cId="2649531586" sldId="689"/>
            <ac:spMk id="2" creationId="{00000000-0000-0000-0000-000000000000}"/>
          </ac:spMkLst>
        </pc:spChg>
        <pc:spChg chg="mod">
          <ac:chgData name="Naimish Vadodariya" userId="d2e325c0593a319e" providerId="LiveId" clId="{C5D15607-3D89-4432-AEBA-7EDDE20FB0FE}" dt="2022-07-22T07:13:18.019" v="4738" actId="12"/>
          <ac:spMkLst>
            <pc:docMk/>
            <pc:sldMk cId="2649531586" sldId="689"/>
            <ac:spMk id="3" creationId="{00000000-0000-0000-0000-000000000000}"/>
          </ac:spMkLst>
        </pc:spChg>
        <pc:spChg chg="add mod">
          <ac:chgData name="Naimish Vadodariya" userId="d2e325c0593a319e" providerId="LiveId" clId="{C5D15607-3D89-4432-AEBA-7EDDE20FB0FE}" dt="2022-07-21T05:33:27.129" v="4384" actId="20577"/>
          <ac:spMkLst>
            <pc:docMk/>
            <pc:sldMk cId="2649531586" sldId="689"/>
            <ac:spMk id="7" creationId="{EF46A604-D831-08C9-8A1F-5B773647B7F5}"/>
          </ac:spMkLst>
        </pc:spChg>
        <pc:spChg chg="add mod">
          <ac:chgData name="Naimish Vadodariya" userId="d2e325c0593a319e" providerId="LiveId" clId="{C5D15607-3D89-4432-AEBA-7EDDE20FB0FE}" dt="2022-07-21T05:25:03.091" v="4123" actId="1076"/>
          <ac:spMkLst>
            <pc:docMk/>
            <pc:sldMk cId="2649531586" sldId="689"/>
            <ac:spMk id="8" creationId="{EB211650-5962-6765-C899-42E92A5E821E}"/>
          </ac:spMkLst>
        </pc:spChg>
        <pc:spChg chg="add mod">
          <ac:chgData name="Naimish Vadodariya" userId="d2e325c0593a319e" providerId="LiveId" clId="{C5D15607-3D89-4432-AEBA-7EDDE20FB0FE}" dt="2022-07-21T05:25:03.091" v="4123" actId="1076"/>
          <ac:spMkLst>
            <pc:docMk/>
            <pc:sldMk cId="2649531586" sldId="689"/>
            <ac:spMk id="10" creationId="{0331989E-8179-4BDF-EF61-C99E9BD6DAC0}"/>
          </ac:spMkLst>
        </pc:spChg>
        <pc:spChg chg="add mod">
          <ac:chgData name="Naimish Vadodariya" userId="d2e325c0593a319e" providerId="LiveId" clId="{C5D15607-3D89-4432-AEBA-7EDDE20FB0FE}" dt="2022-07-21T05:27:43.644" v="4234"/>
          <ac:spMkLst>
            <pc:docMk/>
            <pc:sldMk cId="2649531586" sldId="689"/>
            <ac:spMk id="11" creationId="{B48D4D86-CCDA-83F0-5065-DF6BF1444A24}"/>
          </ac:spMkLst>
        </pc:spChg>
        <pc:spChg chg="add mod">
          <ac:chgData name="Naimish Vadodariya" userId="d2e325c0593a319e" providerId="LiveId" clId="{C5D15607-3D89-4432-AEBA-7EDDE20FB0FE}" dt="2022-07-21T05:27:48.893" v="4236" actId="20577"/>
          <ac:spMkLst>
            <pc:docMk/>
            <pc:sldMk cId="2649531586" sldId="689"/>
            <ac:spMk id="12" creationId="{73DD812F-0EC0-C258-4665-E76E26DB51A4}"/>
          </ac:spMkLst>
        </pc:spChg>
        <pc:spChg chg="add mod">
          <ac:chgData name="Naimish Vadodariya" userId="d2e325c0593a319e" providerId="LiveId" clId="{C5D15607-3D89-4432-AEBA-7EDDE20FB0FE}" dt="2022-07-21T05:25:39.785" v="4152" actId="1036"/>
          <ac:spMkLst>
            <pc:docMk/>
            <pc:sldMk cId="2649531586" sldId="689"/>
            <ac:spMk id="13" creationId="{F8515CA1-B5FF-0A60-1C7B-FD0213C3B486}"/>
          </ac:spMkLst>
        </pc:spChg>
        <pc:graphicFrameChg chg="modGraphic">
          <ac:chgData name="Naimish Vadodariya" userId="d2e325c0593a319e" providerId="LiveId" clId="{C5D15607-3D89-4432-AEBA-7EDDE20FB0FE}" dt="2022-07-21T05:35:39.479" v="4421" actId="2062"/>
          <ac:graphicFrameMkLst>
            <pc:docMk/>
            <pc:sldMk cId="2649531586" sldId="689"/>
            <ac:graphicFrameMk id="4" creationId="{2486BC6F-42B7-4A1D-889E-1B1818D1D5FB}"/>
          </ac:graphicFrameMkLst>
        </pc:graphicFrameChg>
      </pc:sldChg>
      <pc:sldChg chg="addSp delSp modSp add mod delAnim modAnim">
        <pc:chgData name="Naimish Vadodariya" userId="d2e325c0593a319e" providerId="LiveId" clId="{C5D15607-3D89-4432-AEBA-7EDDE20FB0FE}" dt="2022-07-21T05:43:56.298" v="4484" actId="20577"/>
        <pc:sldMkLst>
          <pc:docMk/>
          <pc:sldMk cId="961310112" sldId="690"/>
        </pc:sldMkLst>
        <pc:spChg chg="mod">
          <ac:chgData name="Naimish Vadodariya" userId="d2e325c0593a319e" providerId="LiveId" clId="{C5D15607-3D89-4432-AEBA-7EDDE20FB0FE}" dt="2022-07-21T05:43:56.298" v="4484" actId="20577"/>
          <ac:spMkLst>
            <pc:docMk/>
            <pc:sldMk cId="961310112" sldId="690"/>
            <ac:spMk id="2" creationId="{00000000-0000-0000-0000-000000000000}"/>
          </ac:spMkLst>
        </pc:spChg>
        <pc:spChg chg="mod">
          <ac:chgData name="Naimish Vadodariya" userId="d2e325c0593a319e" providerId="LiveId" clId="{C5D15607-3D89-4432-AEBA-7EDDE20FB0FE}" dt="2022-07-21T05:33:46.104" v="4386" actId="14100"/>
          <ac:spMkLst>
            <pc:docMk/>
            <pc:sldMk cId="961310112" sldId="690"/>
            <ac:spMk id="3" creationId="{00000000-0000-0000-0000-000000000000}"/>
          </ac:spMkLst>
        </pc:spChg>
        <pc:spChg chg="mod">
          <ac:chgData name="Naimish Vadodariya" userId="d2e325c0593a319e" providerId="LiveId" clId="{C5D15607-3D89-4432-AEBA-7EDDE20FB0FE}" dt="2022-07-21T05:33:09.537" v="4376" actId="20577"/>
          <ac:spMkLst>
            <pc:docMk/>
            <pc:sldMk cId="961310112" sldId="690"/>
            <ac:spMk id="7" creationId="{EF46A604-D831-08C9-8A1F-5B773647B7F5}"/>
          </ac:spMkLst>
        </pc:spChg>
        <pc:spChg chg="mod">
          <ac:chgData name="Naimish Vadodariya" userId="d2e325c0593a319e" providerId="LiveId" clId="{C5D15607-3D89-4432-AEBA-7EDDE20FB0FE}" dt="2022-07-21T05:32:41.715" v="4355" actId="20577"/>
          <ac:spMkLst>
            <pc:docMk/>
            <pc:sldMk cId="961310112" sldId="690"/>
            <ac:spMk id="8" creationId="{EB211650-5962-6765-C899-42E92A5E821E}"/>
          </ac:spMkLst>
        </pc:spChg>
        <pc:spChg chg="del">
          <ac:chgData name="Naimish Vadodariya" userId="d2e325c0593a319e" providerId="LiveId" clId="{C5D15607-3D89-4432-AEBA-7EDDE20FB0FE}" dt="2022-07-21T05:31:04.043" v="4274" actId="478"/>
          <ac:spMkLst>
            <pc:docMk/>
            <pc:sldMk cId="961310112" sldId="690"/>
            <ac:spMk id="11" creationId="{B48D4D86-CCDA-83F0-5065-DF6BF1444A24}"/>
          </ac:spMkLst>
        </pc:spChg>
        <pc:spChg chg="del">
          <ac:chgData name="Naimish Vadodariya" userId="d2e325c0593a319e" providerId="LiveId" clId="{C5D15607-3D89-4432-AEBA-7EDDE20FB0FE}" dt="2022-07-21T05:31:08.114" v="4276" actId="478"/>
          <ac:spMkLst>
            <pc:docMk/>
            <pc:sldMk cId="961310112" sldId="690"/>
            <ac:spMk id="12" creationId="{73DD812F-0EC0-C258-4665-E76E26DB51A4}"/>
          </ac:spMkLst>
        </pc:spChg>
        <pc:spChg chg="del">
          <ac:chgData name="Naimish Vadodariya" userId="d2e325c0593a319e" providerId="LiveId" clId="{C5D15607-3D89-4432-AEBA-7EDDE20FB0FE}" dt="2022-07-21T05:31:06.177" v="4275" actId="478"/>
          <ac:spMkLst>
            <pc:docMk/>
            <pc:sldMk cId="961310112" sldId="690"/>
            <ac:spMk id="13" creationId="{F8515CA1-B5FF-0A60-1C7B-FD0213C3B486}"/>
          </ac:spMkLst>
        </pc:spChg>
        <pc:spChg chg="add mod">
          <ac:chgData name="Naimish Vadodariya" userId="d2e325c0593a319e" providerId="LiveId" clId="{C5D15607-3D89-4432-AEBA-7EDDE20FB0FE}" dt="2022-07-21T05:43:07.405" v="4479" actId="1036"/>
          <ac:spMkLst>
            <pc:docMk/>
            <pc:sldMk cId="961310112" sldId="690"/>
            <ac:spMk id="15" creationId="{C4499F60-3764-5CC8-5C83-857AC1583F24}"/>
          </ac:spMkLst>
        </pc:spChg>
        <pc:spChg chg="add mod">
          <ac:chgData name="Naimish Vadodariya" userId="d2e325c0593a319e" providerId="LiveId" clId="{C5D15607-3D89-4432-AEBA-7EDDE20FB0FE}" dt="2022-07-21T05:43:07.405" v="4479" actId="1036"/>
          <ac:spMkLst>
            <pc:docMk/>
            <pc:sldMk cId="961310112" sldId="690"/>
            <ac:spMk id="16" creationId="{08A50DC0-ACD1-C821-B8A5-EE4CB8303E37}"/>
          </ac:spMkLst>
        </pc:spChg>
        <pc:spChg chg="add mod">
          <ac:chgData name="Naimish Vadodariya" userId="d2e325c0593a319e" providerId="LiveId" clId="{C5D15607-3D89-4432-AEBA-7EDDE20FB0FE}" dt="2022-07-21T05:43:07.405" v="4479" actId="1036"/>
          <ac:spMkLst>
            <pc:docMk/>
            <pc:sldMk cId="961310112" sldId="690"/>
            <ac:spMk id="17" creationId="{43DE4105-031D-D0DE-E4D9-777C2F947096}"/>
          </ac:spMkLst>
        </pc:spChg>
        <pc:graphicFrameChg chg="modGraphic">
          <ac:chgData name="Naimish Vadodariya" userId="d2e325c0593a319e" providerId="LiveId" clId="{C5D15607-3D89-4432-AEBA-7EDDE20FB0FE}" dt="2022-07-21T05:35:33.873" v="4420" actId="2062"/>
          <ac:graphicFrameMkLst>
            <pc:docMk/>
            <pc:sldMk cId="961310112" sldId="690"/>
            <ac:graphicFrameMk id="4" creationId="{2486BC6F-42B7-4A1D-889E-1B1818D1D5FB}"/>
          </ac:graphicFrameMkLst>
        </pc:graphicFrameChg>
        <pc:graphicFrameChg chg="add mod modGraphic">
          <ac:chgData name="Naimish Vadodariya" userId="d2e325c0593a319e" providerId="LiveId" clId="{C5D15607-3D89-4432-AEBA-7EDDE20FB0FE}" dt="2022-07-21T05:35:29.136" v="4419" actId="2062"/>
          <ac:graphicFrameMkLst>
            <pc:docMk/>
            <pc:sldMk cId="961310112" sldId="690"/>
            <ac:graphicFrameMk id="14" creationId="{CD4CB208-6586-AAD4-1436-DDA0A3C682F0}"/>
          </ac:graphicFrameMkLst>
        </pc:graphicFrameChg>
      </pc:sldChg>
      <pc:sldChg chg="modSp add del mod">
        <pc:chgData name="Naimish Vadodariya" userId="d2e325c0593a319e" providerId="LiveId" clId="{C5D15607-3D89-4432-AEBA-7EDDE20FB0FE}" dt="2022-07-21T05:49:07.217" v="4559" actId="2696"/>
        <pc:sldMkLst>
          <pc:docMk/>
          <pc:sldMk cId="1373516055" sldId="691"/>
        </pc:sldMkLst>
        <pc:spChg chg="mod">
          <ac:chgData name="Naimish Vadodariya" userId="d2e325c0593a319e" providerId="LiveId" clId="{C5D15607-3D89-4432-AEBA-7EDDE20FB0FE}" dt="2022-07-21T05:43:52.616" v="4482" actId="20577"/>
          <ac:spMkLst>
            <pc:docMk/>
            <pc:sldMk cId="1373516055" sldId="691"/>
            <ac:spMk id="2" creationId="{00000000-0000-0000-0000-000000000000}"/>
          </ac:spMkLst>
        </pc:spChg>
      </pc:sldChg>
      <pc:sldChg chg="addSp delSp modSp add mod delAnim modAnim">
        <pc:chgData name="Naimish Vadodariya" userId="d2e325c0593a319e" providerId="LiveId" clId="{C5D15607-3D89-4432-AEBA-7EDDE20FB0FE}" dt="2022-07-22T07:14:55.864" v="4739"/>
        <pc:sldMkLst>
          <pc:docMk/>
          <pc:sldMk cId="1845432079" sldId="692"/>
        </pc:sldMkLst>
        <pc:spChg chg="mod">
          <ac:chgData name="Naimish Vadodariya" userId="d2e325c0593a319e" providerId="LiveId" clId="{C5D15607-3D89-4432-AEBA-7EDDE20FB0FE}" dt="2022-07-21T05:44:53.918" v="4493" actId="20577"/>
          <ac:spMkLst>
            <pc:docMk/>
            <pc:sldMk cId="1845432079" sldId="692"/>
            <ac:spMk id="2" creationId="{00000000-0000-0000-0000-000000000000}"/>
          </ac:spMkLst>
        </pc:spChg>
        <pc:spChg chg="del">
          <ac:chgData name="Naimish Vadodariya" userId="d2e325c0593a319e" providerId="LiveId" clId="{C5D15607-3D89-4432-AEBA-7EDDE20FB0FE}" dt="2022-07-21T05:46:39.565" v="4535" actId="478"/>
          <ac:spMkLst>
            <pc:docMk/>
            <pc:sldMk cId="1845432079" sldId="692"/>
            <ac:spMk id="3" creationId="{00000000-0000-0000-0000-000000000000}"/>
          </ac:spMkLst>
        </pc:spChg>
        <pc:spChg chg="mod">
          <ac:chgData name="Naimish Vadodariya" userId="d2e325c0593a319e" providerId="LiveId" clId="{C5D15607-3D89-4432-AEBA-7EDDE20FB0FE}" dt="2022-07-21T05:45:37.003" v="4524" actId="20577"/>
          <ac:spMkLst>
            <pc:docMk/>
            <pc:sldMk cId="1845432079" sldId="692"/>
            <ac:spMk id="7" creationId="{EF46A604-D831-08C9-8A1F-5B773647B7F5}"/>
          </ac:spMkLst>
        </pc:spChg>
        <pc:spChg chg="mod">
          <ac:chgData name="Naimish Vadodariya" userId="d2e325c0593a319e" providerId="LiveId" clId="{C5D15607-3D89-4432-AEBA-7EDDE20FB0FE}" dt="2022-07-21T05:45:13.701" v="4518" actId="20577"/>
          <ac:spMkLst>
            <pc:docMk/>
            <pc:sldMk cId="1845432079" sldId="692"/>
            <ac:spMk id="8" creationId="{EB211650-5962-6765-C899-42E92A5E821E}"/>
          </ac:spMkLst>
        </pc:spChg>
        <pc:spChg chg="del">
          <ac:chgData name="Naimish Vadodariya" userId="d2e325c0593a319e" providerId="LiveId" clId="{C5D15607-3D89-4432-AEBA-7EDDE20FB0FE}" dt="2022-07-21T05:46:51.949" v="4537" actId="478"/>
          <ac:spMkLst>
            <pc:docMk/>
            <pc:sldMk cId="1845432079" sldId="692"/>
            <ac:spMk id="9" creationId="{00000000-0000-0000-0000-000000000000}"/>
          </ac:spMkLst>
        </pc:spChg>
        <pc:spChg chg="add del mod">
          <ac:chgData name="Naimish Vadodariya" userId="d2e325c0593a319e" providerId="LiveId" clId="{C5D15607-3D89-4432-AEBA-7EDDE20FB0FE}" dt="2022-07-21T05:46:43.731" v="4536" actId="478"/>
          <ac:spMkLst>
            <pc:docMk/>
            <pc:sldMk cId="1845432079" sldId="692"/>
            <ac:spMk id="11" creationId="{DF1781DA-D82F-99E5-413F-05C06CA304F1}"/>
          </ac:spMkLst>
        </pc:spChg>
        <pc:spChg chg="mod">
          <ac:chgData name="Naimish Vadodariya" userId="d2e325c0593a319e" providerId="LiveId" clId="{C5D15607-3D89-4432-AEBA-7EDDE20FB0FE}" dt="2022-07-21T05:46:22.262" v="4533" actId="20577"/>
          <ac:spMkLst>
            <pc:docMk/>
            <pc:sldMk cId="1845432079" sldId="692"/>
            <ac:spMk id="15" creationId="{C4499F60-3764-5CC8-5C83-857AC1583F24}"/>
          </ac:spMkLst>
        </pc:spChg>
        <pc:spChg chg="mod">
          <ac:chgData name="Naimish Vadodariya" userId="d2e325c0593a319e" providerId="LiveId" clId="{C5D15607-3D89-4432-AEBA-7EDDE20FB0FE}" dt="2022-07-21T05:46:12.436" v="4526" actId="14100"/>
          <ac:spMkLst>
            <pc:docMk/>
            <pc:sldMk cId="1845432079" sldId="692"/>
            <ac:spMk id="16" creationId="{08A50DC0-ACD1-C821-B8A5-EE4CB8303E37}"/>
          </ac:spMkLst>
        </pc:spChg>
        <pc:spChg chg="mod">
          <ac:chgData name="Naimish Vadodariya" userId="d2e325c0593a319e" providerId="LiveId" clId="{C5D15607-3D89-4432-AEBA-7EDDE20FB0FE}" dt="2022-07-21T05:46:35.456" v="4534" actId="14100"/>
          <ac:spMkLst>
            <pc:docMk/>
            <pc:sldMk cId="1845432079" sldId="692"/>
            <ac:spMk id="17" creationId="{43DE4105-031D-D0DE-E4D9-777C2F947096}"/>
          </ac:spMkLst>
        </pc:spChg>
        <pc:graphicFrameChg chg="modGraphic">
          <ac:chgData name="Naimish Vadodariya" userId="d2e325c0593a319e" providerId="LiveId" clId="{C5D15607-3D89-4432-AEBA-7EDDE20FB0FE}" dt="2022-07-21T05:46:58.204" v="4538" actId="207"/>
          <ac:graphicFrameMkLst>
            <pc:docMk/>
            <pc:sldMk cId="1845432079" sldId="692"/>
            <ac:graphicFrameMk id="4" creationId="{2486BC6F-42B7-4A1D-889E-1B1818D1D5FB}"/>
          </ac:graphicFrameMkLst>
        </pc:graphicFrameChg>
        <pc:graphicFrameChg chg="modGraphic">
          <ac:chgData name="Naimish Vadodariya" userId="d2e325c0593a319e" providerId="LiveId" clId="{C5D15607-3D89-4432-AEBA-7EDDE20FB0FE}" dt="2022-07-21T05:48:05.438" v="4553" actId="207"/>
          <ac:graphicFrameMkLst>
            <pc:docMk/>
            <pc:sldMk cId="1845432079" sldId="692"/>
            <ac:graphicFrameMk id="14" creationId="{CD4CB208-6586-AAD4-1436-DDA0A3C682F0}"/>
          </ac:graphicFrameMkLst>
        </pc:graphicFrameChg>
        <pc:cxnChg chg="add mod">
          <ac:chgData name="Naimish Vadodariya" userId="d2e325c0593a319e" providerId="LiveId" clId="{C5D15607-3D89-4432-AEBA-7EDDE20FB0FE}" dt="2022-07-21T05:47:50.680" v="4552" actId="1036"/>
          <ac:cxnSpMkLst>
            <pc:docMk/>
            <pc:sldMk cId="1845432079" sldId="692"/>
            <ac:cxnSpMk id="13" creationId="{DD2346FC-414E-CC60-75EE-61A0300100B9}"/>
          </ac:cxnSpMkLst>
        </pc:cxnChg>
        <pc:cxnChg chg="add mod">
          <ac:chgData name="Naimish Vadodariya" userId="d2e325c0593a319e" providerId="LiveId" clId="{C5D15607-3D89-4432-AEBA-7EDDE20FB0FE}" dt="2022-07-21T05:47:50.680" v="4552" actId="1036"/>
          <ac:cxnSpMkLst>
            <pc:docMk/>
            <pc:sldMk cId="1845432079" sldId="692"/>
            <ac:cxnSpMk id="18" creationId="{772E376C-53DA-0001-04C6-ED1A78FF55BD}"/>
          </ac:cxnSpMkLst>
        </pc:cxnChg>
        <pc:cxnChg chg="add mod">
          <ac:chgData name="Naimish Vadodariya" userId="d2e325c0593a319e" providerId="LiveId" clId="{C5D15607-3D89-4432-AEBA-7EDDE20FB0FE}" dt="2022-07-21T05:47:36.243" v="4545" actId="571"/>
          <ac:cxnSpMkLst>
            <pc:docMk/>
            <pc:sldMk cId="1845432079" sldId="692"/>
            <ac:cxnSpMk id="21" creationId="{2DA2DA60-DB6C-327E-FF1E-619A8EBD09B5}"/>
          </ac:cxnSpMkLst>
        </pc:cxnChg>
        <pc:cxnChg chg="add mod">
          <ac:chgData name="Naimish Vadodariya" userId="d2e325c0593a319e" providerId="LiveId" clId="{C5D15607-3D89-4432-AEBA-7EDDE20FB0FE}" dt="2022-07-21T05:47:36.243" v="4545" actId="571"/>
          <ac:cxnSpMkLst>
            <pc:docMk/>
            <pc:sldMk cId="1845432079" sldId="692"/>
            <ac:cxnSpMk id="22" creationId="{B7FD1C1A-0CC7-6EEC-2177-2BBB22249870}"/>
          </ac:cxnSpMkLst>
        </pc:cxnChg>
      </pc:sldChg>
    </pc:docChg>
  </pc:docChgLst>
  <pc:docChgLst>
    <pc:chgData name="Naimish Vadodariya" userId="d2e325c0593a319e" providerId="LiveId" clId="{DDADC23A-8227-4B6B-B107-46C7CE041189}"/>
    <pc:docChg chg="undo redo custSel addSld delSld modSld sldOrd modMainMaster addSection delSection">
      <pc:chgData name="Naimish Vadodariya" userId="d2e325c0593a319e" providerId="LiveId" clId="{DDADC23A-8227-4B6B-B107-46C7CE041189}" dt="2022-09-11T04:32:48.601" v="6296"/>
      <pc:docMkLst>
        <pc:docMk/>
      </pc:docMkLst>
      <pc:sldChg chg="modSp mod">
        <pc:chgData name="Naimish Vadodariya" userId="d2e325c0593a319e" providerId="LiveId" clId="{DDADC23A-8227-4B6B-B107-46C7CE041189}" dt="2022-07-25T23:47:20.034" v="6"/>
        <pc:sldMkLst>
          <pc:docMk/>
          <pc:sldMk cId="661001938" sldId="283"/>
        </pc:sldMkLst>
        <pc:spChg chg="mod">
          <ac:chgData name="Naimish Vadodariya" userId="d2e325c0593a319e" providerId="LiveId" clId="{DDADC23A-8227-4B6B-B107-46C7CE041189}" dt="2022-07-25T23:47:20.034" v="6"/>
          <ac:spMkLst>
            <pc:docMk/>
            <pc:sldMk cId="661001938" sldId="283"/>
            <ac:spMk id="2" creationId="{0E0A5353-D4D5-43D7-A039-6CFC6871D64F}"/>
          </ac:spMkLst>
        </pc:spChg>
      </pc:sldChg>
      <pc:sldChg chg="modSp mod">
        <pc:chgData name="Naimish Vadodariya" userId="d2e325c0593a319e" providerId="LiveId" clId="{DDADC23A-8227-4B6B-B107-46C7CE041189}" dt="2022-08-12T03:51:33.509" v="2740" actId="20577"/>
        <pc:sldMkLst>
          <pc:docMk/>
          <pc:sldMk cId="2724533103" sldId="288"/>
        </pc:sldMkLst>
        <pc:spChg chg="mod">
          <ac:chgData name="Naimish Vadodariya" userId="d2e325c0593a319e" providerId="LiveId" clId="{DDADC23A-8227-4B6B-B107-46C7CE041189}" dt="2022-07-25T23:48:14.144" v="48" actId="20577"/>
          <ac:spMkLst>
            <pc:docMk/>
            <pc:sldMk cId="2724533103" sldId="288"/>
            <ac:spMk id="2" creationId="{54D792E8-8838-4744-A7DD-92B0ED18307B}"/>
          </ac:spMkLst>
        </pc:spChg>
        <pc:spChg chg="mod">
          <ac:chgData name="Naimish Vadodariya" userId="d2e325c0593a319e" providerId="LiveId" clId="{DDADC23A-8227-4B6B-B107-46C7CE041189}" dt="2022-08-12T03:51:33.509" v="2740" actId="20577"/>
          <ac:spMkLst>
            <pc:docMk/>
            <pc:sldMk cId="2724533103" sldId="288"/>
            <ac:spMk id="3" creationId="{6C915463-E8EE-4502-8261-E337007EFAAF}"/>
          </ac:spMkLst>
        </pc:spChg>
      </pc:sldChg>
      <pc:sldChg chg="del">
        <pc:chgData name="Naimish Vadodariya" userId="d2e325c0593a319e" providerId="LiveId" clId="{DDADC23A-8227-4B6B-B107-46C7CE041189}" dt="2022-07-26T00:36:36.020" v="402" actId="47"/>
        <pc:sldMkLst>
          <pc:docMk/>
          <pc:sldMk cId="1915482141" sldId="289"/>
        </pc:sldMkLst>
      </pc:sldChg>
      <pc:sldChg chg="del">
        <pc:chgData name="Naimish Vadodariya" userId="d2e325c0593a319e" providerId="LiveId" clId="{DDADC23A-8227-4B6B-B107-46C7CE041189}" dt="2022-07-25T23:49:15.477" v="60" actId="2696"/>
        <pc:sldMkLst>
          <pc:docMk/>
          <pc:sldMk cId="1761905927" sldId="290"/>
        </pc:sldMkLst>
      </pc:sldChg>
      <pc:sldChg chg="del">
        <pc:chgData name="Naimish Vadodariya" userId="d2e325c0593a319e" providerId="LiveId" clId="{DDADC23A-8227-4B6B-B107-46C7CE041189}" dt="2022-07-26T00:36:36.020" v="402" actId="47"/>
        <pc:sldMkLst>
          <pc:docMk/>
          <pc:sldMk cId="2554711902" sldId="291"/>
        </pc:sldMkLst>
      </pc:sldChg>
      <pc:sldChg chg="modSp mod modAnim">
        <pc:chgData name="Naimish Vadodariya" userId="d2e325c0593a319e" providerId="LiveId" clId="{DDADC23A-8227-4B6B-B107-46C7CE041189}" dt="2022-09-11T03:48:34.902" v="6066"/>
        <pc:sldMkLst>
          <pc:docMk/>
          <pc:sldMk cId="4216305698" sldId="292"/>
        </pc:sldMkLst>
        <pc:spChg chg="mod">
          <ac:chgData name="Naimish Vadodariya" userId="d2e325c0593a319e" providerId="LiveId" clId="{DDADC23A-8227-4B6B-B107-46C7CE041189}" dt="2022-09-11T03:45:51.593" v="6063" actId="20577"/>
          <ac:spMkLst>
            <pc:docMk/>
            <pc:sldMk cId="4216305698" sldId="292"/>
            <ac:spMk id="9" creationId="{BDA2F9A4-6988-4274-8384-12496EC9D59D}"/>
          </ac:spMkLst>
        </pc:spChg>
      </pc:sldChg>
      <pc:sldChg chg="modSp mod ord modAnim">
        <pc:chgData name="Naimish Vadodariya" userId="d2e325c0593a319e" providerId="LiveId" clId="{DDADC23A-8227-4B6B-B107-46C7CE041189}" dt="2022-08-05T03:26:31.773" v="1691" actId="6549"/>
        <pc:sldMkLst>
          <pc:docMk/>
          <pc:sldMk cId="1234560127" sldId="325"/>
        </pc:sldMkLst>
        <pc:spChg chg="mod">
          <ac:chgData name="Naimish Vadodariya" userId="d2e325c0593a319e" providerId="LiveId" clId="{DDADC23A-8227-4B6B-B107-46C7CE041189}" dt="2022-07-25T23:52:14.950" v="106" actId="20577"/>
          <ac:spMkLst>
            <pc:docMk/>
            <pc:sldMk cId="1234560127" sldId="325"/>
            <ac:spMk id="2" creationId="{E1F2D5F8-87CB-4B5B-8EC7-5F4CE6485746}"/>
          </ac:spMkLst>
        </pc:spChg>
        <pc:spChg chg="mod">
          <ac:chgData name="Naimish Vadodariya" userId="d2e325c0593a319e" providerId="LiveId" clId="{DDADC23A-8227-4B6B-B107-46C7CE041189}" dt="2022-08-05T03:26:31.773" v="1691" actId="6549"/>
          <ac:spMkLst>
            <pc:docMk/>
            <pc:sldMk cId="1234560127" sldId="325"/>
            <ac:spMk id="3" creationId="{139A428D-8F15-4206-B337-FA27C005FA71}"/>
          </ac:spMkLst>
        </pc:spChg>
      </pc:sldChg>
      <pc:sldChg chg="modSp mod modAnim">
        <pc:chgData name="Naimish Vadodariya" userId="d2e325c0593a319e" providerId="LiveId" clId="{DDADC23A-8227-4B6B-B107-46C7CE041189}" dt="2022-08-05T03:15:16.941" v="1515" actId="20577"/>
        <pc:sldMkLst>
          <pc:docMk/>
          <pc:sldMk cId="207174456" sldId="326"/>
        </pc:sldMkLst>
        <pc:spChg chg="mod">
          <ac:chgData name="Naimish Vadodariya" userId="d2e325c0593a319e" providerId="LiveId" clId="{DDADC23A-8227-4B6B-B107-46C7CE041189}" dt="2022-08-05T03:15:16.941" v="1515" actId="20577"/>
          <ac:spMkLst>
            <pc:docMk/>
            <pc:sldMk cId="207174456" sldId="326"/>
            <ac:spMk id="2" creationId="{E1F2D5F8-87CB-4B5B-8EC7-5F4CE6485746}"/>
          </ac:spMkLst>
        </pc:spChg>
        <pc:spChg chg="mod">
          <ac:chgData name="Naimish Vadodariya" userId="d2e325c0593a319e" providerId="LiveId" clId="{DDADC23A-8227-4B6B-B107-46C7CE041189}" dt="2022-08-04T03:37:39.773" v="1087" actId="15"/>
          <ac:spMkLst>
            <pc:docMk/>
            <pc:sldMk cId="207174456" sldId="326"/>
            <ac:spMk id="3" creationId="{139A428D-8F15-4206-B337-FA27C005FA71}"/>
          </ac:spMkLst>
        </pc:spChg>
      </pc:sldChg>
      <pc:sldChg chg="del">
        <pc:chgData name="Naimish Vadodariya" userId="d2e325c0593a319e" providerId="LiveId" clId="{DDADC23A-8227-4B6B-B107-46C7CE041189}" dt="2022-07-26T00:36:36.020" v="402" actId="47"/>
        <pc:sldMkLst>
          <pc:docMk/>
          <pc:sldMk cId="200374224" sldId="327"/>
        </pc:sldMkLst>
      </pc:sldChg>
      <pc:sldChg chg="del">
        <pc:chgData name="Naimish Vadodariya" userId="d2e325c0593a319e" providerId="LiveId" clId="{DDADC23A-8227-4B6B-B107-46C7CE041189}" dt="2022-07-26T00:36:36.020" v="402" actId="47"/>
        <pc:sldMkLst>
          <pc:docMk/>
          <pc:sldMk cId="700880048" sldId="328"/>
        </pc:sldMkLst>
      </pc:sldChg>
      <pc:sldChg chg="del">
        <pc:chgData name="Naimish Vadodariya" userId="d2e325c0593a319e" providerId="LiveId" clId="{DDADC23A-8227-4B6B-B107-46C7CE041189}" dt="2022-07-26T00:36:36.020" v="402" actId="47"/>
        <pc:sldMkLst>
          <pc:docMk/>
          <pc:sldMk cId="2908367801" sldId="329"/>
        </pc:sldMkLst>
      </pc:sldChg>
      <pc:sldChg chg="del">
        <pc:chgData name="Naimish Vadodariya" userId="d2e325c0593a319e" providerId="LiveId" clId="{DDADC23A-8227-4B6B-B107-46C7CE041189}" dt="2022-07-26T00:36:36.020" v="402" actId="47"/>
        <pc:sldMkLst>
          <pc:docMk/>
          <pc:sldMk cId="2102694878" sldId="333"/>
        </pc:sldMkLst>
      </pc:sldChg>
      <pc:sldChg chg="del">
        <pc:chgData name="Naimish Vadodariya" userId="d2e325c0593a319e" providerId="LiveId" clId="{DDADC23A-8227-4B6B-B107-46C7CE041189}" dt="2022-07-26T00:36:36.020" v="402" actId="47"/>
        <pc:sldMkLst>
          <pc:docMk/>
          <pc:sldMk cId="1307951622" sldId="334"/>
        </pc:sldMkLst>
      </pc:sldChg>
      <pc:sldChg chg="del">
        <pc:chgData name="Naimish Vadodariya" userId="d2e325c0593a319e" providerId="LiveId" clId="{DDADC23A-8227-4B6B-B107-46C7CE041189}" dt="2022-07-26T00:36:36.020" v="402" actId="47"/>
        <pc:sldMkLst>
          <pc:docMk/>
          <pc:sldMk cId="2386556163" sldId="335"/>
        </pc:sldMkLst>
      </pc:sldChg>
      <pc:sldChg chg="del">
        <pc:chgData name="Naimish Vadodariya" userId="d2e325c0593a319e" providerId="LiveId" clId="{DDADC23A-8227-4B6B-B107-46C7CE041189}" dt="2022-07-26T00:36:36.020" v="402" actId="47"/>
        <pc:sldMkLst>
          <pc:docMk/>
          <pc:sldMk cId="1286906720" sldId="336"/>
        </pc:sldMkLst>
      </pc:sldChg>
      <pc:sldChg chg="del">
        <pc:chgData name="Naimish Vadodariya" userId="d2e325c0593a319e" providerId="LiveId" clId="{DDADC23A-8227-4B6B-B107-46C7CE041189}" dt="2022-07-26T00:36:36.020" v="402" actId="47"/>
        <pc:sldMkLst>
          <pc:docMk/>
          <pc:sldMk cId="2721305422" sldId="337"/>
        </pc:sldMkLst>
      </pc:sldChg>
      <pc:sldChg chg="del">
        <pc:chgData name="Naimish Vadodariya" userId="d2e325c0593a319e" providerId="LiveId" clId="{DDADC23A-8227-4B6B-B107-46C7CE041189}" dt="2022-07-26T00:36:36.020" v="402" actId="47"/>
        <pc:sldMkLst>
          <pc:docMk/>
          <pc:sldMk cId="138633755" sldId="338"/>
        </pc:sldMkLst>
      </pc:sldChg>
      <pc:sldChg chg="del">
        <pc:chgData name="Naimish Vadodariya" userId="d2e325c0593a319e" providerId="LiveId" clId="{DDADC23A-8227-4B6B-B107-46C7CE041189}" dt="2022-07-26T00:36:36.020" v="402" actId="47"/>
        <pc:sldMkLst>
          <pc:docMk/>
          <pc:sldMk cId="3562170766" sldId="339"/>
        </pc:sldMkLst>
      </pc:sldChg>
      <pc:sldChg chg="del">
        <pc:chgData name="Naimish Vadodariya" userId="d2e325c0593a319e" providerId="LiveId" clId="{DDADC23A-8227-4B6B-B107-46C7CE041189}" dt="2022-07-26T00:36:36.020" v="402" actId="47"/>
        <pc:sldMkLst>
          <pc:docMk/>
          <pc:sldMk cId="3889958765" sldId="340"/>
        </pc:sldMkLst>
      </pc:sldChg>
      <pc:sldChg chg="del">
        <pc:chgData name="Naimish Vadodariya" userId="d2e325c0593a319e" providerId="LiveId" clId="{DDADC23A-8227-4B6B-B107-46C7CE041189}" dt="2022-07-26T00:36:36.020" v="402" actId="47"/>
        <pc:sldMkLst>
          <pc:docMk/>
          <pc:sldMk cId="2086744626" sldId="341"/>
        </pc:sldMkLst>
      </pc:sldChg>
      <pc:sldChg chg="del">
        <pc:chgData name="Naimish Vadodariya" userId="d2e325c0593a319e" providerId="LiveId" clId="{DDADC23A-8227-4B6B-B107-46C7CE041189}" dt="2022-07-26T00:36:36.020" v="402" actId="47"/>
        <pc:sldMkLst>
          <pc:docMk/>
          <pc:sldMk cId="2107187307" sldId="342"/>
        </pc:sldMkLst>
      </pc:sldChg>
      <pc:sldChg chg="del">
        <pc:chgData name="Naimish Vadodariya" userId="d2e325c0593a319e" providerId="LiveId" clId="{DDADC23A-8227-4B6B-B107-46C7CE041189}" dt="2022-07-26T00:36:36.020" v="402" actId="47"/>
        <pc:sldMkLst>
          <pc:docMk/>
          <pc:sldMk cId="1567735539" sldId="344"/>
        </pc:sldMkLst>
      </pc:sldChg>
      <pc:sldChg chg="del">
        <pc:chgData name="Naimish Vadodariya" userId="d2e325c0593a319e" providerId="LiveId" clId="{DDADC23A-8227-4B6B-B107-46C7CE041189}" dt="2022-07-26T00:36:36.020" v="402" actId="47"/>
        <pc:sldMkLst>
          <pc:docMk/>
          <pc:sldMk cId="181536675" sldId="345"/>
        </pc:sldMkLst>
      </pc:sldChg>
      <pc:sldChg chg="del">
        <pc:chgData name="Naimish Vadodariya" userId="d2e325c0593a319e" providerId="LiveId" clId="{DDADC23A-8227-4B6B-B107-46C7CE041189}" dt="2022-07-26T00:36:36.020" v="402" actId="47"/>
        <pc:sldMkLst>
          <pc:docMk/>
          <pc:sldMk cId="3714275617" sldId="346"/>
        </pc:sldMkLst>
      </pc:sldChg>
      <pc:sldChg chg="del">
        <pc:chgData name="Naimish Vadodariya" userId="d2e325c0593a319e" providerId="LiveId" clId="{DDADC23A-8227-4B6B-B107-46C7CE041189}" dt="2022-07-26T00:36:36.020" v="402" actId="47"/>
        <pc:sldMkLst>
          <pc:docMk/>
          <pc:sldMk cId="3319134064" sldId="347"/>
        </pc:sldMkLst>
      </pc:sldChg>
      <pc:sldChg chg="del">
        <pc:chgData name="Naimish Vadodariya" userId="d2e325c0593a319e" providerId="LiveId" clId="{DDADC23A-8227-4B6B-B107-46C7CE041189}" dt="2022-07-26T00:36:36.020" v="402" actId="47"/>
        <pc:sldMkLst>
          <pc:docMk/>
          <pc:sldMk cId="434497636" sldId="348"/>
        </pc:sldMkLst>
      </pc:sldChg>
      <pc:sldChg chg="del">
        <pc:chgData name="Naimish Vadodariya" userId="d2e325c0593a319e" providerId="LiveId" clId="{DDADC23A-8227-4B6B-B107-46C7CE041189}" dt="2022-07-26T00:36:36.020" v="402" actId="47"/>
        <pc:sldMkLst>
          <pc:docMk/>
          <pc:sldMk cId="2709924892" sldId="349"/>
        </pc:sldMkLst>
      </pc:sldChg>
      <pc:sldChg chg="del">
        <pc:chgData name="Naimish Vadodariya" userId="d2e325c0593a319e" providerId="LiveId" clId="{DDADC23A-8227-4B6B-B107-46C7CE041189}" dt="2022-07-26T00:36:36.020" v="402" actId="47"/>
        <pc:sldMkLst>
          <pc:docMk/>
          <pc:sldMk cId="3258211627" sldId="350"/>
        </pc:sldMkLst>
      </pc:sldChg>
      <pc:sldChg chg="del">
        <pc:chgData name="Naimish Vadodariya" userId="d2e325c0593a319e" providerId="LiveId" clId="{DDADC23A-8227-4B6B-B107-46C7CE041189}" dt="2022-07-26T00:36:36.020" v="402" actId="47"/>
        <pc:sldMkLst>
          <pc:docMk/>
          <pc:sldMk cId="2767398587" sldId="351"/>
        </pc:sldMkLst>
      </pc:sldChg>
      <pc:sldChg chg="del">
        <pc:chgData name="Naimish Vadodariya" userId="d2e325c0593a319e" providerId="LiveId" clId="{DDADC23A-8227-4B6B-B107-46C7CE041189}" dt="2022-07-26T00:36:36.020" v="402" actId="47"/>
        <pc:sldMkLst>
          <pc:docMk/>
          <pc:sldMk cId="3413931405" sldId="352"/>
        </pc:sldMkLst>
      </pc:sldChg>
      <pc:sldChg chg="del">
        <pc:chgData name="Naimish Vadodariya" userId="d2e325c0593a319e" providerId="LiveId" clId="{DDADC23A-8227-4B6B-B107-46C7CE041189}" dt="2022-07-26T00:36:36.020" v="402" actId="47"/>
        <pc:sldMkLst>
          <pc:docMk/>
          <pc:sldMk cId="4107172736" sldId="353"/>
        </pc:sldMkLst>
      </pc:sldChg>
      <pc:sldChg chg="del">
        <pc:chgData name="Naimish Vadodariya" userId="d2e325c0593a319e" providerId="LiveId" clId="{DDADC23A-8227-4B6B-B107-46C7CE041189}" dt="2022-07-26T00:36:36.020" v="402" actId="47"/>
        <pc:sldMkLst>
          <pc:docMk/>
          <pc:sldMk cId="4185250179" sldId="354"/>
        </pc:sldMkLst>
      </pc:sldChg>
      <pc:sldChg chg="del">
        <pc:chgData name="Naimish Vadodariya" userId="d2e325c0593a319e" providerId="LiveId" clId="{DDADC23A-8227-4B6B-B107-46C7CE041189}" dt="2022-07-26T00:36:36.020" v="402" actId="47"/>
        <pc:sldMkLst>
          <pc:docMk/>
          <pc:sldMk cId="3121768446" sldId="355"/>
        </pc:sldMkLst>
      </pc:sldChg>
      <pc:sldChg chg="del">
        <pc:chgData name="Naimish Vadodariya" userId="d2e325c0593a319e" providerId="LiveId" clId="{DDADC23A-8227-4B6B-B107-46C7CE041189}" dt="2022-07-26T00:36:36.020" v="402" actId="47"/>
        <pc:sldMkLst>
          <pc:docMk/>
          <pc:sldMk cId="3701717927" sldId="356"/>
        </pc:sldMkLst>
      </pc:sldChg>
      <pc:sldChg chg="del">
        <pc:chgData name="Naimish Vadodariya" userId="d2e325c0593a319e" providerId="LiveId" clId="{DDADC23A-8227-4B6B-B107-46C7CE041189}" dt="2022-07-26T00:36:36.020" v="402" actId="47"/>
        <pc:sldMkLst>
          <pc:docMk/>
          <pc:sldMk cId="101626912" sldId="357"/>
        </pc:sldMkLst>
      </pc:sldChg>
      <pc:sldChg chg="del">
        <pc:chgData name="Naimish Vadodariya" userId="d2e325c0593a319e" providerId="LiveId" clId="{DDADC23A-8227-4B6B-B107-46C7CE041189}" dt="2022-07-26T00:36:36.020" v="402" actId="47"/>
        <pc:sldMkLst>
          <pc:docMk/>
          <pc:sldMk cId="4008127552" sldId="358"/>
        </pc:sldMkLst>
      </pc:sldChg>
      <pc:sldChg chg="del">
        <pc:chgData name="Naimish Vadodariya" userId="d2e325c0593a319e" providerId="LiveId" clId="{DDADC23A-8227-4B6B-B107-46C7CE041189}" dt="2022-07-26T00:36:36.020" v="402" actId="47"/>
        <pc:sldMkLst>
          <pc:docMk/>
          <pc:sldMk cId="1836258414" sldId="359"/>
        </pc:sldMkLst>
      </pc:sldChg>
      <pc:sldChg chg="del">
        <pc:chgData name="Naimish Vadodariya" userId="d2e325c0593a319e" providerId="LiveId" clId="{DDADC23A-8227-4B6B-B107-46C7CE041189}" dt="2022-07-26T00:36:36.020" v="402" actId="47"/>
        <pc:sldMkLst>
          <pc:docMk/>
          <pc:sldMk cId="301731345" sldId="360"/>
        </pc:sldMkLst>
      </pc:sldChg>
      <pc:sldChg chg="del">
        <pc:chgData name="Naimish Vadodariya" userId="d2e325c0593a319e" providerId="LiveId" clId="{DDADC23A-8227-4B6B-B107-46C7CE041189}" dt="2022-07-26T00:36:36.020" v="402" actId="47"/>
        <pc:sldMkLst>
          <pc:docMk/>
          <pc:sldMk cId="59979010" sldId="361"/>
        </pc:sldMkLst>
      </pc:sldChg>
      <pc:sldChg chg="del">
        <pc:chgData name="Naimish Vadodariya" userId="d2e325c0593a319e" providerId="LiveId" clId="{DDADC23A-8227-4B6B-B107-46C7CE041189}" dt="2022-07-26T00:36:36.020" v="402" actId="47"/>
        <pc:sldMkLst>
          <pc:docMk/>
          <pc:sldMk cId="3785565514" sldId="362"/>
        </pc:sldMkLst>
      </pc:sldChg>
      <pc:sldChg chg="del">
        <pc:chgData name="Naimish Vadodariya" userId="d2e325c0593a319e" providerId="LiveId" clId="{DDADC23A-8227-4B6B-B107-46C7CE041189}" dt="2022-07-26T00:36:36.020" v="402" actId="47"/>
        <pc:sldMkLst>
          <pc:docMk/>
          <pc:sldMk cId="122249993" sldId="363"/>
        </pc:sldMkLst>
      </pc:sldChg>
      <pc:sldChg chg="del">
        <pc:chgData name="Naimish Vadodariya" userId="d2e325c0593a319e" providerId="LiveId" clId="{DDADC23A-8227-4B6B-B107-46C7CE041189}" dt="2022-07-26T00:36:36.020" v="402" actId="47"/>
        <pc:sldMkLst>
          <pc:docMk/>
          <pc:sldMk cId="1082435962" sldId="364"/>
        </pc:sldMkLst>
      </pc:sldChg>
      <pc:sldChg chg="del">
        <pc:chgData name="Naimish Vadodariya" userId="d2e325c0593a319e" providerId="LiveId" clId="{DDADC23A-8227-4B6B-B107-46C7CE041189}" dt="2022-07-26T00:36:36.020" v="402" actId="47"/>
        <pc:sldMkLst>
          <pc:docMk/>
          <pc:sldMk cId="4280385157" sldId="365"/>
        </pc:sldMkLst>
      </pc:sldChg>
      <pc:sldChg chg="del">
        <pc:chgData name="Naimish Vadodariya" userId="d2e325c0593a319e" providerId="LiveId" clId="{DDADC23A-8227-4B6B-B107-46C7CE041189}" dt="2022-07-26T00:36:36.020" v="402" actId="47"/>
        <pc:sldMkLst>
          <pc:docMk/>
          <pc:sldMk cId="2669232800" sldId="366"/>
        </pc:sldMkLst>
      </pc:sldChg>
      <pc:sldChg chg="del">
        <pc:chgData name="Naimish Vadodariya" userId="d2e325c0593a319e" providerId="LiveId" clId="{DDADC23A-8227-4B6B-B107-46C7CE041189}" dt="2022-07-26T00:36:36.020" v="402" actId="47"/>
        <pc:sldMkLst>
          <pc:docMk/>
          <pc:sldMk cId="2670905415" sldId="367"/>
        </pc:sldMkLst>
      </pc:sldChg>
      <pc:sldChg chg="del">
        <pc:chgData name="Naimish Vadodariya" userId="d2e325c0593a319e" providerId="LiveId" clId="{DDADC23A-8227-4B6B-B107-46C7CE041189}" dt="2022-07-26T00:36:36.020" v="402" actId="47"/>
        <pc:sldMkLst>
          <pc:docMk/>
          <pc:sldMk cId="1353453084" sldId="368"/>
        </pc:sldMkLst>
      </pc:sldChg>
      <pc:sldChg chg="del">
        <pc:chgData name="Naimish Vadodariya" userId="d2e325c0593a319e" providerId="LiveId" clId="{DDADC23A-8227-4B6B-B107-46C7CE041189}" dt="2022-07-26T00:36:36.020" v="402" actId="47"/>
        <pc:sldMkLst>
          <pc:docMk/>
          <pc:sldMk cId="1566724809" sldId="369"/>
        </pc:sldMkLst>
      </pc:sldChg>
      <pc:sldChg chg="del">
        <pc:chgData name="Naimish Vadodariya" userId="d2e325c0593a319e" providerId="LiveId" clId="{DDADC23A-8227-4B6B-B107-46C7CE041189}" dt="2022-07-26T00:36:36.020" v="402" actId="47"/>
        <pc:sldMkLst>
          <pc:docMk/>
          <pc:sldMk cId="3954562979" sldId="370"/>
        </pc:sldMkLst>
      </pc:sldChg>
      <pc:sldChg chg="add">
        <pc:chgData name="Naimish Vadodariya" userId="d2e325c0593a319e" providerId="LiveId" clId="{DDADC23A-8227-4B6B-B107-46C7CE041189}" dt="2022-09-11T04:32:48.601" v="6296"/>
        <pc:sldMkLst>
          <pc:docMk/>
          <pc:sldMk cId="1693413271" sldId="387"/>
        </pc:sldMkLst>
      </pc:sldChg>
      <pc:sldChg chg="del">
        <pc:chgData name="Naimish Vadodariya" userId="d2e325c0593a319e" providerId="LiveId" clId="{DDADC23A-8227-4B6B-B107-46C7CE041189}" dt="2022-07-26T00:36:36.020" v="402" actId="47"/>
        <pc:sldMkLst>
          <pc:docMk/>
          <pc:sldMk cId="1384210861" sldId="673"/>
        </pc:sldMkLst>
      </pc:sldChg>
      <pc:sldChg chg="modSp add del mod">
        <pc:chgData name="Naimish Vadodariya" userId="d2e325c0593a319e" providerId="LiveId" clId="{DDADC23A-8227-4B6B-B107-46C7CE041189}" dt="2022-08-05T03:17:20.120" v="1556" actId="2696"/>
        <pc:sldMkLst>
          <pc:docMk/>
          <pc:sldMk cId="208120750" sldId="683"/>
        </pc:sldMkLst>
        <pc:spChg chg="mod">
          <ac:chgData name="Naimish Vadodariya" userId="d2e325c0593a319e" providerId="LiveId" clId="{DDADC23A-8227-4B6B-B107-46C7CE041189}" dt="2022-08-05T03:16:13.247" v="1544" actId="20577"/>
          <ac:spMkLst>
            <pc:docMk/>
            <pc:sldMk cId="208120750" sldId="683"/>
            <ac:spMk id="2" creationId="{1D522477-C5E6-4247-4C70-D60E0DE0B15B}"/>
          </ac:spMkLst>
        </pc:spChg>
        <pc:spChg chg="mod">
          <ac:chgData name="Naimish Vadodariya" userId="d2e325c0593a319e" providerId="LiveId" clId="{DDADC23A-8227-4B6B-B107-46C7CE041189}" dt="2022-08-05T03:15:48.869" v="1519" actId="113"/>
          <ac:spMkLst>
            <pc:docMk/>
            <pc:sldMk cId="208120750" sldId="683"/>
            <ac:spMk id="7" creationId="{C96FEA9C-1534-7353-A8FE-09F22C92D913}"/>
          </ac:spMkLst>
        </pc:spChg>
      </pc:sldChg>
      <pc:sldChg chg="del">
        <pc:chgData name="Naimish Vadodariya" userId="d2e325c0593a319e" providerId="LiveId" clId="{DDADC23A-8227-4B6B-B107-46C7CE041189}" dt="2022-07-26T00:36:36.020" v="402" actId="47"/>
        <pc:sldMkLst>
          <pc:docMk/>
          <pc:sldMk cId="1996856082" sldId="684"/>
        </pc:sldMkLst>
      </pc:sldChg>
      <pc:sldChg chg="del">
        <pc:chgData name="Naimish Vadodariya" userId="d2e325c0593a319e" providerId="LiveId" clId="{DDADC23A-8227-4B6B-B107-46C7CE041189}" dt="2022-07-26T00:36:36.020" v="402" actId="47"/>
        <pc:sldMkLst>
          <pc:docMk/>
          <pc:sldMk cId="110166396" sldId="685"/>
        </pc:sldMkLst>
      </pc:sldChg>
      <pc:sldChg chg="addSp modSp add mod addAnim delAnim modAnim">
        <pc:chgData name="Naimish Vadodariya" userId="d2e325c0593a319e" providerId="LiveId" clId="{DDADC23A-8227-4B6B-B107-46C7CE041189}" dt="2022-08-05T03:29:58.172" v="1701" actId="113"/>
        <pc:sldMkLst>
          <pc:docMk/>
          <pc:sldMk cId="3018794102" sldId="686"/>
        </pc:sldMkLst>
        <pc:spChg chg="mod">
          <ac:chgData name="Naimish Vadodariya" userId="d2e325c0593a319e" providerId="LiveId" clId="{DDADC23A-8227-4B6B-B107-46C7CE041189}" dt="2022-07-26T00:51:12.861" v="946" actId="20577"/>
          <ac:spMkLst>
            <pc:docMk/>
            <pc:sldMk cId="3018794102" sldId="686"/>
            <ac:spMk id="2" creationId="{00000000-0000-0000-0000-000000000000}"/>
          </ac:spMkLst>
        </pc:spChg>
        <pc:spChg chg="mod">
          <ac:chgData name="Naimish Vadodariya" userId="d2e325c0593a319e" providerId="LiveId" clId="{DDADC23A-8227-4B6B-B107-46C7CE041189}" dt="2022-08-05T02:56:44.807" v="1282" actId="20577"/>
          <ac:spMkLst>
            <pc:docMk/>
            <pc:sldMk cId="3018794102" sldId="686"/>
            <ac:spMk id="3" creationId="{00000000-0000-0000-0000-000000000000}"/>
          </ac:spMkLst>
        </pc:spChg>
        <pc:spChg chg="add mod">
          <ac:chgData name="Naimish Vadodariya" userId="d2e325c0593a319e" providerId="LiveId" clId="{DDADC23A-8227-4B6B-B107-46C7CE041189}" dt="2022-08-05T03:29:58.172" v="1701" actId="113"/>
          <ac:spMkLst>
            <pc:docMk/>
            <pc:sldMk cId="3018794102" sldId="686"/>
            <ac:spMk id="4" creationId="{5E5AB840-886E-C879-BB32-FD85CF94E9B2}"/>
          </ac:spMkLst>
        </pc:spChg>
        <pc:spChg chg="add mod">
          <ac:chgData name="Naimish Vadodariya" userId="d2e325c0593a319e" providerId="LiveId" clId="{DDADC23A-8227-4B6B-B107-46C7CE041189}" dt="2022-08-05T02:53:58.531" v="1232" actId="255"/>
          <ac:spMkLst>
            <pc:docMk/>
            <pc:sldMk cId="3018794102" sldId="686"/>
            <ac:spMk id="5" creationId="{C6494B27-4A3F-3AF1-F5DC-5F31D699B87A}"/>
          </ac:spMkLst>
        </pc:spChg>
        <pc:spChg chg="add mod">
          <ac:chgData name="Naimish Vadodariya" userId="d2e325c0593a319e" providerId="LiveId" clId="{DDADC23A-8227-4B6B-B107-46C7CE041189}" dt="2022-08-05T03:00:04.536" v="1350" actId="20577"/>
          <ac:spMkLst>
            <pc:docMk/>
            <pc:sldMk cId="3018794102" sldId="686"/>
            <ac:spMk id="6" creationId="{F522E3F7-F020-C77B-07E7-5EDF818038BB}"/>
          </ac:spMkLst>
        </pc:spChg>
      </pc:sldChg>
      <pc:sldChg chg="del">
        <pc:chgData name="Naimish Vadodariya" userId="d2e325c0593a319e" providerId="LiveId" clId="{DDADC23A-8227-4B6B-B107-46C7CE041189}" dt="2022-07-26T00:36:36.020" v="402" actId="47"/>
        <pc:sldMkLst>
          <pc:docMk/>
          <pc:sldMk cId="2159378148" sldId="687"/>
        </pc:sldMkLst>
      </pc:sldChg>
      <pc:sldChg chg="modSp add del mod modAnim">
        <pc:chgData name="Naimish Vadodariya" userId="d2e325c0593a319e" providerId="LiveId" clId="{DDADC23A-8227-4B6B-B107-46C7CE041189}" dt="2022-08-05T03:04:46.662" v="1445" actId="2696"/>
        <pc:sldMkLst>
          <pc:docMk/>
          <pc:sldMk cId="3720916053" sldId="688"/>
        </pc:sldMkLst>
        <pc:spChg chg="mod">
          <ac:chgData name="Naimish Vadodariya" userId="d2e325c0593a319e" providerId="LiveId" clId="{DDADC23A-8227-4B6B-B107-46C7CE041189}" dt="2022-07-26T00:51:38.605" v="970" actId="20577"/>
          <ac:spMkLst>
            <pc:docMk/>
            <pc:sldMk cId="3720916053" sldId="688"/>
            <ac:spMk id="2" creationId="{00000000-0000-0000-0000-000000000000}"/>
          </ac:spMkLst>
        </pc:spChg>
        <pc:spChg chg="mod">
          <ac:chgData name="Naimish Vadodariya" userId="d2e325c0593a319e" providerId="LiveId" clId="{DDADC23A-8227-4B6B-B107-46C7CE041189}" dt="2022-08-03T04:34:12.678" v="1018" actId="113"/>
          <ac:spMkLst>
            <pc:docMk/>
            <pc:sldMk cId="3720916053" sldId="688"/>
            <ac:spMk id="3" creationId="{00000000-0000-0000-0000-000000000000}"/>
          </ac:spMkLst>
        </pc:spChg>
      </pc:sldChg>
      <pc:sldChg chg="del">
        <pc:chgData name="Naimish Vadodariya" userId="d2e325c0593a319e" providerId="LiveId" clId="{DDADC23A-8227-4B6B-B107-46C7CE041189}" dt="2022-07-26T00:36:36.020" v="402" actId="47"/>
        <pc:sldMkLst>
          <pc:docMk/>
          <pc:sldMk cId="2649531586" sldId="689"/>
        </pc:sldMkLst>
      </pc:sldChg>
      <pc:sldChg chg="del">
        <pc:chgData name="Naimish Vadodariya" userId="d2e325c0593a319e" providerId="LiveId" clId="{DDADC23A-8227-4B6B-B107-46C7CE041189}" dt="2022-07-26T00:36:36.020" v="402" actId="47"/>
        <pc:sldMkLst>
          <pc:docMk/>
          <pc:sldMk cId="961310112" sldId="690"/>
        </pc:sldMkLst>
      </pc:sldChg>
      <pc:sldChg chg="del">
        <pc:chgData name="Naimish Vadodariya" userId="d2e325c0593a319e" providerId="LiveId" clId="{DDADC23A-8227-4B6B-B107-46C7CE041189}" dt="2022-07-26T00:36:36.020" v="402" actId="47"/>
        <pc:sldMkLst>
          <pc:docMk/>
          <pc:sldMk cId="1845432079" sldId="692"/>
        </pc:sldMkLst>
      </pc:sldChg>
      <pc:sldChg chg="modSp add del mod modAnim">
        <pc:chgData name="Naimish Vadodariya" userId="d2e325c0593a319e" providerId="LiveId" clId="{DDADC23A-8227-4B6B-B107-46C7CE041189}" dt="2022-07-26T00:13:07.027" v="261" actId="2696"/>
        <pc:sldMkLst>
          <pc:docMk/>
          <pc:sldMk cId="1740980536" sldId="693"/>
        </pc:sldMkLst>
        <pc:spChg chg="mod">
          <ac:chgData name="Naimish Vadodariya" userId="d2e325c0593a319e" providerId="LiveId" clId="{DDADC23A-8227-4B6B-B107-46C7CE041189}" dt="2022-07-26T00:12:51.450" v="256" actId="21"/>
          <ac:spMkLst>
            <pc:docMk/>
            <pc:sldMk cId="1740980536" sldId="693"/>
            <ac:spMk id="3" creationId="{139A428D-8F15-4206-B337-FA27C005FA71}"/>
          </ac:spMkLst>
        </pc:spChg>
      </pc:sldChg>
      <pc:sldChg chg="modSp add del modAnim">
        <pc:chgData name="Naimish Vadodariya" userId="d2e325c0593a319e" providerId="LiveId" clId="{DDADC23A-8227-4B6B-B107-46C7CE041189}" dt="2022-08-04T03:36:48.733" v="1078" actId="2696"/>
        <pc:sldMkLst>
          <pc:docMk/>
          <pc:sldMk cId="302401544" sldId="694"/>
        </pc:sldMkLst>
        <pc:spChg chg="mod">
          <ac:chgData name="Naimish Vadodariya" userId="d2e325c0593a319e" providerId="LiveId" clId="{DDADC23A-8227-4B6B-B107-46C7CE041189}" dt="2022-07-26T00:15:53.961" v="287" actId="20577"/>
          <ac:spMkLst>
            <pc:docMk/>
            <pc:sldMk cId="302401544" sldId="694"/>
            <ac:spMk id="3" creationId="{00000000-0000-0000-0000-000000000000}"/>
          </ac:spMkLst>
        </pc:spChg>
      </pc:sldChg>
      <pc:sldChg chg="addSp modSp add mod modAnim">
        <pc:chgData name="Naimish Vadodariya" userId="d2e325c0593a319e" providerId="LiveId" clId="{DDADC23A-8227-4B6B-B107-46C7CE041189}" dt="2022-08-05T03:29:54.606" v="1700" actId="113"/>
        <pc:sldMkLst>
          <pc:docMk/>
          <pc:sldMk cId="4274833314" sldId="695"/>
        </pc:sldMkLst>
        <pc:spChg chg="mod">
          <ac:chgData name="Naimish Vadodariya" userId="d2e325c0593a319e" providerId="LiveId" clId="{DDADC23A-8227-4B6B-B107-46C7CE041189}" dt="2022-08-05T03:27:32.365" v="1697" actId="20577"/>
          <ac:spMkLst>
            <pc:docMk/>
            <pc:sldMk cId="4274833314" sldId="695"/>
            <ac:spMk id="3" creationId="{00000000-0000-0000-0000-000000000000}"/>
          </ac:spMkLst>
        </pc:spChg>
        <pc:spChg chg="add mod">
          <ac:chgData name="Naimish Vadodariya" userId="d2e325c0593a319e" providerId="LiveId" clId="{DDADC23A-8227-4B6B-B107-46C7CE041189}" dt="2022-08-05T03:29:54.606" v="1700" actId="113"/>
          <ac:spMkLst>
            <pc:docMk/>
            <pc:sldMk cId="4274833314" sldId="695"/>
            <ac:spMk id="4" creationId="{ACAECD48-8BE6-B073-71E0-0A8846C04257}"/>
          </ac:spMkLst>
        </pc:spChg>
        <pc:spChg chg="add mod">
          <ac:chgData name="Naimish Vadodariya" userId="d2e325c0593a319e" providerId="LiveId" clId="{DDADC23A-8227-4B6B-B107-46C7CE041189}" dt="2022-08-05T02:48:44.939" v="1173" actId="1076"/>
          <ac:spMkLst>
            <pc:docMk/>
            <pc:sldMk cId="4274833314" sldId="695"/>
            <ac:spMk id="5" creationId="{159F5761-4E32-BB06-9781-59682E8FA39C}"/>
          </ac:spMkLst>
        </pc:spChg>
        <pc:spChg chg="add mod">
          <ac:chgData name="Naimish Vadodariya" userId="d2e325c0593a319e" providerId="LiveId" clId="{DDADC23A-8227-4B6B-B107-46C7CE041189}" dt="2022-08-05T02:49:01.283" v="1181" actId="14100"/>
          <ac:spMkLst>
            <pc:docMk/>
            <pc:sldMk cId="4274833314" sldId="695"/>
            <ac:spMk id="6" creationId="{4A7B11A3-03EC-6FFD-4DE4-EA8965C895BE}"/>
          </ac:spMkLst>
        </pc:spChg>
      </pc:sldChg>
      <pc:sldChg chg="add del">
        <pc:chgData name="Naimish Vadodariya" userId="d2e325c0593a319e" providerId="LiveId" clId="{DDADC23A-8227-4B6B-B107-46C7CE041189}" dt="2022-07-26T00:31:07.532" v="388" actId="2696"/>
        <pc:sldMkLst>
          <pc:docMk/>
          <pc:sldMk cId="656436442" sldId="696"/>
        </pc:sldMkLst>
      </pc:sldChg>
      <pc:sldChg chg="modSp add mod modAnim">
        <pc:chgData name="Naimish Vadodariya" userId="d2e325c0593a319e" providerId="LiveId" clId="{DDADC23A-8227-4B6B-B107-46C7CE041189}" dt="2022-08-04T04:38:49.278" v="1140" actId="20577"/>
        <pc:sldMkLst>
          <pc:docMk/>
          <pc:sldMk cId="2554403778" sldId="697"/>
        </pc:sldMkLst>
        <pc:spChg chg="mod">
          <ac:chgData name="Naimish Vadodariya" userId="d2e325c0593a319e" providerId="LiveId" clId="{DDADC23A-8227-4B6B-B107-46C7CE041189}" dt="2022-08-04T04:38:49.278" v="1140" actId="20577"/>
          <ac:spMkLst>
            <pc:docMk/>
            <pc:sldMk cId="2554403778" sldId="697"/>
            <ac:spMk id="2" creationId="{E1F2D5F8-87CB-4B5B-8EC7-5F4CE6485746}"/>
          </ac:spMkLst>
        </pc:spChg>
        <pc:spChg chg="mod">
          <ac:chgData name="Naimish Vadodariya" userId="d2e325c0593a319e" providerId="LiveId" clId="{DDADC23A-8227-4B6B-B107-46C7CE041189}" dt="2022-07-26T00:11:39.714" v="238" actId="15"/>
          <ac:spMkLst>
            <pc:docMk/>
            <pc:sldMk cId="2554403778" sldId="697"/>
            <ac:spMk id="3" creationId="{139A428D-8F15-4206-B337-FA27C005FA71}"/>
          </ac:spMkLst>
        </pc:spChg>
      </pc:sldChg>
      <pc:sldChg chg="modSp add del mod modAnim">
        <pc:chgData name="Naimish Vadodariya" userId="d2e325c0593a319e" providerId="LiveId" clId="{DDADC23A-8227-4B6B-B107-46C7CE041189}" dt="2022-08-05T02:58:51.187" v="1333" actId="2696"/>
        <pc:sldMkLst>
          <pc:docMk/>
          <pc:sldMk cId="2706013552" sldId="698"/>
        </pc:sldMkLst>
        <pc:spChg chg="mod">
          <ac:chgData name="Naimish Vadodariya" userId="d2e325c0593a319e" providerId="LiveId" clId="{DDADC23A-8227-4B6B-B107-46C7CE041189}" dt="2022-07-26T00:51:28.123" v="959" actId="20577"/>
          <ac:spMkLst>
            <pc:docMk/>
            <pc:sldMk cId="2706013552" sldId="698"/>
            <ac:spMk id="2" creationId="{00000000-0000-0000-0000-000000000000}"/>
          </ac:spMkLst>
        </pc:spChg>
        <pc:spChg chg="mod">
          <ac:chgData name="Naimish Vadodariya" userId="d2e325c0593a319e" providerId="LiveId" clId="{DDADC23A-8227-4B6B-B107-46C7CE041189}" dt="2022-08-03T04:34:15.501" v="1019" actId="113"/>
          <ac:spMkLst>
            <pc:docMk/>
            <pc:sldMk cId="2706013552" sldId="698"/>
            <ac:spMk id="3" creationId="{00000000-0000-0000-0000-000000000000}"/>
          </ac:spMkLst>
        </pc:spChg>
      </pc:sldChg>
      <pc:sldChg chg="addSp delSp modSp add mod">
        <pc:chgData name="Naimish Vadodariya" userId="d2e325c0593a319e" providerId="LiveId" clId="{DDADC23A-8227-4B6B-B107-46C7CE041189}" dt="2022-08-05T03:17:32.169" v="1558" actId="22"/>
        <pc:sldMkLst>
          <pc:docMk/>
          <pc:sldMk cId="2023772288" sldId="699"/>
        </pc:sldMkLst>
        <pc:spChg chg="mod">
          <ac:chgData name="Naimish Vadodariya" userId="d2e325c0593a319e" providerId="LiveId" clId="{DDADC23A-8227-4B6B-B107-46C7CE041189}" dt="2022-08-05T03:16:25.636" v="1555" actId="20577"/>
          <ac:spMkLst>
            <pc:docMk/>
            <pc:sldMk cId="2023772288" sldId="699"/>
            <ac:spMk id="2" creationId="{1D522477-C5E6-4247-4C70-D60E0DE0B15B}"/>
          </ac:spMkLst>
        </pc:spChg>
        <pc:spChg chg="mod">
          <ac:chgData name="Naimish Vadodariya" userId="d2e325c0593a319e" providerId="LiveId" clId="{DDADC23A-8227-4B6B-B107-46C7CE041189}" dt="2022-08-05T03:15:36.393" v="1517" actId="113"/>
          <ac:spMkLst>
            <pc:docMk/>
            <pc:sldMk cId="2023772288" sldId="699"/>
            <ac:spMk id="7" creationId="{C96FEA9C-1534-7353-A8FE-09F22C92D913}"/>
          </ac:spMkLst>
        </pc:spChg>
        <pc:spChg chg="add del">
          <ac:chgData name="Naimish Vadodariya" userId="d2e325c0593a319e" providerId="LiveId" clId="{DDADC23A-8227-4B6B-B107-46C7CE041189}" dt="2022-08-05T03:17:32.169" v="1558" actId="22"/>
          <ac:spMkLst>
            <pc:docMk/>
            <pc:sldMk cId="2023772288" sldId="699"/>
            <ac:spMk id="9" creationId="{BB14FEB5-4CDE-1944-5C62-AC92D301B6E1}"/>
          </ac:spMkLst>
        </pc:spChg>
        <pc:grpChg chg="mod">
          <ac:chgData name="Naimish Vadodariya" userId="d2e325c0593a319e" providerId="LiveId" clId="{DDADC23A-8227-4B6B-B107-46C7CE041189}" dt="2022-07-26T00:49:00.823" v="912" actId="1076"/>
          <ac:grpSpMkLst>
            <pc:docMk/>
            <pc:sldMk cId="2023772288" sldId="699"/>
            <ac:grpSpMk id="6" creationId="{32CFF17C-2F7C-1CB3-F439-E587C6FEAB8F}"/>
          </ac:grpSpMkLst>
        </pc:grpChg>
      </pc:sldChg>
      <pc:sldChg chg="add">
        <pc:chgData name="Naimish Vadodariya" userId="d2e325c0593a319e" providerId="LiveId" clId="{DDADC23A-8227-4B6B-B107-46C7CE041189}" dt="2022-08-12T03:51:54.692" v="2744"/>
        <pc:sldMkLst>
          <pc:docMk/>
          <pc:sldMk cId="1263423782" sldId="700"/>
        </pc:sldMkLst>
      </pc:sldChg>
      <pc:sldChg chg="modSp del mod">
        <pc:chgData name="Naimish Vadodariya" userId="d2e325c0593a319e" providerId="LiveId" clId="{DDADC23A-8227-4B6B-B107-46C7CE041189}" dt="2022-08-12T03:51:49.693" v="2743" actId="2696"/>
        <pc:sldMkLst>
          <pc:docMk/>
          <pc:sldMk cId="2976307898" sldId="700"/>
        </pc:sldMkLst>
        <pc:spChg chg="mod">
          <ac:chgData name="Naimish Vadodariya" userId="d2e325c0593a319e" providerId="LiveId" clId="{DDADC23A-8227-4B6B-B107-46C7CE041189}" dt="2022-08-12T03:51:41.726" v="2742" actId="20577"/>
          <ac:spMkLst>
            <pc:docMk/>
            <pc:sldMk cId="2976307898" sldId="700"/>
            <ac:spMk id="3" creationId="{6C915463-E8EE-4502-8261-E337007EFAAF}"/>
          </ac:spMkLst>
        </pc:spChg>
      </pc:sldChg>
      <pc:sldChg chg="modSp del mod modAnim">
        <pc:chgData name="Naimish Vadodariya" userId="d2e325c0593a319e" providerId="LiveId" clId="{DDADC23A-8227-4B6B-B107-46C7CE041189}" dt="2022-08-12T03:51:49.693" v="2743" actId="2696"/>
        <pc:sldMkLst>
          <pc:docMk/>
          <pc:sldMk cId="2423066963" sldId="701"/>
        </pc:sldMkLst>
        <pc:spChg chg="mod">
          <ac:chgData name="Naimish Vadodariya" userId="d2e325c0593a319e" providerId="LiveId" clId="{DDADC23A-8227-4B6B-B107-46C7CE041189}" dt="2022-08-12T03:17:46.587" v="2523" actId="20577"/>
          <ac:spMkLst>
            <pc:docMk/>
            <pc:sldMk cId="2423066963" sldId="701"/>
            <ac:spMk id="3" creationId="{139A428D-8F15-4206-B337-FA27C005FA71}"/>
          </ac:spMkLst>
        </pc:spChg>
      </pc:sldChg>
      <pc:sldChg chg="add">
        <pc:chgData name="Naimish Vadodariya" userId="d2e325c0593a319e" providerId="LiveId" clId="{DDADC23A-8227-4B6B-B107-46C7CE041189}" dt="2022-08-12T03:51:54.692" v="2744"/>
        <pc:sldMkLst>
          <pc:docMk/>
          <pc:sldMk cId="3978364869" sldId="701"/>
        </pc:sldMkLst>
      </pc:sldChg>
      <pc:sldChg chg="modSp del mod">
        <pc:chgData name="Naimish Vadodariya" userId="d2e325c0593a319e" providerId="LiveId" clId="{DDADC23A-8227-4B6B-B107-46C7CE041189}" dt="2022-08-12T03:51:49.693" v="2743" actId="2696"/>
        <pc:sldMkLst>
          <pc:docMk/>
          <pc:sldMk cId="1638175064" sldId="702"/>
        </pc:sldMkLst>
        <pc:spChg chg="mod">
          <ac:chgData name="Naimish Vadodariya" userId="d2e325c0593a319e" providerId="LiveId" clId="{DDADC23A-8227-4B6B-B107-46C7CE041189}" dt="2022-08-12T03:39:12.521" v="2733" actId="948"/>
          <ac:spMkLst>
            <pc:docMk/>
            <pc:sldMk cId="1638175064" sldId="702"/>
            <ac:spMk id="3" creationId="{70A31607-AC84-1927-EF5B-859F51588C32}"/>
          </ac:spMkLst>
        </pc:spChg>
      </pc:sldChg>
      <pc:sldChg chg="add">
        <pc:chgData name="Naimish Vadodariya" userId="d2e325c0593a319e" providerId="LiveId" clId="{DDADC23A-8227-4B6B-B107-46C7CE041189}" dt="2022-08-12T03:51:54.692" v="2744"/>
        <pc:sldMkLst>
          <pc:docMk/>
          <pc:sldMk cId="3453202237" sldId="702"/>
        </pc:sldMkLst>
      </pc:sldChg>
      <pc:sldChg chg="add">
        <pc:chgData name="Naimish Vadodariya" userId="d2e325c0593a319e" providerId="LiveId" clId="{DDADC23A-8227-4B6B-B107-46C7CE041189}" dt="2022-08-12T03:51:54.692" v="2744"/>
        <pc:sldMkLst>
          <pc:docMk/>
          <pc:sldMk cId="332620861" sldId="703"/>
        </pc:sldMkLst>
      </pc:sldChg>
      <pc:sldChg chg="modSp del mod ord modAnim">
        <pc:chgData name="Naimish Vadodariya" userId="d2e325c0593a319e" providerId="LiveId" clId="{DDADC23A-8227-4B6B-B107-46C7CE041189}" dt="2022-08-12T03:51:49.693" v="2743" actId="2696"/>
        <pc:sldMkLst>
          <pc:docMk/>
          <pc:sldMk cId="1754143479" sldId="703"/>
        </pc:sldMkLst>
        <pc:spChg chg="mod">
          <ac:chgData name="Naimish Vadodariya" userId="d2e325c0593a319e" providerId="LiveId" clId="{DDADC23A-8227-4B6B-B107-46C7CE041189}" dt="2022-08-05T03:39:59.623" v="1775" actId="20577"/>
          <ac:spMkLst>
            <pc:docMk/>
            <pc:sldMk cId="1754143479" sldId="703"/>
            <ac:spMk id="2" creationId="{5890E0F6-04C8-B8C5-D1EE-2913F47C7347}"/>
          </ac:spMkLst>
        </pc:spChg>
        <pc:spChg chg="mod">
          <ac:chgData name="Naimish Vadodariya" userId="d2e325c0593a319e" providerId="LiveId" clId="{DDADC23A-8227-4B6B-B107-46C7CE041189}" dt="2022-08-05T03:41:55.668" v="1805" actId="6549"/>
          <ac:spMkLst>
            <pc:docMk/>
            <pc:sldMk cId="1754143479" sldId="703"/>
            <ac:spMk id="3" creationId="{5A111FEA-54B7-A800-FDC9-DEC78CE7EE5B}"/>
          </ac:spMkLst>
        </pc:spChg>
      </pc:sldChg>
      <pc:sldChg chg="add">
        <pc:chgData name="Naimish Vadodariya" userId="d2e325c0593a319e" providerId="LiveId" clId="{DDADC23A-8227-4B6B-B107-46C7CE041189}" dt="2022-08-12T03:51:54.692" v="2744"/>
        <pc:sldMkLst>
          <pc:docMk/>
          <pc:sldMk cId="89516938" sldId="704"/>
        </pc:sldMkLst>
      </pc:sldChg>
      <pc:sldChg chg="modSp del modAnim">
        <pc:chgData name="Naimish Vadodariya" userId="d2e325c0593a319e" providerId="LiveId" clId="{DDADC23A-8227-4B6B-B107-46C7CE041189}" dt="2022-08-12T03:51:49.693" v="2743" actId="2696"/>
        <pc:sldMkLst>
          <pc:docMk/>
          <pc:sldMk cId="696924452" sldId="704"/>
        </pc:sldMkLst>
        <pc:spChg chg="mod">
          <ac:chgData name="Naimish Vadodariya" userId="d2e325c0593a319e" providerId="LiveId" clId="{DDADC23A-8227-4B6B-B107-46C7CE041189}" dt="2022-08-12T03:36:23.030" v="2723" actId="20577"/>
          <ac:spMkLst>
            <pc:docMk/>
            <pc:sldMk cId="696924452" sldId="704"/>
            <ac:spMk id="3" creationId="{C57CF1F4-1C7A-F64A-7D44-C203A0B99AB6}"/>
          </ac:spMkLst>
        </pc:spChg>
      </pc:sldChg>
      <pc:sldChg chg="addSp delSp modSp del mod delAnim modAnim">
        <pc:chgData name="Naimish Vadodariya" userId="d2e325c0593a319e" providerId="LiveId" clId="{DDADC23A-8227-4B6B-B107-46C7CE041189}" dt="2022-08-12T03:51:49.693" v="2743" actId="2696"/>
        <pc:sldMkLst>
          <pc:docMk/>
          <pc:sldMk cId="1537951375" sldId="705"/>
        </pc:sldMkLst>
        <pc:spChg chg="add mod">
          <ac:chgData name="Naimish Vadodariya" userId="d2e325c0593a319e" providerId="LiveId" clId="{DDADC23A-8227-4B6B-B107-46C7CE041189}" dt="2022-08-12T03:33:56.258" v="2695" actId="1076"/>
          <ac:spMkLst>
            <pc:docMk/>
            <pc:sldMk cId="1537951375" sldId="705"/>
            <ac:spMk id="3" creationId="{5FB09DE2-049C-2417-9F46-D837C8EB5E4A}"/>
          </ac:spMkLst>
        </pc:spChg>
        <pc:spChg chg="add mod">
          <ac:chgData name="Naimish Vadodariya" userId="d2e325c0593a319e" providerId="LiveId" clId="{DDADC23A-8227-4B6B-B107-46C7CE041189}" dt="2022-08-12T03:33:56.258" v="2695" actId="1076"/>
          <ac:spMkLst>
            <pc:docMk/>
            <pc:sldMk cId="1537951375" sldId="705"/>
            <ac:spMk id="4" creationId="{564B3F07-1648-8077-2007-F7F18786C0B3}"/>
          </ac:spMkLst>
        </pc:spChg>
        <pc:spChg chg="add mod">
          <ac:chgData name="Naimish Vadodariya" userId="d2e325c0593a319e" providerId="LiveId" clId="{DDADC23A-8227-4B6B-B107-46C7CE041189}" dt="2022-08-12T03:33:56.258" v="2695" actId="1076"/>
          <ac:spMkLst>
            <pc:docMk/>
            <pc:sldMk cId="1537951375" sldId="705"/>
            <ac:spMk id="6" creationId="{6E785B3F-CDBF-FD04-98F7-026A6F5D5B3C}"/>
          </ac:spMkLst>
        </pc:spChg>
        <pc:spChg chg="add mod">
          <ac:chgData name="Naimish Vadodariya" userId="d2e325c0593a319e" providerId="LiveId" clId="{DDADC23A-8227-4B6B-B107-46C7CE041189}" dt="2022-08-12T03:33:56.258" v="2695" actId="1076"/>
          <ac:spMkLst>
            <pc:docMk/>
            <pc:sldMk cId="1537951375" sldId="705"/>
            <ac:spMk id="7" creationId="{3A8EF26A-BDF9-E84D-6381-0C60E3DAF2EA}"/>
          </ac:spMkLst>
        </pc:spChg>
        <pc:spChg chg="add mod">
          <ac:chgData name="Naimish Vadodariya" userId="d2e325c0593a319e" providerId="LiveId" clId="{DDADC23A-8227-4B6B-B107-46C7CE041189}" dt="2022-08-12T03:33:56.258" v="2695" actId="1076"/>
          <ac:spMkLst>
            <pc:docMk/>
            <pc:sldMk cId="1537951375" sldId="705"/>
            <ac:spMk id="8" creationId="{B08B00BD-5940-CFB2-686F-EC107FC0A31F}"/>
          </ac:spMkLst>
        </pc:spChg>
        <pc:spChg chg="add mod">
          <ac:chgData name="Naimish Vadodariya" userId="d2e325c0593a319e" providerId="LiveId" clId="{DDADC23A-8227-4B6B-B107-46C7CE041189}" dt="2022-08-12T03:33:56.258" v="2695" actId="1076"/>
          <ac:spMkLst>
            <pc:docMk/>
            <pc:sldMk cId="1537951375" sldId="705"/>
            <ac:spMk id="9" creationId="{A005F6C8-969C-E7C7-A03B-33CCE5EE1BF1}"/>
          </ac:spMkLst>
        </pc:spChg>
        <pc:spChg chg="add mod">
          <ac:chgData name="Naimish Vadodariya" userId="d2e325c0593a319e" providerId="LiveId" clId="{DDADC23A-8227-4B6B-B107-46C7CE041189}" dt="2022-08-12T03:34:29.292" v="2700" actId="1076"/>
          <ac:spMkLst>
            <pc:docMk/>
            <pc:sldMk cId="1537951375" sldId="705"/>
            <ac:spMk id="35" creationId="{B299A626-6618-AA71-6F90-813A81F128D2}"/>
          </ac:spMkLst>
        </pc:spChg>
        <pc:spChg chg="add mod">
          <ac:chgData name="Naimish Vadodariya" userId="d2e325c0593a319e" providerId="LiveId" clId="{DDADC23A-8227-4B6B-B107-46C7CE041189}" dt="2022-08-12T03:33:56.258" v="2695" actId="1076"/>
          <ac:spMkLst>
            <pc:docMk/>
            <pc:sldMk cId="1537951375" sldId="705"/>
            <ac:spMk id="36" creationId="{86CA3B26-B96E-62DF-97A8-09D4F7B33917}"/>
          </ac:spMkLst>
        </pc:spChg>
        <pc:spChg chg="add del mod">
          <ac:chgData name="Naimish Vadodariya" userId="d2e325c0593a319e" providerId="LiveId" clId="{DDADC23A-8227-4B6B-B107-46C7CE041189}" dt="2022-08-12T03:31:14.985" v="2688" actId="478"/>
          <ac:spMkLst>
            <pc:docMk/>
            <pc:sldMk cId="1537951375" sldId="705"/>
            <ac:spMk id="38" creationId="{98028617-138B-2248-82E7-419855285DE5}"/>
          </ac:spMkLst>
        </pc:spChg>
        <pc:picChg chg="del mod">
          <ac:chgData name="Naimish Vadodariya" userId="d2e325c0593a319e" providerId="LiveId" clId="{DDADC23A-8227-4B6B-B107-46C7CE041189}" dt="2022-08-12T03:31:11.792" v="2687" actId="478"/>
          <ac:picMkLst>
            <pc:docMk/>
            <pc:sldMk cId="1537951375" sldId="705"/>
            <ac:picMk id="5" creationId="{9FFE14DF-8F5A-11E4-5947-44BCD6C5EE8B}"/>
          </ac:picMkLst>
        </pc:picChg>
        <pc:cxnChg chg="add mod">
          <ac:chgData name="Naimish Vadodariya" userId="d2e325c0593a319e" providerId="LiveId" clId="{DDADC23A-8227-4B6B-B107-46C7CE041189}" dt="2022-08-12T03:33:56.258" v="2695" actId="1076"/>
          <ac:cxnSpMkLst>
            <pc:docMk/>
            <pc:sldMk cId="1537951375" sldId="705"/>
            <ac:cxnSpMk id="11" creationId="{752BA31A-58C8-1F27-F14B-427F0BF7BF63}"/>
          </ac:cxnSpMkLst>
        </pc:cxnChg>
        <pc:cxnChg chg="add mod">
          <ac:chgData name="Naimish Vadodariya" userId="d2e325c0593a319e" providerId="LiveId" clId="{DDADC23A-8227-4B6B-B107-46C7CE041189}" dt="2022-08-12T03:33:56.258" v="2695" actId="1076"/>
          <ac:cxnSpMkLst>
            <pc:docMk/>
            <pc:sldMk cId="1537951375" sldId="705"/>
            <ac:cxnSpMk id="12" creationId="{8A2D2996-E929-981D-FA8D-1CB6D995A3B6}"/>
          </ac:cxnSpMkLst>
        </pc:cxnChg>
        <pc:cxnChg chg="add mod">
          <ac:chgData name="Naimish Vadodariya" userId="d2e325c0593a319e" providerId="LiveId" clId="{DDADC23A-8227-4B6B-B107-46C7CE041189}" dt="2022-08-12T03:33:56.258" v="2695" actId="1076"/>
          <ac:cxnSpMkLst>
            <pc:docMk/>
            <pc:sldMk cId="1537951375" sldId="705"/>
            <ac:cxnSpMk id="13" creationId="{17E8629A-C8A2-CA27-3C7F-C4F991F7E8ED}"/>
          </ac:cxnSpMkLst>
        </pc:cxnChg>
        <pc:cxnChg chg="add del mod">
          <ac:chgData name="Naimish Vadodariya" userId="d2e325c0593a319e" providerId="LiveId" clId="{DDADC23A-8227-4B6B-B107-46C7CE041189}" dt="2022-08-12T03:27:21.404" v="2641" actId="478"/>
          <ac:cxnSpMkLst>
            <pc:docMk/>
            <pc:sldMk cId="1537951375" sldId="705"/>
            <ac:cxnSpMk id="15" creationId="{6A32A099-073E-B182-14B0-5BF7EB1E0852}"/>
          </ac:cxnSpMkLst>
        </pc:cxnChg>
        <pc:cxnChg chg="add del mod">
          <ac:chgData name="Naimish Vadodariya" userId="d2e325c0593a319e" providerId="LiveId" clId="{DDADC23A-8227-4B6B-B107-46C7CE041189}" dt="2022-08-12T03:27:52.608" v="2657" actId="478"/>
          <ac:cxnSpMkLst>
            <pc:docMk/>
            <pc:sldMk cId="1537951375" sldId="705"/>
            <ac:cxnSpMk id="18" creationId="{759D31EA-AF15-21A9-E094-1156A9893C1B}"/>
          </ac:cxnSpMkLst>
        </pc:cxnChg>
        <pc:cxnChg chg="add mod">
          <ac:chgData name="Naimish Vadodariya" userId="d2e325c0593a319e" providerId="LiveId" clId="{DDADC23A-8227-4B6B-B107-46C7CE041189}" dt="2022-08-12T03:34:39.812" v="2702" actId="14100"/>
          <ac:cxnSpMkLst>
            <pc:docMk/>
            <pc:sldMk cId="1537951375" sldId="705"/>
            <ac:cxnSpMk id="20" creationId="{FCA47D72-3F1A-948C-8F71-0A01A9488219}"/>
          </ac:cxnSpMkLst>
        </pc:cxnChg>
        <pc:cxnChg chg="add mod">
          <ac:chgData name="Naimish Vadodariya" userId="d2e325c0593a319e" providerId="LiveId" clId="{DDADC23A-8227-4B6B-B107-46C7CE041189}" dt="2022-08-12T03:33:56.258" v="2695" actId="1076"/>
          <ac:cxnSpMkLst>
            <pc:docMk/>
            <pc:sldMk cId="1537951375" sldId="705"/>
            <ac:cxnSpMk id="22" creationId="{8522859D-AECD-5467-ABD7-E547CFAD60A3}"/>
          </ac:cxnSpMkLst>
        </pc:cxnChg>
        <pc:cxnChg chg="add del mod">
          <ac:chgData name="Naimish Vadodariya" userId="d2e325c0593a319e" providerId="LiveId" clId="{DDADC23A-8227-4B6B-B107-46C7CE041189}" dt="2022-08-12T03:29:22.499" v="2666" actId="478"/>
          <ac:cxnSpMkLst>
            <pc:docMk/>
            <pc:sldMk cId="1537951375" sldId="705"/>
            <ac:cxnSpMk id="25" creationId="{9AED6B80-9C61-AAFA-0A81-DD748213FE3A}"/>
          </ac:cxnSpMkLst>
        </pc:cxnChg>
        <pc:cxnChg chg="add mod">
          <ac:chgData name="Naimish Vadodariya" userId="d2e325c0593a319e" providerId="LiveId" clId="{DDADC23A-8227-4B6B-B107-46C7CE041189}" dt="2022-08-12T03:33:56.258" v="2695" actId="1076"/>
          <ac:cxnSpMkLst>
            <pc:docMk/>
            <pc:sldMk cId="1537951375" sldId="705"/>
            <ac:cxnSpMk id="28" creationId="{D6F16D83-1466-4ED7-2EE6-ABBB9B4D7C50}"/>
          </ac:cxnSpMkLst>
        </pc:cxnChg>
      </pc:sldChg>
      <pc:sldChg chg="add">
        <pc:chgData name="Naimish Vadodariya" userId="d2e325c0593a319e" providerId="LiveId" clId="{DDADC23A-8227-4B6B-B107-46C7CE041189}" dt="2022-08-12T03:51:54.692" v="2744"/>
        <pc:sldMkLst>
          <pc:docMk/>
          <pc:sldMk cId="1765830239" sldId="705"/>
        </pc:sldMkLst>
      </pc:sldChg>
      <pc:sldChg chg="modSp del mod addAnim delAnim">
        <pc:chgData name="Naimish Vadodariya" userId="d2e325c0593a319e" providerId="LiveId" clId="{DDADC23A-8227-4B6B-B107-46C7CE041189}" dt="2022-08-12T03:51:49.693" v="2743" actId="2696"/>
        <pc:sldMkLst>
          <pc:docMk/>
          <pc:sldMk cId="1438478318" sldId="706"/>
        </pc:sldMkLst>
        <pc:spChg chg="mod">
          <ac:chgData name="Naimish Vadodariya" userId="d2e325c0593a319e" providerId="LiveId" clId="{DDADC23A-8227-4B6B-B107-46C7CE041189}" dt="2022-08-05T03:37:31.730" v="1738" actId="255"/>
          <ac:spMkLst>
            <pc:docMk/>
            <pc:sldMk cId="1438478318" sldId="706"/>
            <ac:spMk id="3" creationId="{C57CF1F4-1C7A-F64A-7D44-C203A0B99AB6}"/>
          </ac:spMkLst>
        </pc:spChg>
      </pc:sldChg>
      <pc:sldChg chg="add">
        <pc:chgData name="Naimish Vadodariya" userId="d2e325c0593a319e" providerId="LiveId" clId="{DDADC23A-8227-4B6B-B107-46C7CE041189}" dt="2022-08-12T03:51:54.692" v="2744"/>
        <pc:sldMkLst>
          <pc:docMk/>
          <pc:sldMk cId="3384856429" sldId="706"/>
        </pc:sldMkLst>
      </pc:sldChg>
      <pc:sldChg chg="add">
        <pc:chgData name="Naimish Vadodariya" userId="d2e325c0593a319e" providerId="LiveId" clId="{DDADC23A-8227-4B6B-B107-46C7CE041189}" dt="2022-08-12T03:51:54.692" v="2744"/>
        <pc:sldMkLst>
          <pc:docMk/>
          <pc:sldMk cId="3584834668" sldId="707"/>
        </pc:sldMkLst>
      </pc:sldChg>
      <pc:sldChg chg="addSp delSp modSp del mod delAnim modAnim">
        <pc:chgData name="Naimish Vadodariya" userId="d2e325c0593a319e" providerId="LiveId" clId="{DDADC23A-8227-4B6B-B107-46C7CE041189}" dt="2022-08-12T03:51:49.693" v="2743" actId="2696"/>
        <pc:sldMkLst>
          <pc:docMk/>
          <pc:sldMk cId="3741144673" sldId="707"/>
        </pc:sldMkLst>
        <pc:spChg chg="mod">
          <ac:chgData name="Naimish Vadodariya" userId="d2e325c0593a319e" providerId="LiveId" clId="{DDADC23A-8227-4B6B-B107-46C7CE041189}" dt="2022-08-03T04:31:31.432" v="978" actId="20577"/>
          <ac:spMkLst>
            <pc:docMk/>
            <pc:sldMk cId="3741144673" sldId="707"/>
            <ac:spMk id="2" creationId="{00000000-0000-0000-0000-000000000000}"/>
          </ac:spMkLst>
        </pc:spChg>
        <pc:spChg chg="del mod">
          <ac:chgData name="Naimish Vadodariya" userId="d2e325c0593a319e" providerId="LiveId" clId="{DDADC23A-8227-4B6B-B107-46C7CE041189}" dt="2022-08-05T03:42:57.313" v="1809" actId="478"/>
          <ac:spMkLst>
            <pc:docMk/>
            <pc:sldMk cId="3741144673" sldId="707"/>
            <ac:spMk id="3" creationId="{00000000-0000-0000-0000-000000000000}"/>
          </ac:spMkLst>
        </pc:spChg>
        <pc:spChg chg="mod">
          <ac:chgData name="Naimish Vadodariya" userId="d2e325c0593a319e" providerId="LiveId" clId="{DDADC23A-8227-4B6B-B107-46C7CE041189}" dt="2022-08-05T03:43:19.273" v="1814" actId="6549"/>
          <ac:spMkLst>
            <pc:docMk/>
            <pc:sldMk cId="3741144673" sldId="707"/>
            <ac:spMk id="4" creationId="{D87DC708-6E64-0AFA-E441-0D0905A1D471}"/>
          </ac:spMkLst>
        </pc:spChg>
        <pc:spChg chg="add mod">
          <ac:chgData name="Naimish Vadodariya" userId="d2e325c0593a319e" providerId="LiveId" clId="{DDADC23A-8227-4B6B-B107-46C7CE041189}" dt="2022-08-05T03:48:21.054" v="1976" actId="113"/>
          <ac:spMkLst>
            <pc:docMk/>
            <pc:sldMk cId="3741144673" sldId="707"/>
            <ac:spMk id="7" creationId="{188AA944-04AA-97EF-DD45-9F4BAB75B2FB}"/>
          </ac:spMkLst>
        </pc:spChg>
        <pc:spChg chg="add mod">
          <ac:chgData name="Naimish Vadodariya" userId="d2e325c0593a319e" providerId="LiveId" clId="{DDADC23A-8227-4B6B-B107-46C7CE041189}" dt="2022-08-05T03:45:47.636" v="1938" actId="20577"/>
          <ac:spMkLst>
            <pc:docMk/>
            <pc:sldMk cId="3741144673" sldId="707"/>
            <ac:spMk id="8" creationId="{232266E0-6817-FA22-AF14-3A29C7BC2D31}"/>
          </ac:spMkLst>
        </pc:spChg>
        <pc:spChg chg="add del mod">
          <ac:chgData name="Naimish Vadodariya" userId="d2e325c0593a319e" providerId="LiveId" clId="{DDADC23A-8227-4B6B-B107-46C7CE041189}" dt="2022-08-05T03:44:59.577" v="1890" actId="478"/>
          <ac:spMkLst>
            <pc:docMk/>
            <pc:sldMk cId="3741144673" sldId="707"/>
            <ac:spMk id="9" creationId="{F2A1CD0D-12D4-0493-C80C-42B5EA49E31E}"/>
          </ac:spMkLst>
        </pc:spChg>
        <pc:spChg chg="add mod">
          <ac:chgData name="Naimish Vadodariya" userId="d2e325c0593a319e" providerId="LiveId" clId="{DDADC23A-8227-4B6B-B107-46C7CE041189}" dt="2022-08-05T03:47:40.670" v="1972" actId="14100"/>
          <ac:spMkLst>
            <pc:docMk/>
            <pc:sldMk cId="3741144673" sldId="707"/>
            <ac:spMk id="10" creationId="{AD90EE71-A3FA-445D-257D-C640198FAC0E}"/>
          </ac:spMkLst>
        </pc:spChg>
        <pc:picChg chg="del mod">
          <ac:chgData name="Naimish Vadodariya" userId="d2e325c0593a319e" providerId="LiveId" clId="{DDADC23A-8227-4B6B-B107-46C7CE041189}" dt="2022-08-05T03:43:16.413" v="1813" actId="478"/>
          <ac:picMkLst>
            <pc:docMk/>
            <pc:sldMk cId="3741144673" sldId="707"/>
            <ac:picMk id="6" creationId="{F55A4BD2-68DB-3998-1914-64B14012D582}"/>
          </ac:picMkLst>
        </pc:picChg>
        <pc:picChg chg="add mod">
          <ac:chgData name="Naimish Vadodariya" userId="d2e325c0593a319e" providerId="LiveId" clId="{DDADC23A-8227-4B6B-B107-46C7CE041189}" dt="2022-08-05T03:47:51.008" v="1974" actId="1076"/>
          <ac:picMkLst>
            <pc:docMk/>
            <pc:sldMk cId="3741144673" sldId="707"/>
            <ac:picMk id="11" creationId="{38218A02-B623-2DD7-B528-E2D496DFE27C}"/>
          </ac:picMkLst>
        </pc:picChg>
      </pc:sldChg>
      <pc:sldChg chg="modSp del mod">
        <pc:chgData name="Naimish Vadodariya" userId="d2e325c0593a319e" providerId="LiveId" clId="{DDADC23A-8227-4B6B-B107-46C7CE041189}" dt="2022-08-05T03:56:25.844" v="2237" actId="2696"/>
        <pc:sldMkLst>
          <pc:docMk/>
          <pc:sldMk cId="676914561" sldId="708"/>
        </pc:sldMkLst>
        <pc:spChg chg="mod">
          <ac:chgData name="Naimish Vadodariya" userId="d2e325c0593a319e" providerId="LiveId" clId="{DDADC23A-8227-4B6B-B107-46C7CE041189}" dt="2022-08-03T04:31:38.931" v="984" actId="20577"/>
          <ac:spMkLst>
            <pc:docMk/>
            <pc:sldMk cId="676914561" sldId="708"/>
            <ac:spMk id="2" creationId="{00000000-0000-0000-0000-000000000000}"/>
          </ac:spMkLst>
        </pc:spChg>
        <pc:spChg chg="mod">
          <ac:chgData name="Naimish Vadodariya" userId="d2e325c0593a319e" providerId="LiveId" clId="{DDADC23A-8227-4B6B-B107-46C7CE041189}" dt="2022-08-05T03:39:23.606" v="1750" actId="313"/>
          <ac:spMkLst>
            <pc:docMk/>
            <pc:sldMk cId="676914561" sldId="708"/>
            <ac:spMk id="4" creationId="{D87DC708-6E64-0AFA-E441-0D0905A1D471}"/>
          </ac:spMkLst>
        </pc:spChg>
      </pc:sldChg>
      <pc:sldChg chg="modSp mod modAnim">
        <pc:chgData name="Naimish Vadodariya" userId="d2e325c0593a319e" providerId="LiveId" clId="{DDADC23A-8227-4B6B-B107-46C7CE041189}" dt="2022-08-23T02:43:46.246" v="2871"/>
        <pc:sldMkLst>
          <pc:docMk/>
          <pc:sldMk cId="924288146" sldId="710"/>
        </pc:sldMkLst>
        <pc:spChg chg="mod">
          <ac:chgData name="Naimish Vadodariya" userId="d2e325c0593a319e" providerId="LiveId" clId="{DDADC23A-8227-4B6B-B107-46C7CE041189}" dt="2022-08-05T03:50:49.259" v="1995" actId="6549"/>
          <ac:spMkLst>
            <pc:docMk/>
            <pc:sldMk cId="924288146" sldId="710"/>
            <ac:spMk id="2" creationId="{5890E0F6-04C8-B8C5-D1EE-2913F47C7347}"/>
          </ac:spMkLst>
        </pc:spChg>
        <pc:spChg chg="mod">
          <ac:chgData name="Naimish Vadodariya" userId="d2e325c0593a319e" providerId="LiveId" clId="{DDADC23A-8227-4B6B-B107-46C7CE041189}" dt="2022-08-23T02:37:11.811" v="2798" actId="113"/>
          <ac:spMkLst>
            <pc:docMk/>
            <pc:sldMk cId="924288146" sldId="710"/>
            <ac:spMk id="3" creationId="{5A111FEA-54B7-A800-FDC9-DEC78CE7EE5B}"/>
          </ac:spMkLst>
        </pc:spChg>
      </pc:sldChg>
      <pc:sldChg chg="modSp mod">
        <pc:chgData name="Naimish Vadodariya" userId="d2e325c0593a319e" providerId="LiveId" clId="{DDADC23A-8227-4B6B-B107-46C7CE041189}" dt="2022-08-24T06:59:23.855" v="3387" actId="404"/>
        <pc:sldMkLst>
          <pc:docMk/>
          <pc:sldMk cId="3175516318" sldId="712"/>
        </pc:sldMkLst>
        <pc:spChg chg="mod">
          <ac:chgData name="Naimish Vadodariya" userId="d2e325c0593a319e" providerId="LiveId" clId="{DDADC23A-8227-4B6B-B107-46C7CE041189}" dt="2022-08-05T03:51:44.622" v="2029" actId="20577"/>
          <ac:spMkLst>
            <pc:docMk/>
            <pc:sldMk cId="3175516318" sldId="712"/>
            <ac:spMk id="2" creationId="{4C9FBEDF-45AF-F229-AC39-62190489B5F2}"/>
          </ac:spMkLst>
        </pc:spChg>
        <pc:graphicFrameChg chg="mod modGraphic">
          <ac:chgData name="Naimish Vadodariya" userId="d2e325c0593a319e" providerId="LiveId" clId="{DDADC23A-8227-4B6B-B107-46C7CE041189}" dt="2022-08-24T06:59:23.855" v="3387" actId="404"/>
          <ac:graphicFrameMkLst>
            <pc:docMk/>
            <pc:sldMk cId="3175516318" sldId="712"/>
            <ac:graphicFrameMk id="5" creationId="{C9B80827-E7F4-C3CF-B58E-871D9B1534DB}"/>
          </ac:graphicFrameMkLst>
        </pc:graphicFrameChg>
      </pc:sldChg>
      <pc:sldChg chg="addSp delSp modSp mod ord delAnim modAnim">
        <pc:chgData name="Naimish Vadodariya" userId="d2e325c0593a319e" providerId="LiveId" clId="{DDADC23A-8227-4B6B-B107-46C7CE041189}" dt="2022-09-11T02:21:25.488" v="5780"/>
        <pc:sldMkLst>
          <pc:docMk/>
          <pc:sldMk cId="3347288270" sldId="713"/>
        </pc:sldMkLst>
        <pc:spChg chg="mod">
          <ac:chgData name="Naimish Vadodariya" userId="d2e325c0593a319e" providerId="LiveId" clId="{DDADC23A-8227-4B6B-B107-46C7CE041189}" dt="2022-08-05T03:51:50.303" v="2045" actId="20577"/>
          <ac:spMkLst>
            <pc:docMk/>
            <pc:sldMk cId="3347288270" sldId="713"/>
            <ac:spMk id="2" creationId="{6CD0BA61-0ABC-85D4-3067-BF84153BB5CB}"/>
          </ac:spMkLst>
        </pc:spChg>
        <pc:spChg chg="del mod">
          <ac:chgData name="Naimish Vadodariya" userId="d2e325c0593a319e" providerId="LiveId" clId="{DDADC23A-8227-4B6B-B107-46C7CE041189}" dt="2022-09-11T02:20:08.233" v="5752" actId="478"/>
          <ac:spMkLst>
            <pc:docMk/>
            <pc:sldMk cId="3347288270" sldId="713"/>
            <ac:spMk id="3" creationId="{05504016-A3A7-2E5C-9AB3-DFDD349BEBB8}"/>
          </ac:spMkLst>
        </pc:spChg>
        <pc:spChg chg="add mod">
          <ac:chgData name="Naimish Vadodariya" userId="d2e325c0593a319e" providerId="LiveId" clId="{DDADC23A-8227-4B6B-B107-46C7CE041189}" dt="2022-09-11T02:20:29.784" v="5753" actId="1076"/>
          <ac:spMkLst>
            <pc:docMk/>
            <pc:sldMk cId="3347288270" sldId="713"/>
            <ac:spMk id="4" creationId="{DE1519F5-C79D-6887-B31D-F606FAEB0707}"/>
          </ac:spMkLst>
        </pc:spChg>
        <pc:spChg chg="add mod">
          <ac:chgData name="Naimish Vadodariya" userId="d2e325c0593a319e" providerId="LiveId" clId="{DDADC23A-8227-4B6B-B107-46C7CE041189}" dt="2022-09-11T02:20:29.784" v="5753" actId="1076"/>
          <ac:spMkLst>
            <pc:docMk/>
            <pc:sldMk cId="3347288270" sldId="713"/>
            <ac:spMk id="6" creationId="{4147AAE7-99C5-CA95-6646-BA4B7E3235AE}"/>
          </ac:spMkLst>
        </pc:spChg>
        <pc:spChg chg="add mod">
          <ac:chgData name="Naimish Vadodariya" userId="d2e325c0593a319e" providerId="LiveId" clId="{DDADC23A-8227-4B6B-B107-46C7CE041189}" dt="2022-09-11T02:20:54.712" v="5779" actId="14100"/>
          <ac:spMkLst>
            <pc:docMk/>
            <pc:sldMk cId="3347288270" sldId="713"/>
            <ac:spMk id="7" creationId="{D8D6D822-2C4A-FD6B-DF59-D4B6A669A879}"/>
          </ac:spMkLst>
        </pc:spChg>
        <pc:picChg chg="mod">
          <ac:chgData name="Naimish Vadodariya" userId="d2e325c0593a319e" providerId="LiveId" clId="{DDADC23A-8227-4B6B-B107-46C7CE041189}" dt="2022-09-11T02:20:35.218" v="5754" actId="1076"/>
          <ac:picMkLst>
            <pc:docMk/>
            <pc:sldMk cId="3347288270" sldId="713"/>
            <ac:picMk id="5" creationId="{41FEE4F0-F4ED-3B73-6E47-62B5393CA69B}"/>
          </ac:picMkLst>
        </pc:picChg>
      </pc:sldChg>
      <pc:sldChg chg="modSp del mod modAnim">
        <pc:chgData name="Naimish Vadodariya" userId="d2e325c0593a319e" providerId="LiveId" clId="{DDADC23A-8227-4B6B-B107-46C7CE041189}" dt="2022-08-24T07:18:42.777" v="3492" actId="2696"/>
        <pc:sldMkLst>
          <pc:docMk/>
          <pc:sldMk cId="613987138" sldId="715"/>
        </pc:sldMkLst>
        <pc:spChg chg="mod">
          <ac:chgData name="Naimish Vadodariya" userId="d2e325c0593a319e" providerId="LiveId" clId="{DDADC23A-8227-4B6B-B107-46C7CE041189}" dt="2022-08-24T06:30:13.326" v="3100" actId="6549"/>
          <ac:spMkLst>
            <pc:docMk/>
            <pc:sldMk cId="613987138" sldId="715"/>
            <ac:spMk id="2" creationId="{6CD0BA61-0ABC-85D4-3067-BF84153BB5CB}"/>
          </ac:spMkLst>
        </pc:spChg>
        <pc:spChg chg="mod">
          <ac:chgData name="Naimish Vadodariya" userId="d2e325c0593a319e" providerId="LiveId" clId="{DDADC23A-8227-4B6B-B107-46C7CE041189}" dt="2022-08-05T07:06:38.570" v="2342" actId="1076"/>
          <ac:spMkLst>
            <pc:docMk/>
            <pc:sldMk cId="613987138" sldId="715"/>
            <ac:spMk id="3" creationId="{05504016-A3A7-2E5C-9AB3-DFDD349BEBB8}"/>
          </ac:spMkLst>
        </pc:spChg>
      </pc:sldChg>
      <pc:sldChg chg="modSp mod modAnim">
        <pc:chgData name="Naimish Vadodariya" userId="d2e325c0593a319e" providerId="LiveId" clId="{DDADC23A-8227-4B6B-B107-46C7CE041189}" dt="2022-09-11T02:19:12.107" v="5727" actId="20577"/>
        <pc:sldMkLst>
          <pc:docMk/>
          <pc:sldMk cId="1195652478" sldId="716"/>
        </pc:sldMkLst>
        <pc:spChg chg="mod">
          <ac:chgData name="Naimish Vadodariya" userId="d2e325c0593a319e" providerId="LiveId" clId="{DDADC23A-8227-4B6B-B107-46C7CE041189}" dt="2022-09-11T02:19:12.107" v="5727" actId="20577"/>
          <ac:spMkLst>
            <pc:docMk/>
            <pc:sldMk cId="1195652478" sldId="716"/>
            <ac:spMk id="3" creationId="{A2C28B41-9F4E-2A95-71F0-22BB0D0811E3}"/>
          </ac:spMkLst>
        </pc:spChg>
      </pc:sldChg>
      <pc:sldChg chg="addSp delSp modSp mod delAnim modAnim">
        <pc:chgData name="Naimish Vadodariya" userId="d2e325c0593a319e" providerId="LiveId" clId="{DDADC23A-8227-4B6B-B107-46C7CE041189}" dt="2022-09-11T02:28:46.680" v="5884"/>
        <pc:sldMkLst>
          <pc:docMk/>
          <pc:sldMk cId="3237686790" sldId="717"/>
        </pc:sldMkLst>
        <pc:spChg chg="mod">
          <ac:chgData name="Naimish Vadodariya" userId="d2e325c0593a319e" providerId="LiveId" clId="{DDADC23A-8227-4B6B-B107-46C7CE041189}" dt="2022-08-05T03:52:02.730" v="2054" actId="20577"/>
          <ac:spMkLst>
            <pc:docMk/>
            <pc:sldMk cId="3237686790" sldId="717"/>
            <ac:spMk id="2" creationId="{D11482E6-977A-A688-1CA3-449AFEA7D0A9}"/>
          </ac:spMkLst>
        </pc:spChg>
        <pc:spChg chg="del mod">
          <ac:chgData name="Naimish Vadodariya" userId="d2e325c0593a319e" providerId="LiveId" clId="{DDADC23A-8227-4B6B-B107-46C7CE041189}" dt="2022-09-11T02:22:44.871" v="5786" actId="478"/>
          <ac:spMkLst>
            <pc:docMk/>
            <pc:sldMk cId="3237686790" sldId="717"/>
            <ac:spMk id="3" creationId="{CF32B24E-BB54-9D90-07C7-67EB7CCB88A2}"/>
          </ac:spMkLst>
        </pc:spChg>
        <pc:spChg chg="mod">
          <ac:chgData name="Naimish Vadodariya" userId="d2e325c0593a319e" providerId="LiveId" clId="{DDADC23A-8227-4B6B-B107-46C7CE041189}" dt="2022-09-11T02:26:27.049" v="5846" actId="20577"/>
          <ac:spMkLst>
            <pc:docMk/>
            <pc:sldMk cId="3237686790" sldId="717"/>
            <ac:spMk id="4" creationId="{4082E14A-1D0F-B460-9CF6-A1ACDC9D5043}"/>
          </ac:spMkLst>
        </pc:spChg>
        <pc:spChg chg="mod">
          <ac:chgData name="Naimish Vadodariya" userId="d2e325c0593a319e" providerId="LiveId" clId="{DDADC23A-8227-4B6B-B107-46C7CE041189}" dt="2022-09-11T02:26:01.397" v="5838" actId="14100"/>
          <ac:spMkLst>
            <pc:docMk/>
            <pc:sldMk cId="3237686790" sldId="717"/>
            <ac:spMk id="5" creationId="{364E832C-91FF-A066-8EF3-E0191B001D47}"/>
          </ac:spMkLst>
        </pc:spChg>
        <pc:spChg chg="mod">
          <ac:chgData name="Naimish Vadodariya" userId="d2e325c0593a319e" providerId="LiveId" clId="{DDADC23A-8227-4B6B-B107-46C7CE041189}" dt="2022-09-11T02:26:57.934" v="5853" actId="1076"/>
          <ac:spMkLst>
            <pc:docMk/>
            <pc:sldMk cId="3237686790" sldId="717"/>
            <ac:spMk id="6" creationId="{99581603-BDE6-2A88-5DCD-258E0318923C}"/>
          </ac:spMkLst>
        </pc:spChg>
        <pc:spChg chg="add mod">
          <ac:chgData name="Naimish Vadodariya" userId="d2e325c0593a319e" providerId="LiveId" clId="{DDADC23A-8227-4B6B-B107-46C7CE041189}" dt="2022-09-11T02:26:23.860" v="5844" actId="20577"/>
          <ac:spMkLst>
            <pc:docMk/>
            <pc:sldMk cId="3237686790" sldId="717"/>
            <ac:spMk id="7" creationId="{00C72D7B-5E68-7F99-A339-40ED9F5487A8}"/>
          </ac:spMkLst>
        </pc:spChg>
        <pc:spChg chg="add mod">
          <ac:chgData name="Naimish Vadodariya" userId="d2e325c0593a319e" providerId="LiveId" clId="{DDADC23A-8227-4B6B-B107-46C7CE041189}" dt="2022-09-11T02:24:45.179" v="5813" actId="1076"/>
          <ac:spMkLst>
            <pc:docMk/>
            <pc:sldMk cId="3237686790" sldId="717"/>
            <ac:spMk id="9" creationId="{6D226FBD-0188-DAA5-9E07-5A8803998659}"/>
          </ac:spMkLst>
        </pc:spChg>
        <pc:spChg chg="add mod">
          <ac:chgData name="Naimish Vadodariya" userId="d2e325c0593a319e" providerId="LiveId" clId="{DDADC23A-8227-4B6B-B107-46C7CE041189}" dt="2022-09-11T02:27:23.718" v="5874" actId="14100"/>
          <ac:spMkLst>
            <pc:docMk/>
            <pc:sldMk cId="3237686790" sldId="717"/>
            <ac:spMk id="10" creationId="{25D68103-BB31-BAF2-ADEB-8CA08ADBD596}"/>
          </ac:spMkLst>
        </pc:spChg>
        <pc:picChg chg="mod">
          <ac:chgData name="Naimish Vadodariya" userId="d2e325c0593a319e" providerId="LiveId" clId="{DDADC23A-8227-4B6B-B107-46C7CE041189}" dt="2022-09-11T02:27:54.178" v="5880" actId="208"/>
          <ac:picMkLst>
            <pc:docMk/>
            <pc:sldMk cId="3237686790" sldId="717"/>
            <ac:picMk id="8" creationId="{129DB1DB-7F8F-F7F8-64D2-63B26DCF1C38}"/>
          </ac:picMkLst>
        </pc:picChg>
      </pc:sldChg>
      <pc:sldChg chg="addSp delSp modSp new mod modAnim">
        <pc:chgData name="Naimish Vadodariya" userId="d2e325c0593a319e" providerId="LiveId" clId="{DDADC23A-8227-4B6B-B107-46C7CE041189}" dt="2022-08-05T03:29:47.165" v="1699" actId="20577"/>
        <pc:sldMkLst>
          <pc:docMk/>
          <pc:sldMk cId="1127667595" sldId="718"/>
        </pc:sldMkLst>
        <pc:spChg chg="mod">
          <ac:chgData name="Naimish Vadodariya" userId="d2e325c0593a319e" providerId="LiveId" clId="{DDADC23A-8227-4B6B-B107-46C7CE041189}" dt="2022-08-04T03:35:00.968" v="1047"/>
          <ac:spMkLst>
            <pc:docMk/>
            <pc:sldMk cId="1127667595" sldId="718"/>
            <ac:spMk id="2" creationId="{AD94FD87-CF1D-3DE2-FEED-85FA73EF62E0}"/>
          </ac:spMkLst>
        </pc:spChg>
        <pc:spChg chg="del">
          <ac:chgData name="Naimish Vadodariya" userId="d2e325c0593a319e" providerId="LiveId" clId="{DDADC23A-8227-4B6B-B107-46C7CE041189}" dt="2022-08-04T03:34:02.035" v="1026" actId="478"/>
          <ac:spMkLst>
            <pc:docMk/>
            <pc:sldMk cId="1127667595" sldId="718"/>
            <ac:spMk id="3" creationId="{6D0BD145-A886-4377-4730-6A64BA2F31C4}"/>
          </ac:spMkLst>
        </pc:spChg>
        <pc:spChg chg="add mod">
          <ac:chgData name="Naimish Vadodariya" userId="d2e325c0593a319e" providerId="LiveId" clId="{DDADC23A-8227-4B6B-B107-46C7CE041189}" dt="2022-08-05T03:29:47.165" v="1699" actId="20577"/>
          <ac:spMkLst>
            <pc:docMk/>
            <pc:sldMk cId="1127667595" sldId="718"/>
            <ac:spMk id="4" creationId="{2557ECAD-0448-629D-8AC8-276E967361C4}"/>
          </ac:spMkLst>
        </pc:spChg>
        <pc:spChg chg="add mod">
          <ac:chgData name="Naimish Vadodariya" userId="d2e325c0593a319e" providerId="LiveId" clId="{DDADC23A-8227-4B6B-B107-46C7CE041189}" dt="2022-08-04T03:37:27.953" v="1085" actId="403"/>
          <ac:spMkLst>
            <pc:docMk/>
            <pc:sldMk cId="1127667595" sldId="718"/>
            <ac:spMk id="5" creationId="{E61A2CE8-F6B8-75A2-11C9-BC2F1FE4FD54}"/>
          </ac:spMkLst>
        </pc:spChg>
        <pc:spChg chg="add mod">
          <ac:chgData name="Naimish Vadodariya" userId="d2e325c0593a319e" providerId="LiveId" clId="{DDADC23A-8227-4B6B-B107-46C7CE041189}" dt="2022-08-04T03:35:13.592" v="1064" actId="14100"/>
          <ac:spMkLst>
            <pc:docMk/>
            <pc:sldMk cId="1127667595" sldId="718"/>
            <ac:spMk id="6" creationId="{71F25FAA-16D9-AE16-5056-BC07F02D226F}"/>
          </ac:spMkLst>
        </pc:spChg>
      </pc:sldChg>
      <pc:sldChg chg="new del">
        <pc:chgData name="Naimish Vadodariya" userId="d2e325c0593a319e" providerId="LiveId" clId="{DDADC23A-8227-4B6B-B107-46C7CE041189}" dt="2022-08-04T10:02:46.234" v="1144" actId="680"/>
        <pc:sldMkLst>
          <pc:docMk/>
          <pc:sldMk cId="284301415" sldId="719"/>
        </pc:sldMkLst>
      </pc:sldChg>
      <pc:sldChg chg="add del">
        <pc:chgData name="Naimish Vadodariya" userId="d2e325c0593a319e" providerId="LiveId" clId="{DDADC23A-8227-4B6B-B107-46C7CE041189}" dt="2022-08-05T02:57:42.082" v="1288" actId="2696"/>
        <pc:sldMkLst>
          <pc:docMk/>
          <pc:sldMk cId="4063053142" sldId="719"/>
        </pc:sldMkLst>
      </pc:sldChg>
      <pc:sldChg chg="modSp add mod modAnim">
        <pc:chgData name="Naimish Vadodariya" userId="d2e325c0593a319e" providerId="LiveId" clId="{DDADC23A-8227-4B6B-B107-46C7CE041189}" dt="2022-08-05T03:30:01.444" v="1702" actId="113"/>
        <pc:sldMkLst>
          <pc:docMk/>
          <pc:sldMk cId="786970324" sldId="720"/>
        </pc:sldMkLst>
        <pc:spChg chg="mod">
          <ac:chgData name="Naimish Vadodariya" userId="d2e325c0593a319e" providerId="LiveId" clId="{DDADC23A-8227-4B6B-B107-46C7CE041189}" dt="2022-08-05T02:55:46.079" v="1246" actId="20577"/>
          <ac:spMkLst>
            <pc:docMk/>
            <pc:sldMk cId="786970324" sldId="720"/>
            <ac:spMk id="2" creationId="{00000000-0000-0000-0000-000000000000}"/>
          </ac:spMkLst>
        </pc:spChg>
        <pc:spChg chg="mod">
          <ac:chgData name="Naimish Vadodariya" userId="d2e325c0593a319e" providerId="LiveId" clId="{DDADC23A-8227-4B6B-B107-46C7CE041189}" dt="2022-08-05T02:56:37.871" v="1279" actId="20577"/>
          <ac:spMkLst>
            <pc:docMk/>
            <pc:sldMk cId="786970324" sldId="720"/>
            <ac:spMk id="3" creationId="{00000000-0000-0000-0000-000000000000}"/>
          </ac:spMkLst>
        </pc:spChg>
        <pc:spChg chg="mod">
          <ac:chgData name="Naimish Vadodariya" userId="d2e325c0593a319e" providerId="LiveId" clId="{DDADC23A-8227-4B6B-B107-46C7CE041189}" dt="2022-08-05T03:30:01.444" v="1702" actId="113"/>
          <ac:spMkLst>
            <pc:docMk/>
            <pc:sldMk cId="786970324" sldId="720"/>
            <ac:spMk id="4" creationId="{5E5AB840-886E-C879-BB32-FD85CF94E9B2}"/>
          </ac:spMkLst>
        </pc:spChg>
        <pc:spChg chg="mod">
          <ac:chgData name="Naimish Vadodariya" userId="d2e325c0593a319e" providerId="LiveId" clId="{DDADC23A-8227-4B6B-B107-46C7CE041189}" dt="2022-08-05T03:00:14.688" v="1365" actId="20577"/>
          <ac:spMkLst>
            <pc:docMk/>
            <pc:sldMk cId="786970324" sldId="720"/>
            <ac:spMk id="6" creationId="{F522E3F7-F020-C77B-07E7-5EDF818038BB}"/>
          </ac:spMkLst>
        </pc:spChg>
      </pc:sldChg>
      <pc:sldChg chg="modSp add mod">
        <pc:chgData name="Naimish Vadodariya" userId="d2e325c0593a319e" providerId="LiveId" clId="{DDADC23A-8227-4B6B-B107-46C7CE041189}" dt="2022-08-05T03:30:05.403" v="1703" actId="113"/>
        <pc:sldMkLst>
          <pc:docMk/>
          <pc:sldMk cId="1361562329" sldId="721"/>
        </pc:sldMkLst>
        <pc:spChg chg="mod">
          <ac:chgData name="Naimish Vadodariya" userId="d2e325c0593a319e" providerId="LiveId" clId="{DDADC23A-8227-4B6B-B107-46C7CE041189}" dt="2022-08-05T03:00:35.442" v="1383" actId="20577"/>
          <ac:spMkLst>
            <pc:docMk/>
            <pc:sldMk cId="1361562329" sldId="721"/>
            <ac:spMk id="2" creationId="{00000000-0000-0000-0000-000000000000}"/>
          </ac:spMkLst>
        </pc:spChg>
        <pc:spChg chg="mod">
          <ac:chgData name="Naimish Vadodariya" userId="d2e325c0593a319e" providerId="LiveId" clId="{DDADC23A-8227-4B6B-B107-46C7CE041189}" dt="2022-08-05T02:58:38.588" v="1325" actId="20577"/>
          <ac:spMkLst>
            <pc:docMk/>
            <pc:sldMk cId="1361562329" sldId="721"/>
            <ac:spMk id="3" creationId="{00000000-0000-0000-0000-000000000000}"/>
          </ac:spMkLst>
        </pc:spChg>
        <pc:spChg chg="mod">
          <ac:chgData name="Naimish Vadodariya" userId="d2e325c0593a319e" providerId="LiveId" clId="{DDADC23A-8227-4B6B-B107-46C7CE041189}" dt="2022-08-05T03:30:05.403" v="1703" actId="113"/>
          <ac:spMkLst>
            <pc:docMk/>
            <pc:sldMk cId="1361562329" sldId="721"/>
            <ac:spMk id="4" creationId="{5E5AB840-886E-C879-BB32-FD85CF94E9B2}"/>
          </ac:spMkLst>
        </pc:spChg>
        <pc:spChg chg="mod">
          <ac:chgData name="Naimish Vadodariya" userId="d2e325c0593a319e" providerId="LiveId" clId="{DDADC23A-8227-4B6B-B107-46C7CE041189}" dt="2022-08-05T03:00:30.710" v="1382" actId="20577"/>
          <ac:spMkLst>
            <pc:docMk/>
            <pc:sldMk cId="1361562329" sldId="721"/>
            <ac:spMk id="6" creationId="{F522E3F7-F020-C77B-07E7-5EDF818038BB}"/>
          </ac:spMkLst>
        </pc:spChg>
      </pc:sldChg>
      <pc:sldChg chg="addSp modSp add mod modAnim">
        <pc:chgData name="Naimish Vadodariya" userId="d2e325c0593a319e" providerId="LiveId" clId="{DDADC23A-8227-4B6B-B107-46C7CE041189}" dt="2022-08-05T03:30:09.603" v="1704" actId="113"/>
        <pc:sldMkLst>
          <pc:docMk/>
          <pc:sldMk cId="3134784556" sldId="722"/>
        </pc:sldMkLst>
        <pc:spChg chg="mod">
          <ac:chgData name="Naimish Vadodariya" userId="d2e325c0593a319e" providerId="LiveId" clId="{DDADC23A-8227-4B6B-B107-46C7CE041189}" dt="2022-08-05T03:04:00.918" v="1443" actId="20577"/>
          <ac:spMkLst>
            <pc:docMk/>
            <pc:sldMk cId="3134784556" sldId="722"/>
            <ac:spMk id="2" creationId="{00000000-0000-0000-0000-000000000000}"/>
          </ac:spMkLst>
        </pc:spChg>
        <pc:spChg chg="mod">
          <ac:chgData name="Naimish Vadodariya" userId="d2e325c0593a319e" providerId="LiveId" clId="{DDADC23A-8227-4B6B-B107-46C7CE041189}" dt="2022-08-05T03:02:50.515" v="1422" actId="113"/>
          <ac:spMkLst>
            <pc:docMk/>
            <pc:sldMk cId="3134784556" sldId="722"/>
            <ac:spMk id="3" creationId="{00000000-0000-0000-0000-000000000000}"/>
          </ac:spMkLst>
        </pc:spChg>
        <pc:spChg chg="add mod">
          <ac:chgData name="Naimish Vadodariya" userId="d2e325c0593a319e" providerId="LiveId" clId="{DDADC23A-8227-4B6B-B107-46C7CE041189}" dt="2022-08-05T03:30:09.603" v="1704" actId="113"/>
          <ac:spMkLst>
            <pc:docMk/>
            <pc:sldMk cId="3134784556" sldId="722"/>
            <ac:spMk id="4" creationId="{784C4198-21B7-8964-A3B5-4204E4C51D0F}"/>
          </ac:spMkLst>
        </pc:spChg>
        <pc:spChg chg="add mod">
          <ac:chgData name="Naimish Vadodariya" userId="d2e325c0593a319e" providerId="LiveId" clId="{DDADC23A-8227-4B6B-B107-46C7CE041189}" dt="2022-08-05T03:02:36.627" v="1418" actId="1036"/>
          <ac:spMkLst>
            <pc:docMk/>
            <pc:sldMk cId="3134784556" sldId="722"/>
            <ac:spMk id="5" creationId="{1191F4B8-5355-C9CF-D9C4-BA0D8824382C}"/>
          </ac:spMkLst>
        </pc:spChg>
        <pc:spChg chg="add mod">
          <ac:chgData name="Naimish Vadodariya" userId="d2e325c0593a319e" providerId="LiveId" clId="{DDADC23A-8227-4B6B-B107-46C7CE041189}" dt="2022-08-05T03:03:00.195" v="1434" actId="20577"/>
          <ac:spMkLst>
            <pc:docMk/>
            <pc:sldMk cId="3134784556" sldId="722"/>
            <ac:spMk id="6" creationId="{6E02CD7E-5FC1-9683-CB24-BB4E493B76C4}"/>
          </ac:spMkLst>
        </pc:spChg>
      </pc:sldChg>
      <pc:sldChg chg="modSp new mod modAnim">
        <pc:chgData name="Naimish Vadodariya" userId="d2e325c0593a319e" providerId="LiveId" clId="{DDADC23A-8227-4B6B-B107-46C7CE041189}" dt="2022-08-05T03:26:46.397" v="1693"/>
        <pc:sldMkLst>
          <pc:docMk/>
          <pc:sldMk cId="2753757638" sldId="723"/>
        </pc:sldMkLst>
        <pc:spChg chg="mod">
          <ac:chgData name="Naimish Vadodariya" userId="d2e325c0593a319e" providerId="LiveId" clId="{DDADC23A-8227-4B6B-B107-46C7CE041189}" dt="2022-08-05T03:09:31.733" v="1452"/>
          <ac:spMkLst>
            <pc:docMk/>
            <pc:sldMk cId="2753757638" sldId="723"/>
            <ac:spMk id="2" creationId="{F8E5141D-96BE-1591-A398-49DE7EC9E5FF}"/>
          </ac:spMkLst>
        </pc:spChg>
        <pc:spChg chg="mod">
          <ac:chgData name="Naimish Vadodariya" userId="d2e325c0593a319e" providerId="LiveId" clId="{DDADC23A-8227-4B6B-B107-46C7CE041189}" dt="2022-08-05T03:14:02.553" v="1503" actId="123"/>
          <ac:spMkLst>
            <pc:docMk/>
            <pc:sldMk cId="2753757638" sldId="723"/>
            <ac:spMk id="3" creationId="{29880EE6-00F9-6C2D-F098-D2C4694280DD}"/>
          </ac:spMkLst>
        </pc:spChg>
      </pc:sldChg>
      <pc:sldChg chg="modSp new del mod">
        <pc:chgData name="Naimish Vadodariya" userId="d2e325c0593a319e" providerId="LiveId" clId="{DDADC23A-8227-4B6B-B107-46C7CE041189}" dt="2022-08-05T03:22:16.084" v="1625" actId="2696"/>
        <pc:sldMkLst>
          <pc:docMk/>
          <pc:sldMk cId="1685413049" sldId="724"/>
        </pc:sldMkLst>
        <pc:spChg chg="mod">
          <ac:chgData name="Naimish Vadodariya" userId="d2e325c0593a319e" providerId="LiveId" clId="{DDADC23A-8227-4B6B-B107-46C7CE041189}" dt="2022-08-05T03:17:56.137" v="1576" actId="20577"/>
          <ac:spMkLst>
            <pc:docMk/>
            <pc:sldMk cId="1685413049" sldId="724"/>
            <ac:spMk id="2" creationId="{8EB75FD6-820A-DB14-B6C7-7488BBA3DA6E}"/>
          </ac:spMkLst>
        </pc:spChg>
        <pc:spChg chg="mod">
          <ac:chgData name="Naimish Vadodariya" userId="d2e325c0593a319e" providerId="LiveId" clId="{DDADC23A-8227-4B6B-B107-46C7CE041189}" dt="2022-08-05T03:19:25.015" v="1583" actId="12"/>
          <ac:spMkLst>
            <pc:docMk/>
            <pc:sldMk cId="1685413049" sldId="724"/>
            <ac:spMk id="3" creationId="{0CA65747-427E-4602-73B4-B6B849542CDF}"/>
          </ac:spMkLst>
        </pc:spChg>
      </pc:sldChg>
      <pc:sldChg chg="modSp new mod modAnim">
        <pc:chgData name="Naimish Vadodariya" userId="d2e325c0593a319e" providerId="LiveId" clId="{DDADC23A-8227-4B6B-B107-46C7CE041189}" dt="2022-08-05T03:24:37.822" v="1665"/>
        <pc:sldMkLst>
          <pc:docMk/>
          <pc:sldMk cId="1824225404" sldId="725"/>
        </pc:sldMkLst>
        <pc:spChg chg="mod">
          <ac:chgData name="Naimish Vadodariya" userId="d2e325c0593a319e" providerId="LiveId" clId="{DDADC23A-8227-4B6B-B107-46C7CE041189}" dt="2022-08-05T03:19:42.341" v="1585"/>
          <ac:spMkLst>
            <pc:docMk/>
            <pc:sldMk cId="1824225404" sldId="725"/>
            <ac:spMk id="2" creationId="{CD6D824B-33CE-3ABA-2889-6D0895CE5AB2}"/>
          </ac:spMkLst>
        </pc:spChg>
        <pc:spChg chg="mod">
          <ac:chgData name="Naimish Vadodariya" userId="d2e325c0593a319e" providerId="LiveId" clId="{DDADC23A-8227-4B6B-B107-46C7CE041189}" dt="2022-08-05T03:21:51.212" v="1624" actId="20577"/>
          <ac:spMkLst>
            <pc:docMk/>
            <pc:sldMk cId="1824225404" sldId="725"/>
            <ac:spMk id="3" creationId="{919BA281-C2D9-7590-C55F-D55442ECDCB1}"/>
          </ac:spMkLst>
        </pc:spChg>
      </pc:sldChg>
      <pc:sldChg chg="modSp add mod modAnim">
        <pc:chgData name="Naimish Vadodariya" userId="d2e325c0593a319e" providerId="LiveId" clId="{DDADC23A-8227-4B6B-B107-46C7CE041189}" dt="2022-08-05T03:24:33.573" v="1664"/>
        <pc:sldMkLst>
          <pc:docMk/>
          <pc:sldMk cId="2850352009" sldId="726"/>
        </pc:sldMkLst>
        <pc:spChg chg="mod">
          <ac:chgData name="Naimish Vadodariya" userId="d2e325c0593a319e" providerId="LiveId" clId="{DDADC23A-8227-4B6B-B107-46C7CE041189}" dt="2022-08-05T03:22:33.115" v="1634" actId="20577"/>
          <ac:spMkLst>
            <pc:docMk/>
            <pc:sldMk cId="2850352009" sldId="726"/>
            <ac:spMk id="2" creationId="{CD6D824B-33CE-3ABA-2889-6D0895CE5AB2}"/>
          </ac:spMkLst>
        </pc:spChg>
        <pc:spChg chg="mod">
          <ac:chgData name="Naimish Vadodariya" userId="d2e325c0593a319e" providerId="LiveId" clId="{DDADC23A-8227-4B6B-B107-46C7CE041189}" dt="2022-08-05T03:24:11.752" v="1663" actId="6549"/>
          <ac:spMkLst>
            <pc:docMk/>
            <pc:sldMk cId="2850352009" sldId="726"/>
            <ac:spMk id="3" creationId="{919BA281-C2D9-7590-C55F-D55442ECDCB1}"/>
          </ac:spMkLst>
        </pc:spChg>
      </pc:sldChg>
      <pc:sldChg chg="modSp add">
        <pc:chgData name="Naimish Vadodariya" userId="d2e325c0593a319e" providerId="LiveId" clId="{DDADC23A-8227-4B6B-B107-46C7CE041189}" dt="2022-08-12T03:53:10.274" v="2746"/>
        <pc:sldMkLst>
          <pc:docMk/>
          <pc:sldMk cId="1848977772" sldId="727"/>
        </pc:sldMkLst>
        <pc:spChg chg="mod">
          <ac:chgData name="Naimish Vadodariya" userId="d2e325c0593a319e" providerId="LiveId" clId="{DDADC23A-8227-4B6B-B107-46C7CE041189}" dt="2022-08-12T03:53:10.274" v="2746"/>
          <ac:spMkLst>
            <pc:docMk/>
            <pc:sldMk cId="1848977772" sldId="727"/>
            <ac:spMk id="9" creationId="{43B62EC6-FEA4-645E-8E80-C3D0C5B3C953}"/>
          </ac:spMkLst>
        </pc:spChg>
      </pc:sldChg>
      <pc:sldChg chg="add del">
        <pc:chgData name="Naimish Vadodariya" userId="d2e325c0593a319e" providerId="LiveId" clId="{DDADC23A-8227-4B6B-B107-46C7CE041189}" dt="2022-08-05T03:48:27.405" v="1977" actId="2696"/>
        <pc:sldMkLst>
          <pc:docMk/>
          <pc:sldMk cId="2205432102" sldId="727"/>
        </pc:sldMkLst>
      </pc:sldChg>
      <pc:sldChg chg="addSp delSp modSp add del mod delAnim modAnim">
        <pc:chgData name="Naimish Vadodariya" userId="d2e325c0593a319e" providerId="LiveId" clId="{DDADC23A-8227-4B6B-B107-46C7CE041189}" dt="2022-08-12T03:51:49.693" v="2743" actId="2696"/>
        <pc:sldMkLst>
          <pc:docMk/>
          <pc:sldMk cId="2439763144" sldId="727"/>
        </pc:sldMkLst>
        <pc:spChg chg="mod">
          <ac:chgData name="Naimish Vadodariya" userId="d2e325c0593a319e" providerId="LiveId" clId="{DDADC23A-8227-4B6B-B107-46C7CE041189}" dt="2022-08-12T03:39:09.054" v="2729" actId="2710"/>
          <ac:spMkLst>
            <pc:docMk/>
            <pc:sldMk cId="2439763144" sldId="727"/>
            <ac:spMk id="7" creationId="{188AA944-04AA-97EF-DD45-9F4BAB75B2FB}"/>
          </ac:spMkLst>
        </pc:spChg>
        <pc:spChg chg="mod">
          <ac:chgData name="Naimish Vadodariya" userId="d2e325c0593a319e" providerId="LiveId" clId="{DDADC23A-8227-4B6B-B107-46C7CE041189}" dt="2022-08-05T03:54:57.495" v="2221" actId="1036"/>
          <ac:spMkLst>
            <pc:docMk/>
            <pc:sldMk cId="2439763144" sldId="727"/>
            <ac:spMk id="8" creationId="{232266E0-6817-FA22-AF14-3A29C7BC2D31}"/>
          </ac:spMkLst>
        </pc:spChg>
        <pc:spChg chg="add mod">
          <ac:chgData name="Naimish Vadodariya" userId="d2e325c0593a319e" providerId="LiveId" clId="{DDADC23A-8227-4B6B-B107-46C7CE041189}" dt="2022-08-05T03:54:57.495" v="2221" actId="1036"/>
          <ac:spMkLst>
            <pc:docMk/>
            <pc:sldMk cId="2439763144" sldId="727"/>
            <ac:spMk id="9" creationId="{43B62EC6-FEA4-645E-8E80-C3D0C5B3C953}"/>
          </ac:spMkLst>
        </pc:spChg>
        <pc:spChg chg="del mod">
          <ac:chgData name="Naimish Vadodariya" userId="d2e325c0593a319e" providerId="LiveId" clId="{DDADC23A-8227-4B6B-B107-46C7CE041189}" dt="2022-08-05T03:53:00.597" v="2060" actId="478"/>
          <ac:spMkLst>
            <pc:docMk/>
            <pc:sldMk cId="2439763144" sldId="727"/>
            <ac:spMk id="10" creationId="{AD90EE71-A3FA-445D-257D-C640198FAC0E}"/>
          </ac:spMkLst>
        </pc:spChg>
        <pc:spChg chg="add mod">
          <ac:chgData name="Naimish Vadodariya" userId="d2e325c0593a319e" providerId="LiveId" clId="{DDADC23A-8227-4B6B-B107-46C7CE041189}" dt="2022-08-05T03:54:57.495" v="2221" actId="1036"/>
          <ac:spMkLst>
            <pc:docMk/>
            <pc:sldMk cId="2439763144" sldId="727"/>
            <ac:spMk id="12" creationId="{0CEA04DC-3985-1D20-42CB-534DB42F57EA}"/>
          </ac:spMkLst>
        </pc:spChg>
        <pc:spChg chg="add mod">
          <ac:chgData name="Naimish Vadodariya" userId="d2e325c0593a319e" providerId="LiveId" clId="{DDADC23A-8227-4B6B-B107-46C7CE041189}" dt="2022-08-05T03:57:38.249" v="2244" actId="1036"/>
          <ac:spMkLst>
            <pc:docMk/>
            <pc:sldMk cId="2439763144" sldId="727"/>
            <ac:spMk id="13" creationId="{C78920A2-260D-6D7A-D263-23052829BF66}"/>
          </ac:spMkLst>
        </pc:spChg>
        <pc:picChg chg="del mod">
          <ac:chgData name="Naimish Vadodariya" userId="d2e325c0593a319e" providerId="LiveId" clId="{DDADC23A-8227-4B6B-B107-46C7CE041189}" dt="2022-08-05T03:53:00.597" v="2060" actId="478"/>
          <ac:picMkLst>
            <pc:docMk/>
            <pc:sldMk cId="2439763144" sldId="727"/>
            <ac:picMk id="11" creationId="{38218A02-B623-2DD7-B528-E2D496DFE27C}"/>
          </ac:picMkLst>
        </pc:picChg>
      </pc:sldChg>
      <pc:sldChg chg="modSp new mod ord">
        <pc:chgData name="Naimish Vadodariya" userId="d2e325c0593a319e" providerId="LiveId" clId="{DDADC23A-8227-4B6B-B107-46C7CE041189}" dt="2022-08-05T07:12:49.940" v="2426" actId="20577"/>
        <pc:sldMkLst>
          <pc:docMk/>
          <pc:sldMk cId="3799843921" sldId="728"/>
        </pc:sldMkLst>
        <pc:spChg chg="mod">
          <ac:chgData name="Naimish Vadodariya" userId="d2e325c0593a319e" providerId="LiveId" clId="{DDADC23A-8227-4B6B-B107-46C7CE041189}" dt="2022-08-05T07:12:49.940" v="2426" actId="20577"/>
          <ac:spMkLst>
            <pc:docMk/>
            <pc:sldMk cId="3799843921" sldId="728"/>
            <ac:spMk id="2" creationId="{5436CC9F-4B5A-78BF-AA04-84CAE5001680}"/>
          </ac:spMkLst>
        </pc:spChg>
        <pc:spChg chg="mod">
          <ac:chgData name="Naimish Vadodariya" userId="d2e325c0593a319e" providerId="LiveId" clId="{DDADC23A-8227-4B6B-B107-46C7CE041189}" dt="2022-08-05T07:06:30.781" v="2338" actId="20577"/>
          <ac:spMkLst>
            <pc:docMk/>
            <pc:sldMk cId="3799843921" sldId="728"/>
            <ac:spMk id="3" creationId="{F60FBBFD-F6C5-49E0-4105-641983CBC3AA}"/>
          </ac:spMkLst>
        </pc:spChg>
      </pc:sldChg>
      <pc:sldChg chg="addSp delSp modSp add mod delAnim modAnim">
        <pc:chgData name="Naimish Vadodariya" userId="d2e325c0593a319e" providerId="LiveId" clId="{DDADC23A-8227-4B6B-B107-46C7CE041189}" dt="2022-09-11T02:31:55.781" v="5913" actId="20577"/>
        <pc:sldMkLst>
          <pc:docMk/>
          <pc:sldMk cId="642084296" sldId="729"/>
        </pc:sldMkLst>
        <pc:spChg chg="mod">
          <ac:chgData name="Naimish Vadodariya" userId="d2e325c0593a319e" providerId="LiveId" clId="{DDADC23A-8227-4B6B-B107-46C7CE041189}" dt="2022-08-05T07:12:34.560" v="2404" actId="20577"/>
          <ac:spMkLst>
            <pc:docMk/>
            <pc:sldMk cId="642084296" sldId="729"/>
            <ac:spMk id="2" creationId="{6CD0BA61-0ABC-85D4-3067-BF84153BB5CB}"/>
          </ac:spMkLst>
        </pc:spChg>
        <pc:spChg chg="del mod">
          <ac:chgData name="Naimish Vadodariya" userId="d2e325c0593a319e" providerId="LiveId" clId="{DDADC23A-8227-4B6B-B107-46C7CE041189}" dt="2022-09-11T02:30:02.089" v="5891" actId="478"/>
          <ac:spMkLst>
            <pc:docMk/>
            <pc:sldMk cId="642084296" sldId="729"/>
            <ac:spMk id="3" creationId="{05504016-A3A7-2E5C-9AB3-DFDD349BEBB8}"/>
          </ac:spMkLst>
        </pc:spChg>
        <pc:spChg chg="add mod">
          <ac:chgData name="Naimish Vadodariya" userId="d2e325c0593a319e" providerId="LiveId" clId="{DDADC23A-8227-4B6B-B107-46C7CE041189}" dt="2022-09-11T02:30:28.324" v="5894" actId="255"/>
          <ac:spMkLst>
            <pc:docMk/>
            <pc:sldMk cId="642084296" sldId="729"/>
            <ac:spMk id="4" creationId="{DCEA5C01-BD87-6B64-2483-EB419AC3C480}"/>
          </ac:spMkLst>
        </pc:spChg>
        <pc:spChg chg="add mod">
          <ac:chgData name="Naimish Vadodariya" userId="d2e325c0593a319e" providerId="LiveId" clId="{DDADC23A-8227-4B6B-B107-46C7CE041189}" dt="2022-09-11T02:30:46.690" v="5899" actId="1076"/>
          <ac:spMkLst>
            <pc:docMk/>
            <pc:sldMk cId="642084296" sldId="729"/>
            <ac:spMk id="5" creationId="{47C81B89-89C3-64A4-077E-7E689C7DA585}"/>
          </ac:spMkLst>
        </pc:spChg>
        <pc:spChg chg="add mod">
          <ac:chgData name="Naimish Vadodariya" userId="d2e325c0593a319e" providerId="LiveId" clId="{DDADC23A-8227-4B6B-B107-46C7CE041189}" dt="2022-09-11T02:30:51.818" v="5900" actId="1076"/>
          <ac:spMkLst>
            <pc:docMk/>
            <pc:sldMk cId="642084296" sldId="729"/>
            <ac:spMk id="6" creationId="{7F2805D3-C58F-9898-2BD7-38EE00875ACA}"/>
          </ac:spMkLst>
        </pc:spChg>
        <pc:spChg chg="add mod">
          <ac:chgData name="Naimish Vadodariya" userId="d2e325c0593a319e" providerId="LiveId" clId="{DDADC23A-8227-4B6B-B107-46C7CE041189}" dt="2022-09-11T02:30:39.819" v="5898" actId="20577"/>
          <ac:spMkLst>
            <pc:docMk/>
            <pc:sldMk cId="642084296" sldId="729"/>
            <ac:spMk id="7" creationId="{D276F8BE-E203-A7F1-8B07-06B2F6EC5AA3}"/>
          </ac:spMkLst>
        </pc:spChg>
        <pc:spChg chg="add mod">
          <ac:chgData name="Naimish Vadodariya" userId="d2e325c0593a319e" providerId="LiveId" clId="{DDADC23A-8227-4B6B-B107-46C7CE041189}" dt="2022-09-11T02:31:55.781" v="5913" actId="20577"/>
          <ac:spMkLst>
            <pc:docMk/>
            <pc:sldMk cId="642084296" sldId="729"/>
            <ac:spMk id="8" creationId="{966C164A-A2A5-0F65-3213-BDEA651D4A38}"/>
          </ac:spMkLst>
        </pc:spChg>
      </pc:sldChg>
      <pc:sldChg chg="modSp add del mod modAnim">
        <pc:chgData name="Naimish Vadodariya" userId="d2e325c0593a319e" providerId="LiveId" clId="{DDADC23A-8227-4B6B-B107-46C7CE041189}" dt="2022-09-11T02:33:59.514" v="5948" actId="2696"/>
        <pc:sldMkLst>
          <pc:docMk/>
          <pc:sldMk cId="3313796125" sldId="730"/>
        </pc:sldMkLst>
        <pc:spChg chg="mod">
          <ac:chgData name="Naimish Vadodariya" userId="d2e325c0593a319e" providerId="LiveId" clId="{DDADC23A-8227-4B6B-B107-46C7CE041189}" dt="2022-09-11T02:32:23.364" v="5916" actId="21"/>
          <ac:spMkLst>
            <pc:docMk/>
            <pc:sldMk cId="3313796125" sldId="730"/>
            <ac:spMk id="2" creationId="{6CD0BA61-0ABC-85D4-3067-BF84153BB5CB}"/>
          </ac:spMkLst>
        </pc:spChg>
        <pc:spChg chg="mod">
          <ac:chgData name="Naimish Vadodariya" userId="d2e325c0593a319e" providerId="LiveId" clId="{DDADC23A-8227-4B6B-B107-46C7CE041189}" dt="2022-09-11T02:32:33.244" v="5918" actId="21"/>
          <ac:spMkLst>
            <pc:docMk/>
            <pc:sldMk cId="3313796125" sldId="730"/>
            <ac:spMk id="3" creationId="{05504016-A3A7-2E5C-9AB3-DFDD349BEBB8}"/>
          </ac:spMkLst>
        </pc:spChg>
        <pc:spChg chg="mod">
          <ac:chgData name="Naimish Vadodariya" userId="d2e325c0593a319e" providerId="LiveId" clId="{DDADC23A-8227-4B6B-B107-46C7CE041189}" dt="2022-08-05T07:11:09.192" v="2382" actId="20577"/>
          <ac:spMkLst>
            <pc:docMk/>
            <pc:sldMk cId="3313796125" sldId="730"/>
            <ac:spMk id="5" creationId="{47C81B89-89C3-64A4-077E-7E689C7DA585}"/>
          </ac:spMkLst>
        </pc:spChg>
        <pc:spChg chg="mod">
          <ac:chgData name="Naimish Vadodariya" userId="d2e325c0593a319e" providerId="LiveId" clId="{DDADC23A-8227-4B6B-B107-46C7CE041189}" dt="2022-08-05T07:11:59.346" v="2386" actId="1076"/>
          <ac:spMkLst>
            <pc:docMk/>
            <pc:sldMk cId="3313796125" sldId="730"/>
            <ac:spMk id="6" creationId="{7F2805D3-C58F-9898-2BD7-38EE00875ACA}"/>
          </ac:spMkLst>
        </pc:spChg>
      </pc:sldChg>
      <pc:sldChg chg="add">
        <pc:chgData name="Naimish Vadodariya" userId="d2e325c0593a319e" providerId="LiveId" clId="{DDADC23A-8227-4B6B-B107-46C7CE041189}" dt="2022-08-12T03:51:54.692" v="2744"/>
        <pc:sldMkLst>
          <pc:docMk/>
          <pc:sldMk cId="2131706754" sldId="731"/>
        </pc:sldMkLst>
      </pc:sldChg>
      <pc:sldChg chg="modSp add del mod modAnim">
        <pc:chgData name="Naimish Vadodariya" userId="d2e325c0593a319e" providerId="LiveId" clId="{DDADC23A-8227-4B6B-B107-46C7CE041189}" dt="2022-08-12T03:51:49.693" v="2743" actId="2696"/>
        <pc:sldMkLst>
          <pc:docMk/>
          <pc:sldMk cId="4023242461" sldId="731"/>
        </pc:sldMkLst>
        <pc:spChg chg="mod">
          <ac:chgData name="Naimish Vadodariya" userId="d2e325c0593a319e" providerId="LiveId" clId="{DDADC23A-8227-4B6B-B107-46C7CE041189}" dt="2022-08-12T03:12:48.313" v="2442" actId="20577"/>
          <ac:spMkLst>
            <pc:docMk/>
            <pc:sldMk cId="4023242461" sldId="731"/>
            <ac:spMk id="2" creationId="{E1F2D5F8-87CB-4B5B-8EC7-5F4CE6485746}"/>
          </ac:spMkLst>
        </pc:spChg>
        <pc:spChg chg="mod">
          <ac:chgData name="Naimish Vadodariya" userId="d2e325c0593a319e" providerId="LiveId" clId="{DDADC23A-8227-4B6B-B107-46C7CE041189}" dt="2022-08-12T03:20:13.759" v="2559" actId="20577"/>
          <ac:spMkLst>
            <pc:docMk/>
            <pc:sldMk cId="4023242461" sldId="731"/>
            <ac:spMk id="3" creationId="{139A428D-8F15-4206-B337-FA27C005FA71}"/>
          </ac:spMkLst>
        </pc:spChg>
      </pc:sldChg>
      <pc:sldChg chg="modSp add mod modAnim">
        <pc:chgData name="Naimish Vadodariya" userId="d2e325c0593a319e" providerId="LiveId" clId="{DDADC23A-8227-4B6B-B107-46C7CE041189}" dt="2022-08-31T02:30:06.129" v="4485" actId="1076"/>
        <pc:sldMkLst>
          <pc:docMk/>
          <pc:sldMk cId="3738480530" sldId="732"/>
        </pc:sldMkLst>
        <pc:spChg chg="mod">
          <ac:chgData name="Naimish Vadodariya" userId="d2e325c0593a319e" providerId="LiveId" clId="{DDADC23A-8227-4B6B-B107-46C7CE041189}" dt="2022-08-31T02:30:06.129" v="4485" actId="1076"/>
          <ac:spMkLst>
            <pc:docMk/>
            <pc:sldMk cId="3738480530" sldId="732"/>
            <ac:spMk id="4" creationId="{784C4198-21B7-8964-A3B5-4204E4C51D0F}"/>
          </ac:spMkLst>
        </pc:spChg>
        <pc:spChg chg="mod">
          <ac:chgData name="Naimish Vadodariya" userId="d2e325c0593a319e" providerId="LiveId" clId="{DDADC23A-8227-4B6B-B107-46C7CE041189}" dt="2022-08-31T02:30:06.129" v="4485" actId="1076"/>
          <ac:spMkLst>
            <pc:docMk/>
            <pc:sldMk cId="3738480530" sldId="732"/>
            <ac:spMk id="5" creationId="{1191F4B8-5355-C9CF-D9C4-BA0D8824382C}"/>
          </ac:spMkLst>
        </pc:spChg>
        <pc:spChg chg="mod">
          <ac:chgData name="Naimish Vadodariya" userId="d2e325c0593a319e" providerId="LiveId" clId="{DDADC23A-8227-4B6B-B107-46C7CE041189}" dt="2022-08-31T02:30:06.129" v="4485" actId="1076"/>
          <ac:spMkLst>
            <pc:docMk/>
            <pc:sldMk cId="3738480530" sldId="732"/>
            <ac:spMk id="6" creationId="{6E02CD7E-5FC1-9683-CB24-BB4E493B76C4}"/>
          </ac:spMkLst>
        </pc:spChg>
      </pc:sldChg>
      <pc:sldChg chg="modSp add mod modAnim">
        <pc:chgData name="Naimish Vadodariya" userId="d2e325c0593a319e" providerId="LiveId" clId="{DDADC23A-8227-4B6B-B107-46C7CE041189}" dt="2022-08-23T02:41:34.754" v="2856" actId="20577"/>
        <pc:sldMkLst>
          <pc:docMk/>
          <pc:sldMk cId="2551750152" sldId="733"/>
        </pc:sldMkLst>
        <pc:spChg chg="mod">
          <ac:chgData name="Naimish Vadodariya" userId="d2e325c0593a319e" providerId="LiveId" clId="{DDADC23A-8227-4B6B-B107-46C7CE041189}" dt="2022-08-23T02:37:47.194" v="2812"/>
          <ac:spMkLst>
            <pc:docMk/>
            <pc:sldMk cId="2551750152" sldId="733"/>
            <ac:spMk id="2" creationId="{5890E0F6-04C8-B8C5-D1EE-2913F47C7347}"/>
          </ac:spMkLst>
        </pc:spChg>
        <pc:spChg chg="mod">
          <ac:chgData name="Naimish Vadodariya" userId="d2e325c0593a319e" providerId="LiveId" clId="{DDADC23A-8227-4B6B-B107-46C7CE041189}" dt="2022-08-23T02:41:34.754" v="2856" actId="20577"/>
          <ac:spMkLst>
            <pc:docMk/>
            <pc:sldMk cId="2551750152" sldId="733"/>
            <ac:spMk id="3" creationId="{5A111FEA-54B7-A800-FDC9-DEC78CE7EE5B}"/>
          </ac:spMkLst>
        </pc:spChg>
      </pc:sldChg>
      <pc:sldChg chg="modSp add del mod ord modAnim">
        <pc:chgData name="Naimish Vadodariya" userId="d2e325c0593a319e" providerId="LiveId" clId="{DDADC23A-8227-4B6B-B107-46C7CE041189}" dt="2022-08-31T02:32:34.925" v="4577" actId="2696"/>
        <pc:sldMkLst>
          <pc:docMk/>
          <pc:sldMk cId="1353110835" sldId="734"/>
        </pc:sldMkLst>
        <pc:spChg chg="mod">
          <ac:chgData name="Naimish Vadodariya" userId="d2e325c0593a319e" providerId="LiveId" clId="{DDADC23A-8227-4B6B-B107-46C7CE041189}" dt="2022-08-23T02:47:32.429" v="2926" actId="20577"/>
          <ac:spMkLst>
            <pc:docMk/>
            <pc:sldMk cId="1353110835" sldId="734"/>
            <ac:spMk id="2" creationId="{5890E0F6-04C8-B8C5-D1EE-2913F47C7347}"/>
          </ac:spMkLst>
        </pc:spChg>
        <pc:spChg chg="mod">
          <ac:chgData name="Naimish Vadodariya" userId="d2e325c0593a319e" providerId="LiveId" clId="{DDADC23A-8227-4B6B-B107-46C7CE041189}" dt="2022-08-31T02:31:30.068" v="4515" actId="21"/>
          <ac:spMkLst>
            <pc:docMk/>
            <pc:sldMk cId="1353110835" sldId="734"/>
            <ac:spMk id="3" creationId="{5A111FEA-54B7-A800-FDC9-DEC78CE7EE5B}"/>
          </ac:spMkLst>
        </pc:spChg>
      </pc:sldChg>
      <pc:sldChg chg="addSp modSp add del mod modAnim">
        <pc:chgData name="Naimish Vadodariya" userId="d2e325c0593a319e" providerId="LiveId" clId="{DDADC23A-8227-4B6B-B107-46C7CE041189}" dt="2022-08-31T02:34:57.819" v="4641" actId="2696"/>
        <pc:sldMkLst>
          <pc:docMk/>
          <pc:sldMk cId="286820308" sldId="735"/>
        </pc:sldMkLst>
        <pc:spChg chg="mod">
          <ac:chgData name="Naimish Vadodariya" userId="d2e325c0593a319e" providerId="LiveId" clId="{DDADC23A-8227-4B6B-B107-46C7CE041189}" dt="2022-08-31T02:33:00.630" v="4589" actId="20577"/>
          <ac:spMkLst>
            <pc:docMk/>
            <pc:sldMk cId="286820308" sldId="735"/>
            <ac:spMk id="2" creationId="{5890E0F6-04C8-B8C5-D1EE-2913F47C7347}"/>
          </ac:spMkLst>
        </pc:spChg>
        <pc:spChg chg="mod">
          <ac:chgData name="Naimish Vadodariya" userId="d2e325c0593a319e" providerId="LiveId" clId="{DDADC23A-8227-4B6B-B107-46C7CE041189}" dt="2022-08-31T02:33:19.965" v="4591" actId="21"/>
          <ac:spMkLst>
            <pc:docMk/>
            <pc:sldMk cId="286820308" sldId="735"/>
            <ac:spMk id="3" creationId="{5A111FEA-54B7-A800-FDC9-DEC78CE7EE5B}"/>
          </ac:spMkLst>
        </pc:spChg>
        <pc:spChg chg="add mod">
          <ac:chgData name="Naimish Vadodariya" userId="d2e325c0593a319e" providerId="LiveId" clId="{DDADC23A-8227-4B6B-B107-46C7CE041189}" dt="2022-08-24T07:12:16.050" v="3472" actId="20577"/>
          <ac:spMkLst>
            <pc:docMk/>
            <pc:sldMk cId="286820308" sldId="735"/>
            <ac:spMk id="5" creationId="{013FC26A-5247-F8AE-89BF-CDBD265882E2}"/>
          </ac:spMkLst>
        </pc:spChg>
        <pc:spChg chg="add mod">
          <ac:chgData name="Naimish Vadodariya" userId="d2e325c0593a319e" providerId="LiveId" clId="{DDADC23A-8227-4B6B-B107-46C7CE041189}" dt="2022-08-24T07:12:30.647" v="3478" actId="20577"/>
          <ac:spMkLst>
            <pc:docMk/>
            <pc:sldMk cId="286820308" sldId="735"/>
            <ac:spMk id="6" creationId="{DC7FC6B6-802F-961E-9C15-EFD1B990996F}"/>
          </ac:spMkLst>
        </pc:spChg>
      </pc:sldChg>
      <pc:sldChg chg="delSp modSp add del mod delAnim modAnim">
        <pc:chgData name="Naimish Vadodariya" userId="d2e325c0593a319e" providerId="LiveId" clId="{DDADC23A-8227-4B6B-B107-46C7CE041189}" dt="2022-08-23T03:04:13.456" v="3074" actId="2696"/>
        <pc:sldMkLst>
          <pc:docMk/>
          <pc:sldMk cId="2097978875" sldId="736"/>
        </pc:sldMkLst>
        <pc:spChg chg="mod">
          <ac:chgData name="Naimish Vadodariya" userId="d2e325c0593a319e" providerId="LiveId" clId="{DDADC23A-8227-4B6B-B107-46C7CE041189}" dt="2022-08-23T02:51:50.617" v="2932"/>
          <ac:spMkLst>
            <pc:docMk/>
            <pc:sldMk cId="2097978875" sldId="736"/>
            <ac:spMk id="2" creationId="{6CD0BA61-0ABC-85D4-3067-BF84153BB5CB}"/>
          </ac:spMkLst>
        </pc:spChg>
        <pc:spChg chg="mod">
          <ac:chgData name="Naimish Vadodariya" userId="d2e325c0593a319e" providerId="LiveId" clId="{DDADC23A-8227-4B6B-B107-46C7CE041189}" dt="2022-08-23T02:56:35.115" v="2963" actId="14"/>
          <ac:spMkLst>
            <pc:docMk/>
            <pc:sldMk cId="2097978875" sldId="736"/>
            <ac:spMk id="3" creationId="{05504016-A3A7-2E5C-9AB3-DFDD349BEBB8}"/>
          </ac:spMkLst>
        </pc:spChg>
        <pc:spChg chg="mod">
          <ac:chgData name="Naimish Vadodariya" userId="d2e325c0593a319e" providerId="LiveId" clId="{DDADC23A-8227-4B6B-B107-46C7CE041189}" dt="2022-08-23T02:57:53.766" v="2978" actId="1076"/>
          <ac:spMkLst>
            <pc:docMk/>
            <pc:sldMk cId="2097978875" sldId="736"/>
            <ac:spMk id="5" creationId="{47C81B89-89C3-64A4-077E-7E689C7DA585}"/>
          </ac:spMkLst>
        </pc:spChg>
        <pc:spChg chg="del">
          <ac:chgData name="Naimish Vadodariya" userId="d2e325c0593a319e" providerId="LiveId" clId="{DDADC23A-8227-4B6B-B107-46C7CE041189}" dt="2022-08-23T02:57:17.702" v="2972" actId="478"/>
          <ac:spMkLst>
            <pc:docMk/>
            <pc:sldMk cId="2097978875" sldId="736"/>
            <ac:spMk id="6" creationId="{7F2805D3-C58F-9898-2BD7-38EE00875ACA}"/>
          </ac:spMkLst>
        </pc:spChg>
      </pc:sldChg>
      <pc:sldChg chg="addSp modSp add mod modAnim">
        <pc:chgData name="Naimish Vadodariya" userId="d2e325c0593a319e" providerId="LiveId" clId="{DDADC23A-8227-4B6B-B107-46C7CE041189}" dt="2022-09-01T05:14:52.130" v="4834" actId="1076"/>
        <pc:sldMkLst>
          <pc:docMk/>
          <pc:sldMk cId="3136438089" sldId="736"/>
        </pc:sldMkLst>
        <pc:spChg chg="mod">
          <ac:chgData name="Naimish Vadodariya" userId="d2e325c0593a319e" providerId="LiveId" clId="{DDADC23A-8227-4B6B-B107-46C7CE041189}" dt="2022-08-31T02:41:46.487" v="4751" actId="21"/>
          <ac:spMkLst>
            <pc:docMk/>
            <pc:sldMk cId="3136438089" sldId="736"/>
            <ac:spMk id="3" creationId="{05504016-A3A7-2E5C-9AB3-DFDD349BEBB8}"/>
          </ac:spMkLst>
        </pc:spChg>
        <pc:spChg chg="add mod">
          <ac:chgData name="Naimish Vadodariya" userId="d2e325c0593a319e" providerId="LiveId" clId="{DDADC23A-8227-4B6B-B107-46C7CE041189}" dt="2022-08-31T02:42:12.357" v="4766" actId="14100"/>
          <ac:spMkLst>
            <pc:docMk/>
            <pc:sldMk cId="3136438089" sldId="736"/>
            <ac:spMk id="4" creationId="{6BD1329B-00AB-BF14-D651-805980AD5447}"/>
          </ac:spMkLst>
        </pc:spChg>
        <pc:spChg chg="mod">
          <ac:chgData name="Naimish Vadodariya" userId="d2e325c0593a319e" providerId="LiveId" clId="{DDADC23A-8227-4B6B-B107-46C7CE041189}" dt="2022-09-01T05:14:52.130" v="4834" actId="1076"/>
          <ac:spMkLst>
            <pc:docMk/>
            <pc:sldMk cId="3136438089" sldId="736"/>
            <ac:spMk id="5" creationId="{47C81B89-89C3-64A4-077E-7E689C7DA585}"/>
          </ac:spMkLst>
        </pc:spChg>
        <pc:spChg chg="add mod">
          <ac:chgData name="Naimish Vadodariya" userId="d2e325c0593a319e" providerId="LiveId" clId="{DDADC23A-8227-4B6B-B107-46C7CE041189}" dt="2022-08-31T02:42:07.271" v="4765" actId="20577"/>
          <ac:spMkLst>
            <pc:docMk/>
            <pc:sldMk cId="3136438089" sldId="736"/>
            <ac:spMk id="6" creationId="{751DE1C1-8715-92A3-768C-67989D59E3F4}"/>
          </ac:spMkLst>
        </pc:spChg>
        <pc:spChg chg="add mod">
          <ac:chgData name="Naimish Vadodariya" userId="d2e325c0593a319e" providerId="LiveId" clId="{DDADC23A-8227-4B6B-B107-46C7CE041189}" dt="2022-08-31T02:43:11.837" v="4782" actId="14100"/>
          <ac:spMkLst>
            <pc:docMk/>
            <pc:sldMk cId="3136438089" sldId="736"/>
            <ac:spMk id="7" creationId="{3C5BFDCD-1E98-F044-22BB-16207F348FC3}"/>
          </ac:spMkLst>
        </pc:spChg>
      </pc:sldChg>
      <pc:sldChg chg="modSp add del mod modAnim">
        <pc:chgData name="Naimish Vadodariya" userId="d2e325c0593a319e" providerId="LiveId" clId="{DDADC23A-8227-4B6B-B107-46C7CE041189}" dt="2022-08-23T03:04:13.456" v="3074" actId="2696"/>
        <pc:sldMkLst>
          <pc:docMk/>
          <pc:sldMk cId="615073024" sldId="737"/>
        </pc:sldMkLst>
        <pc:spChg chg="mod">
          <ac:chgData name="Naimish Vadodariya" userId="d2e325c0593a319e" providerId="LiveId" clId="{DDADC23A-8227-4B6B-B107-46C7CE041189}" dt="2022-08-23T02:59:34.716" v="2991"/>
          <ac:spMkLst>
            <pc:docMk/>
            <pc:sldMk cId="615073024" sldId="737"/>
            <ac:spMk id="2" creationId="{6CD0BA61-0ABC-85D4-3067-BF84153BB5CB}"/>
          </ac:spMkLst>
        </pc:spChg>
        <pc:spChg chg="mod">
          <ac:chgData name="Naimish Vadodariya" userId="d2e325c0593a319e" providerId="LiveId" clId="{DDADC23A-8227-4B6B-B107-46C7CE041189}" dt="2022-08-23T02:59:17.699" v="2989" actId="12"/>
          <ac:spMkLst>
            <pc:docMk/>
            <pc:sldMk cId="615073024" sldId="737"/>
            <ac:spMk id="3" creationId="{05504016-A3A7-2E5C-9AB3-DFDD349BEBB8}"/>
          </ac:spMkLst>
        </pc:spChg>
        <pc:spChg chg="mod">
          <ac:chgData name="Naimish Vadodariya" userId="d2e325c0593a319e" providerId="LiveId" clId="{DDADC23A-8227-4B6B-B107-46C7CE041189}" dt="2022-08-23T02:59:59.613" v="3018" actId="14100"/>
          <ac:spMkLst>
            <pc:docMk/>
            <pc:sldMk cId="615073024" sldId="737"/>
            <ac:spMk id="5" creationId="{47C81B89-89C3-64A4-077E-7E689C7DA585}"/>
          </ac:spMkLst>
        </pc:spChg>
      </pc:sldChg>
      <pc:sldChg chg="modSp add del mod modAnim">
        <pc:chgData name="Naimish Vadodariya" userId="d2e325c0593a319e" providerId="LiveId" clId="{DDADC23A-8227-4B6B-B107-46C7CE041189}" dt="2022-09-01T05:15:51.597" v="4845" actId="2696"/>
        <pc:sldMkLst>
          <pc:docMk/>
          <pc:sldMk cId="3181281583" sldId="737"/>
        </pc:sldMkLst>
        <pc:spChg chg="mod">
          <ac:chgData name="Naimish Vadodariya" userId="d2e325c0593a319e" providerId="LiveId" clId="{DDADC23A-8227-4B6B-B107-46C7CE041189}" dt="2022-08-31T02:58:06.576" v="4790" actId="21"/>
          <ac:spMkLst>
            <pc:docMk/>
            <pc:sldMk cId="3181281583" sldId="737"/>
            <ac:spMk id="3" creationId="{05504016-A3A7-2E5C-9AB3-DFDD349BEBB8}"/>
          </ac:spMkLst>
        </pc:spChg>
        <pc:spChg chg="mod">
          <ac:chgData name="Naimish Vadodariya" userId="d2e325c0593a319e" providerId="LiveId" clId="{DDADC23A-8227-4B6B-B107-46C7CE041189}" dt="2022-08-24T06:54:51.776" v="3277" actId="403"/>
          <ac:spMkLst>
            <pc:docMk/>
            <pc:sldMk cId="3181281583" sldId="737"/>
            <ac:spMk id="5" creationId="{47C81B89-89C3-64A4-077E-7E689C7DA585}"/>
          </ac:spMkLst>
        </pc:spChg>
      </pc:sldChg>
      <pc:sldChg chg="modSp new del mod modAnim">
        <pc:chgData name="Naimish Vadodariya" userId="d2e325c0593a319e" providerId="LiveId" clId="{DDADC23A-8227-4B6B-B107-46C7CE041189}" dt="2022-08-23T03:04:13.456" v="3074" actId="2696"/>
        <pc:sldMkLst>
          <pc:docMk/>
          <pc:sldMk cId="442780540" sldId="738"/>
        </pc:sldMkLst>
        <pc:spChg chg="mod">
          <ac:chgData name="Naimish Vadodariya" userId="d2e325c0593a319e" providerId="LiveId" clId="{DDADC23A-8227-4B6B-B107-46C7CE041189}" dt="2022-08-23T03:01:17.035" v="3034" actId="20577"/>
          <ac:spMkLst>
            <pc:docMk/>
            <pc:sldMk cId="442780540" sldId="738"/>
            <ac:spMk id="2" creationId="{32271108-83A0-847F-ED4F-1EFE6FF2E076}"/>
          </ac:spMkLst>
        </pc:spChg>
        <pc:spChg chg="mod">
          <ac:chgData name="Naimish Vadodariya" userId="d2e325c0593a319e" providerId="LiveId" clId="{DDADC23A-8227-4B6B-B107-46C7CE041189}" dt="2022-08-23T03:03:37.678" v="3067" actId="20577"/>
          <ac:spMkLst>
            <pc:docMk/>
            <pc:sldMk cId="442780540" sldId="738"/>
            <ac:spMk id="3" creationId="{8A871012-7A33-073F-07A5-AEFCCBD28F0A}"/>
          </ac:spMkLst>
        </pc:spChg>
      </pc:sldChg>
      <pc:sldChg chg="addSp modSp add mod modAnim">
        <pc:chgData name="Naimish Vadodariya" userId="d2e325c0593a319e" providerId="LiveId" clId="{DDADC23A-8227-4B6B-B107-46C7CE041189}" dt="2022-09-11T02:18:27.499" v="5719" actId="20577"/>
        <pc:sldMkLst>
          <pc:docMk/>
          <pc:sldMk cId="904545045" sldId="738"/>
        </pc:sldMkLst>
        <pc:spChg chg="mod">
          <ac:chgData name="Naimish Vadodariya" userId="d2e325c0593a319e" providerId="LiveId" clId="{DDADC23A-8227-4B6B-B107-46C7CE041189}" dt="2022-08-24T06:56:18.933" v="3325" actId="113"/>
          <ac:spMkLst>
            <pc:docMk/>
            <pc:sldMk cId="904545045" sldId="738"/>
            <ac:spMk id="2" creationId="{32271108-83A0-847F-ED4F-1EFE6FF2E076}"/>
          </ac:spMkLst>
        </pc:spChg>
        <pc:spChg chg="mod">
          <ac:chgData name="Naimish Vadodariya" userId="d2e325c0593a319e" providerId="LiveId" clId="{DDADC23A-8227-4B6B-B107-46C7CE041189}" dt="2022-09-11T02:16:52.629" v="5687" actId="21"/>
          <ac:spMkLst>
            <pc:docMk/>
            <pc:sldMk cId="904545045" sldId="738"/>
            <ac:spMk id="3" creationId="{8A871012-7A33-073F-07A5-AEFCCBD28F0A}"/>
          </ac:spMkLst>
        </pc:spChg>
        <pc:spChg chg="add mod">
          <ac:chgData name="Naimish Vadodariya" userId="d2e325c0593a319e" providerId="LiveId" clId="{DDADC23A-8227-4B6B-B107-46C7CE041189}" dt="2022-09-11T02:18:23.116" v="5717" actId="14100"/>
          <ac:spMkLst>
            <pc:docMk/>
            <pc:sldMk cId="904545045" sldId="738"/>
            <ac:spMk id="4" creationId="{352718A5-0EE1-70EC-FD68-55812959BB3A}"/>
          </ac:spMkLst>
        </pc:spChg>
        <pc:spChg chg="add mod">
          <ac:chgData name="Naimish Vadodariya" userId="d2e325c0593a319e" providerId="LiveId" clId="{DDADC23A-8227-4B6B-B107-46C7CE041189}" dt="2022-09-11T02:18:27.499" v="5719" actId="20577"/>
          <ac:spMkLst>
            <pc:docMk/>
            <pc:sldMk cId="904545045" sldId="738"/>
            <ac:spMk id="5" creationId="{35E9BA73-4BFB-A603-73B1-0F20FEBB4D9E}"/>
          </ac:spMkLst>
        </pc:spChg>
        <pc:spChg chg="add mod">
          <ac:chgData name="Naimish Vadodariya" userId="d2e325c0593a319e" providerId="LiveId" clId="{DDADC23A-8227-4B6B-B107-46C7CE041189}" dt="2022-09-11T02:17:54.013" v="5714" actId="12789"/>
          <ac:spMkLst>
            <pc:docMk/>
            <pc:sldMk cId="904545045" sldId="738"/>
            <ac:spMk id="6" creationId="{24F0F8DE-21A4-919D-0BC0-F38F6AFAD4E2}"/>
          </ac:spMkLst>
        </pc:spChg>
      </pc:sldChg>
      <pc:sldChg chg="modSp add del mod modAnim">
        <pc:chgData name="Naimish Vadodariya" userId="d2e325c0593a319e" providerId="LiveId" clId="{DDADC23A-8227-4B6B-B107-46C7CE041189}" dt="2022-08-23T03:04:13.456" v="3074" actId="2696"/>
        <pc:sldMkLst>
          <pc:docMk/>
          <pc:sldMk cId="1533092027" sldId="739"/>
        </pc:sldMkLst>
        <pc:spChg chg="mod">
          <ac:chgData name="Naimish Vadodariya" userId="d2e325c0593a319e" providerId="LiveId" clId="{DDADC23A-8227-4B6B-B107-46C7CE041189}" dt="2022-08-23T03:03:53.735" v="3071" actId="20577"/>
          <ac:spMkLst>
            <pc:docMk/>
            <pc:sldMk cId="1533092027" sldId="739"/>
            <ac:spMk id="3" creationId="{8A871012-7A33-073F-07A5-AEFCCBD28F0A}"/>
          </ac:spMkLst>
        </pc:spChg>
      </pc:sldChg>
      <pc:sldChg chg="modSp add del mod modAnim">
        <pc:chgData name="Naimish Vadodariya" userId="d2e325c0593a319e" providerId="LiveId" clId="{DDADC23A-8227-4B6B-B107-46C7CE041189}" dt="2022-08-24T07:04:15.899" v="3410" actId="2696"/>
        <pc:sldMkLst>
          <pc:docMk/>
          <pc:sldMk cId="3480564015" sldId="739"/>
        </pc:sldMkLst>
        <pc:spChg chg="mod">
          <ac:chgData name="Naimish Vadodariya" userId="d2e325c0593a319e" providerId="LiveId" clId="{DDADC23A-8227-4B6B-B107-46C7CE041189}" dt="2022-08-24T06:56:26.243" v="3326" actId="113"/>
          <ac:spMkLst>
            <pc:docMk/>
            <pc:sldMk cId="3480564015" sldId="739"/>
            <ac:spMk id="2" creationId="{32271108-83A0-847F-ED4F-1EFE6FF2E076}"/>
          </ac:spMkLst>
        </pc:spChg>
        <pc:spChg chg="mod">
          <ac:chgData name="Naimish Vadodariya" userId="d2e325c0593a319e" providerId="LiveId" clId="{DDADC23A-8227-4B6B-B107-46C7CE041189}" dt="2022-08-24T07:04:02.479" v="3402" actId="21"/>
          <ac:spMkLst>
            <pc:docMk/>
            <pc:sldMk cId="3480564015" sldId="739"/>
            <ac:spMk id="3" creationId="{8A871012-7A33-073F-07A5-AEFCCBD28F0A}"/>
          </ac:spMkLst>
        </pc:spChg>
      </pc:sldChg>
      <pc:sldChg chg="modSp new del mod modAnim">
        <pc:chgData name="Naimish Vadodariya" userId="d2e325c0593a319e" providerId="LiveId" clId="{DDADC23A-8227-4B6B-B107-46C7CE041189}" dt="2022-08-31T02:40:44.576" v="4738" actId="2696"/>
        <pc:sldMkLst>
          <pc:docMk/>
          <pc:sldMk cId="2307061522" sldId="740"/>
        </pc:sldMkLst>
        <pc:spChg chg="mod">
          <ac:chgData name="Naimish Vadodariya" userId="d2e325c0593a319e" providerId="LiveId" clId="{DDADC23A-8227-4B6B-B107-46C7CE041189}" dt="2022-08-24T06:46:29.452" v="3182" actId="20577"/>
          <ac:spMkLst>
            <pc:docMk/>
            <pc:sldMk cId="2307061522" sldId="740"/>
            <ac:spMk id="2" creationId="{2E6D43FE-1C94-91C7-2290-FD25FF81CE1D}"/>
          </ac:spMkLst>
        </pc:spChg>
        <pc:spChg chg="mod">
          <ac:chgData name="Naimish Vadodariya" userId="d2e325c0593a319e" providerId="LiveId" clId="{DDADC23A-8227-4B6B-B107-46C7CE041189}" dt="2022-08-24T06:51:12.662" v="3253" actId="255"/>
          <ac:spMkLst>
            <pc:docMk/>
            <pc:sldMk cId="2307061522" sldId="740"/>
            <ac:spMk id="3" creationId="{59CA15CA-AE99-D5AC-3D56-2FE41FE2E2E2}"/>
          </ac:spMkLst>
        </pc:spChg>
      </pc:sldChg>
      <pc:sldChg chg="modSp add del mod">
        <pc:chgData name="Naimish Vadodariya" userId="d2e325c0593a319e" providerId="LiveId" clId="{DDADC23A-8227-4B6B-B107-46C7CE041189}" dt="2022-09-11T02:53:03.166" v="5951" actId="47"/>
        <pc:sldMkLst>
          <pc:docMk/>
          <pc:sldMk cId="158921248" sldId="741"/>
        </pc:sldMkLst>
        <pc:spChg chg="mod">
          <ac:chgData name="Naimish Vadodariya" userId="d2e325c0593a319e" providerId="LiveId" clId="{DDADC23A-8227-4B6B-B107-46C7CE041189}" dt="2022-08-26T03:28:02.119" v="3500"/>
          <ac:spMkLst>
            <pc:docMk/>
            <pc:sldMk cId="158921248" sldId="741"/>
            <ac:spMk id="2" creationId="{54D792E8-8838-4744-A7DD-92B0ED18307B}"/>
          </ac:spMkLst>
        </pc:spChg>
        <pc:spChg chg="mod">
          <ac:chgData name="Naimish Vadodariya" userId="d2e325c0593a319e" providerId="LiveId" clId="{DDADC23A-8227-4B6B-B107-46C7CE041189}" dt="2022-08-26T03:28:04.340" v="3502" actId="20577"/>
          <ac:spMkLst>
            <pc:docMk/>
            <pc:sldMk cId="158921248" sldId="741"/>
            <ac:spMk id="3" creationId="{6C915463-E8EE-4502-8261-E337007EFAAF}"/>
          </ac:spMkLst>
        </pc:spChg>
      </pc:sldChg>
      <pc:sldChg chg="new del">
        <pc:chgData name="Naimish Vadodariya" userId="d2e325c0593a319e" providerId="LiveId" clId="{DDADC23A-8227-4B6B-B107-46C7CE041189}" dt="2022-08-26T03:28:28.390" v="3508" actId="680"/>
        <pc:sldMkLst>
          <pc:docMk/>
          <pc:sldMk cId="1149249326" sldId="742"/>
        </pc:sldMkLst>
      </pc:sldChg>
      <pc:sldChg chg="modSp add del mod addAnim delAnim modAnim">
        <pc:chgData name="Naimish Vadodariya" userId="d2e325c0593a319e" providerId="LiveId" clId="{DDADC23A-8227-4B6B-B107-46C7CE041189}" dt="2022-09-11T02:52:15.243" v="5950" actId="2696"/>
        <pc:sldMkLst>
          <pc:docMk/>
          <pc:sldMk cId="2243857461" sldId="742"/>
        </pc:sldMkLst>
        <pc:spChg chg="mod">
          <ac:chgData name="Naimish Vadodariya" userId="d2e325c0593a319e" providerId="LiveId" clId="{DDADC23A-8227-4B6B-B107-46C7CE041189}" dt="2022-08-26T03:28:46.435" v="3519" actId="20577"/>
          <ac:spMkLst>
            <pc:docMk/>
            <pc:sldMk cId="2243857461" sldId="742"/>
            <ac:spMk id="2" creationId="{5890E0F6-04C8-B8C5-D1EE-2913F47C7347}"/>
          </ac:spMkLst>
        </pc:spChg>
        <pc:spChg chg="mod">
          <ac:chgData name="Naimish Vadodariya" userId="d2e325c0593a319e" providerId="LiveId" clId="{DDADC23A-8227-4B6B-B107-46C7CE041189}" dt="2022-08-26T03:47:52.990" v="3858"/>
          <ac:spMkLst>
            <pc:docMk/>
            <pc:sldMk cId="2243857461" sldId="742"/>
            <ac:spMk id="3" creationId="{5A111FEA-54B7-A800-FDC9-DEC78CE7EE5B}"/>
          </ac:spMkLst>
        </pc:spChg>
      </pc:sldChg>
      <pc:sldChg chg="new del">
        <pc:chgData name="Naimish Vadodariya" userId="d2e325c0593a319e" providerId="LiveId" clId="{DDADC23A-8227-4B6B-B107-46C7CE041189}" dt="2022-08-26T03:28:23.414" v="3506" actId="2696"/>
        <pc:sldMkLst>
          <pc:docMk/>
          <pc:sldMk cId="4060307529" sldId="742"/>
        </pc:sldMkLst>
      </pc:sldChg>
      <pc:sldChg chg="modSp new del mod modAnim">
        <pc:chgData name="Naimish Vadodariya" userId="d2e325c0593a319e" providerId="LiveId" clId="{DDADC23A-8227-4B6B-B107-46C7CE041189}" dt="2022-09-11T02:52:15.243" v="5950" actId="2696"/>
        <pc:sldMkLst>
          <pc:docMk/>
          <pc:sldMk cId="776652332" sldId="743"/>
        </pc:sldMkLst>
        <pc:spChg chg="mod">
          <ac:chgData name="Naimish Vadodariya" userId="d2e325c0593a319e" providerId="LiveId" clId="{DDADC23A-8227-4B6B-B107-46C7CE041189}" dt="2022-08-26T06:49:13.107" v="3957" actId="20577"/>
          <ac:spMkLst>
            <pc:docMk/>
            <pc:sldMk cId="776652332" sldId="743"/>
            <ac:spMk id="2" creationId="{CCC49BF2-FD08-B12E-1B0A-0112279B9905}"/>
          </ac:spMkLst>
        </pc:spChg>
        <pc:spChg chg="mod">
          <ac:chgData name="Naimish Vadodariya" userId="d2e325c0593a319e" providerId="LiveId" clId="{DDADC23A-8227-4B6B-B107-46C7CE041189}" dt="2022-08-26T07:14:39.098" v="4231" actId="20577"/>
          <ac:spMkLst>
            <pc:docMk/>
            <pc:sldMk cId="776652332" sldId="743"/>
            <ac:spMk id="3" creationId="{6D55E503-07FA-0BD5-1DED-28F82D4A6EB7}"/>
          </ac:spMkLst>
        </pc:spChg>
      </pc:sldChg>
      <pc:sldChg chg="addSp delSp modSp new del mod ord modAnim">
        <pc:chgData name="Naimish Vadodariya" userId="d2e325c0593a319e" providerId="LiveId" clId="{DDADC23A-8227-4B6B-B107-46C7CE041189}" dt="2022-09-11T02:52:15.243" v="5950" actId="2696"/>
        <pc:sldMkLst>
          <pc:docMk/>
          <pc:sldMk cId="3111063130" sldId="744"/>
        </pc:sldMkLst>
        <pc:spChg chg="mod">
          <ac:chgData name="Naimish Vadodariya" userId="d2e325c0593a319e" providerId="LiveId" clId="{DDADC23A-8227-4B6B-B107-46C7CE041189}" dt="2022-08-26T03:32:34.637" v="3565" actId="20577"/>
          <ac:spMkLst>
            <pc:docMk/>
            <pc:sldMk cId="3111063130" sldId="744"/>
            <ac:spMk id="2" creationId="{9D245EE9-570C-9B2C-8765-EE66B93F9D7A}"/>
          </ac:spMkLst>
        </pc:spChg>
        <pc:spChg chg="mod">
          <ac:chgData name="Naimish Vadodariya" userId="d2e325c0593a319e" providerId="LiveId" clId="{DDADC23A-8227-4B6B-B107-46C7CE041189}" dt="2022-08-26T03:43:41.599" v="3831" actId="20577"/>
          <ac:spMkLst>
            <pc:docMk/>
            <pc:sldMk cId="3111063130" sldId="744"/>
            <ac:spMk id="3" creationId="{520487A3-5294-1169-B667-387FB322A125}"/>
          </ac:spMkLst>
        </pc:spChg>
        <pc:spChg chg="add mod">
          <ac:chgData name="Naimish Vadodariya" userId="d2e325c0593a319e" providerId="LiveId" clId="{DDADC23A-8227-4B6B-B107-46C7CE041189}" dt="2022-08-26T03:43:21.741" v="3827" actId="207"/>
          <ac:spMkLst>
            <pc:docMk/>
            <pc:sldMk cId="3111063130" sldId="744"/>
            <ac:spMk id="4" creationId="{3BE57A70-366E-0371-D5A7-8BE2F67E9836}"/>
          </ac:spMkLst>
        </pc:spChg>
        <pc:spChg chg="add mod">
          <ac:chgData name="Naimish Vadodariya" userId="d2e325c0593a319e" providerId="LiveId" clId="{DDADC23A-8227-4B6B-B107-46C7CE041189}" dt="2022-08-26T03:43:21.741" v="3827" actId="207"/>
          <ac:spMkLst>
            <pc:docMk/>
            <pc:sldMk cId="3111063130" sldId="744"/>
            <ac:spMk id="5" creationId="{15F093CA-9C34-7011-AAF9-075FFD31D729}"/>
          </ac:spMkLst>
        </pc:spChg>
        <pc:spChg chg="add mod">
          <ac:chgData name="Naimish Vadodariya" userId="d2e325c0593a319e" providerId="LiveId" clId="{DDADC23A-8227-4B6B-B107-46C7CE041189}" dt="2022-08-26T03:43:21.741" v="3827" actId="207"/>
          <ac:spMkLst>
            <pc:docMk/>
            <pc:sldMk cId="3111063130" sldId="744"/>
            <ac:spMk id="6" creationId="{0C5FDC7F-7358-51E6-D4C8-C131CAFB48C6}"/>
          </ac:spMkLst>
        </pc:spChg>
        <pc:spChg chg="add mod">
          <ac:chgData name="Naimish Vadodariya" userId="d2e325c0593a319e" providerId="LiveId" clId="{DDADC23A-8227-4B6B-B107-46C7CE041189}" dt="2022-08-26T03:43:21.741" v="3827" actId="207"/>
          <ac:spMkLst>
            <pc:docMk/>
            <pc:sldMk cId="3111063130" sldId="744"/>
            <ac:spMk id="7" creationId="{F2E1495C-CD10-1615-AF46-671840CC7550}"/>
          </ac:spMkLst>
        </pc:spChg>
        <pc:spChg chg="add mod">
          <ac:chgData name="Naimish Vadodariya" userId="d2e325c0593a319e" providerId="LiveId" clId="{DDADC23A-8227-4B6B-B107-46C7CE041189}" dt="2022-08-26T03:41:10.119" v="3802" actId="207"/>
          <ac:spMkLst>
            <pc:docMk/>
            <pc:sldMk cId="3111063130" sldId="744"/>
            <ac:spMk id="8" creationId="{14D95B6C-FE64-76E5-A116-99271CA27388}"/>
          </ac:spMkLst>
        </pc:spChg>
        <pc:spChg chg="add mod">
          <ac:chgData name="Naimish Vadodariya" userId="d2e325c0593a319e" providerId="LiveId" clId="{DDADC23A-8227-4B6B-B107-46C7CE041189}" dt="2022-08-26T03:41:15.788" v="3803" actId="207"/>
          <ac:spMkLst>
            <pc:docMk/>
            <pc:sldMk cId="3111063130" sldId="744"/>
            <ac:spMk id="9" creationId="{3BC0BFBE-1276-1B5E-47F4-DC4BAEA45000}"/>
          </ac:spMkLst>
        </pc:spChg>
        <pc:spChg chg="add mod">
          <ac:chgData name="Naimish Vadodariya" userId="d2e325c0593a319e" providerId="LiveId" clId="{DDADC23A-8227-4B6B-B107-46C7CE041189}" dt="2022-08-26T03:40:50.338" v="3799" actId="1582"/>
          <ac:spMkLst>
            <pc:docMk/>
            <pc:sldMk cId="3111063130" sldId="744"/>
            <ac:spMk id="10" creationId="{94ECD5FD-C7C5-4E39-EEE1-5DC9EBAAAC3C}"/>
          </ac:spMkLst>
        </pc:spChg>
        <pc:spChg chg="add mod">
          <ac:chgData name="Naimish Vadodariya" userId="d2e325c0593a319e" providerId="LiveId" clId="{DDADC23A-8227-4B6B-B107-46C7CE041189}" dt="2022-08-26T03:41:00.768" v="3801" actId="1582"/>
          <ac:spMkLst>
            <pc:docMk/>
            <pc:sldMk cId="3111063130" sldId="744"/>
            <ac:spMk id="11" creationId="{EE9AF76C-77DF-374A-ED15-C7D5832F991E}"/>
          </ac:spMkLst>
        </pc:spChg>
        <pc:cxnChg chg="add mod">
          <ac:chgData name="Naimish Vadodariya" userId="d2e325c0593a319e" providerId="LiveId" clId="{DDADC23A-8227-4B6B-B107-46C7CE041189}" dt="2022-08-26T03:43:08.424" v="3826" actId="1582"/>
          <ac:cxnSpMkLst>
            <pc:docMk/>
            <pc:sldMk cId="3111063130" sldId="744"/>
            <ac:cxnSpMk id="13" creationId="{7EBFD389-728A-C2C0-E939-3B7B3415173A}"/>
          </ac:cxnSpMkLst>
        </pc:cxnChg>
        <pc:cxnChg chg="add mod">
          <ac:chgData name="Naimish Vadodariya" userId="d2e325c0593a319e" providerId="LiveId" clId="{DDADC23A-8227-4B6B-B107-46C7CE041189}" dt="2022-08-26T03:43:08.424" v="3826" actId="1582"/>
          <ac:cxnSpMkLst>
            <pc:docMk/>
            <pc:sldMk cId="3111063130" sldId="744"/>
            <ac:cxnSpMk id="14" creationId="{09B8653D-B648-2D0D-BABA-68F37006E96A}"/>
          </ac:cxnSpMkLst>
        </pc:cxnChg>
        <pc:cxnChg chg="add mod">
          <ac:chgData name="Naimish Vadodariya" userId="d2e325c0593a319e" providerId="LiveId" clId="{DDADC23A-8227-4B6B-B107-46C7CE041189}" dt="2022-08-26T03:43:08.424" v="3826" actId="1582"/>
          <ac:cxnSpMkLst>
            <pc:docMk/>
            <pc:sldMk cId="3111063130" sldId="744"/>
            <ac:cxnSpMk id="15" creationId="{44A5C35E-BF77-06E0-FB60-18A61553D281}"/>
          </ac:cxnSpMkLst>
        </pc:cxnChg>
        <pc:cxnChg chg="add mod">
          <ac:chgData name="Naimish Vadodariya" userId="d2e325c0593a319e" providerId="LiveId" clId="{DDADC23A-8227-4B6B-B107-46C7CE041189}" dt="2022-08-26T03:45:50.291" v="3846" actId="14100"/>
          <ac:cxnSpMkLst>
            <pc:docMk/>
            <pc:sldMk cId="3111063130" sldId="744"/>
            <ac:cxnSpMk id="17" creationId="{25A1E591-C282-44DD-A57F-D64D1EEA5E7C}"/>
          </ac:cxnSpMkLst>
        </pc:cxnChg>
        <pc:cxnChg chg="add mod">
          <ac:chgData name="Naimish Vadodariya" userId="d2e325c0593a319e" providerId="LiveId" clId="{DDADC23A-8227-4B6B-B107-46C7CE041189}" dt="2022-08-26T03:43:08.424" v="3826" actId="1582"/>
          <ac:cxnSpMkLst>
            <pc:docMk/>
            <pc:sldMk cId="3111063130" sldId="744"/>
            <ac:cxnSpMk id="18" creationId="{A11F8FDC-EDCD-6715-2AF2-96CD17DA3BF2}"/>
          </ac:cxnSpMkLst>
        </pc:cxnChg>
        <pc:cxnChg chg="add mod">
          <ac:chgData name="Naimish Vadodariya" userId="d2e325c0593a319e" providerId="LiveId" clId="{DDADC23A-8227-4B6B-B107-46C7CE041189}" dt="2022-08-26T03:43:08.424" v="3826" actId="1582"/>
          <ac:cxnSpMkLst>
            <pc:docMk/>
            <pc:sldMk cId="3111063130" sldId="744"/>
            <ac:cxnSpMk id="21" creationId="{3D19C812-BA1B-4723-6C77-144398F7232C}"/>
          </ac:cxnSpMkLst>
        </pc:cxnChg>
        <pc:cxnChg chg="add del mod">
          <ac:chgData name="Naimish Vadodariya" userId="d2e325c0593a319e" providerId="LiveId" clId="{DDADC23A-8227-4B6B-B107-46C7CE041189}" dt="2022-08-26T03:42:36.815" v="3820" actId="478"/>
          <ac:cxnSpMkLst>
            <pc:docMk/>
            <pc:sldMk cId="3111063130" sldId="744"/>
            <ac:cxnSpMk id="24" creationId="{BF5C8E7D-9FA4-D1A4-5497-6E8D12583330}"/>
          </ac:cxnSpMkLst>
        </pc:cxnChg>
        <pc:cxnChg chg="add mod">
          <ac:chgData name="Naimish Vadodariya" userId="d2e325c0593a319e" providerId="LiveId" clId="{DDADC23A-8227-4B6B-B107-46C7CE041189}" dt="2022-08-26T03:43:08.424" v="3826" actId="1582"/>
          <ac:cxnSpMkLst>
            <pc:docMk/>
            <pc:sldMk cId="3111063130" sldId="744"/>
            <ac:cxnSpMk id="26" creationId="{96AE4F5E-A79B-20D8-1FCF-706D3AD77CAE}"/>
          </ac:cxnSpMkLst>
        </pc:cxnChg>
      </pc:sldChg>
      <pc:sldChg chg="modSp new del mod modAnim">
        <pc:chgData name="Naimish Vadodariya" userId="d2e325c0593a319e" providerId="LiveId" clId="{DDADC23A-8227-4B6B-B107-46C7CE041189}" dt="2022-09-11T02:52:15.243" v="5950" actId="2696"/>
        <pc:sldMkLst>
          <pc:docMk/>
          <pc:sldMk cId="3359390771" sldId="745"/>
        </pc:sldMkLst>
        <pc:spChg chg="mod">
          <ac:chgData name="Naimish Vadodariya" userId="d2e325c0593a319e" providerId="LiveId" clId="{DDADC23A-8227-4B6B-B107-46C7CE041189}" dt="2022-08-26T03:48:37.229" v="3860"/>
          <ac:spMkLst>
            <pc:docMk/>
            <pc:sldMk cId="3359390771" sldId="745"/>
            <ac:spMk id="2" creationId="{D26E0D82-9AC9-0D50-21D5-17FFF15E78EF}"/>
          </ac:spMkLst>
        </pc:spChg>
        <pc:spChg chg="mod">
          <ac:chgData name="Naimish Vadodariya" userId="d2e325c0593a319e" providerId="LiveId" clId="{DDADC23A-8227-4B6B-B107-46C7CE041189}" dt="2022-08-26T06:48:06.639" v="3912"/>
          <ac:spMkLst>
            <pc:docMk/>
            <pc:sldMk cId="3359390771" sldId="745"/>
            <ac:spMk id="3" creationId="{3301AF13-3A57-716A-DA6B-D4230AE15814}"/>
          </ac:spMkLst>
        </pc:spChg>
      </pc:sldChg>
      <pc:sldChg chg="modSp add del mod">
        <pc:chgData name="Naimish Vadodariya" userId="d2e325c0593a319e" providerId="LiveId" clId="{DDADC23A-8227-4B6B-B107-46C7CE041189}" dt="2022-09-11T02:52:15.243" v="5950" actId="2696"/>
        <pc:sldMkLst>
          <pc:docMk/>
          <pc:sldMk cId="2960643967" sldId="746"/>
        </pc:sldMkLst>
        <pc:spChg chg="mod">
          <ac:chgData name="Naimish Vadodariya" userId="d2e325c0593a319e" providerId="LiveId" clId="{DDADC23A-8227-4B6B-B107-46C7CE041189}" dt="2022-08-26T06:48:39.477" v="3937" actId="20577"/>
          <ac:spMkLst>
            <pc:docMk/>
            <pc:sldMk cId="2960643967" sldId="746"/>
            <ac:spMk id="2" creationId="{54D792E8-8838-4744-A7DD-92B0ED18307B}"/>
          </ac:spMkLst>
        </pc:spChg>
        <pc:spChg chg="mod">
          <ac:chgData name="Naimish Vadodariya" userId="d2e325c0593a319e" providerId="LiveId" clId="{DDADC23A-8227-4B6B-B107-46C7CE041189}" dt="2022-08-26T06:48:41.680" v="3940" actId="20577"/>
          <ac:spMkLst>
            <pc:docMk/>
            <pc:sldMk cId="2960643967" sldId="746"/>
            <ac:spMk id="3" creationId="{6C915463-E8EE-4502-8261-E337007EFAAF}"/>
          </ac:spMkLst>
        </pc:spChg>
      </pc:sldChg>
      <pc:sldChg chg="addSp modSp new del mod modAnim">
        <pc:chgData name="Naimish Vadodariya" userId="d2e325c0593a319e" providerId="LiveId" clId="{DDADC23A-8227-4B6B-B107-46C7CE041189}" dt="2022-09-11T02:52:15.243" v="5950" actId="2696"/>
        <pc:sldMkLst>
          <pc:docMk/>
          <pc:sldMk cId="2904535371" sldId="747"/>
        </pc:sldMkLst>
        <pc:spChg chg="mod">
          <ac:chgData name="Naimish Vadodariya" userId="d2e325c0593a319e" providerId="LiveId" clId="{DDADC23A-8227-4B6B-B107-46C7CE041189}" dt="2022-08-26T07:06:32.504" v="4136" actId="20577"/>
          <ac:spMkLst>
            <pc:docMk/>
            <pc:sldMk cId="2904535371" sldId="747"/>
            <ac:spMk id="2" creationId="{14F97C91-0042-525D-2C7F-D2C7D682AA87}"/>
          </ac:spMkLst>
        </pc:spChg>
        <pc:spChg chg="mod">
          <ac:chgData name="Naimish Vadodariya" userId="d2e325c0593a319e" providerId="LiveId" clId="{DDADC23A-8227-4B6B-B107-46C7CE041189}" dt="2022-09-02T03:13:28.098" v="5219" actId="20577"/>
          <ac:spMkLst>
            <pc:docMk/>
            <pc:sldMk cId="2904535371" sldId="747"/>
            <ac:spMk id="3" creationId="{786300AE-1135-26F3-E5C7-53D56B3718BD}"/>
          </ac:spMkLst>
        </pc:spChg>
        <pc:spChg chg="add mod">
          <ac:chgData name="Naimish Vadodariya" userId="d2e325c0593a319e" providerId="LiveId" clId="{DDADC23A-8227-4B6B-B107-46C7CE041189}" dt="2022-09-02T03:13:38.909" v="5221" actId="1076"/>
          <ac:spMkLst>
            <pc:docMk/>
            <pc:sldMk cId="2904535371" sldId="747"/>
            <ac:spMk id="4" creationId="{4CD76ABD-DFA3-B51F-CDE2-D23906C97106}"/>
          </ac:spMkLst>
        </pc:spChg>
        <pc:spChg chg="add mod">
          <ac:chgData name="Naimish Vadodariya" userId="d2e325c0593a319e" providerId="LiveId" clId="{DDADC23A-8227-4B6B-B107-46C7CE041189}" dt="2022-09-02T03:14:16.553" v="5227" actId="20577"/>
          <ac:spMkLst>
            <pc:docMk/>
            <pc:sldMk cId="2904535371" sldId="747"/>
            <ac:spMk id="6" creationId="{D6E37241-8EDB-4E74-79BD-652BEF308BFD}"/>
          </ac:spMkLst>
        </pc:spChg>
        <pc:spChg chg="add mod">
          <ac:chgData name="Naimish Vadodariya" userId="d2e325c0593a319e" providerId="LiveId" clId="{DDADC23A-8227-4B6B-B107-46C7CE041189}" dt="2022-09-02T03:13:11.643" v="5214" actId="14100"/>
          <ac:spMkLst>
            <pc:docMk/>
            <pc:sldMk cId="2904535371" sldId="747"/>
            <ac:spMk id="10" creationId="{3C38C629-6AAB-05FC-FCB2-8FC6E6CBB222}"/>
          </ac:spMkLst>
        </pc:spChg>
        <pc:picChg chg="add mod">
          <ac:chgData name="Naimish Vadodariya" userId="d2e325c0593a319e" providerId="LiveId" clId="{DDADC23A-8227-4B6B-B107-46C7CE041189}" dt="2022-09-02T03:12:58.400" v="5213" actId="1076"/>
          <ac:picMkLst>
            <pc:docMk/>
            <pc:sldMk cId="2904535371" sldId="747"/>
            <ac:picMk id="8" creationId="{66863E42-6F4A-917A-876F-7288799B60C2}"/>
          </ac:picMkLst>
        </pc:picChg>
      </pc:sldChg>
      <pc:sldChg chg="modSp new del mod modAnim">
        <pc:chgData name="Naimish Vadodariya" userId="d2e325c0593a319e" providerId="LiveId" clId="{DDADC23A-8227-4B6B-B107-46C7CE041189}" dt="2022-09-11T02:52:15.243" v="5950" actId="2696"/>
        <pc:sldMkLst>
          <pc:docMk/>
          <pc:sldMk cId="123971566" sldId="748"/>
        </pc:sldMkLst>
        <pc:spChg chg="mod">
          <ac:chgData name="Naimish Vadodariya" userId="d2e325c0593a319e" providerId="LiveId" clId="{DDADC23A-8227-4B6B-B107-46C7CE041189}" dt="2022-08-26T07:06:29.364" v="4135" actId="20577"/>
          <ac:spMkLst>
            <pc:docMk/>
            <pc:sldMk cId="123971566" sldId="748"/>
            <ac:spMk id="2" creationId="{2151A1B6-717A-2EA4-1D9A-83C01B62855F}"/>
          </ac:spMkLst>
        </pc:spChg>
        <pc:spChg chg="mod">
          <ac:chgData name="Naimish Vadodariya" userId="d2e325c0593a319e" providerId="LiveId" clId="{DDADC23A-8227-4B6B-B107-46C7CE041189}" dt="2022-08-26T07:08:21.674" v="4163" actId="20577"/>
          <ac:spMkLst>
            <pc:docMk/>
            <pc:sldMk cId="123971566" sldId="748"/>
            <ac:spMk id="3" creationId="{79B85455-B4A0-5213-077D-C75E7C8CC104}"/>
          </ac:spMkLst>
        </pc:spChg>
      </pc:sldChg>
      <pc:sldChg chg="addSp modSp new del mod modAnim">
        <pc:chgData name="Naimish Vadodariya" userId="d2e325c0593a319e" providerId="LiveId" clId="{DDADC23A-8227-4B6B-B107-46C7CE041189}" dt="2022-09-11T02:52:15.243" v="5950" actId="2696"/>
        <pc:sldMkLst>
          <pc:docMk/>
          <pc:sldMk cId="2075909395" sldId="749"/>
        </pc:sldMkLst>
        <pc:spChg chg="mod">
          <ac:chgData name="Naimish Vadodariya" userId="d2e325c0593a319e" providerId="LiveId" clId="{DDADC23A-8227-4B6B-B107-46C7CE041189}" dt="2022-08-26T07:11:08.526" v="4196"/>
          <ac:spMkLst>
            <pc:docMk/>
            <pc:sldMk cId="2075909395" sldId="749"/>
            <ac:spMk id="2" creationId="{5DB7781E-5614-4BDD-1E02-A7AA1F534BD4}"/>
          </ac:spMkLst>
        </pc:spChg>
        <pc:spChg chg="mod">
          <ac:chgData name="Naimish Vadodariya" userId="d2e325c0593a319e" providerId="LiveId" clId="{DDADC23A-8227-4B6B-B107-46C7CE041189}" dt="2022-09-02T06:09:20.235" v="5238"/>
          <ac:spMkLst>
            <pc:docMk/>
            <pc:sldMk cId="2075909395" sldId="749"/>
            <ac:spMk id="3" creationId="{74F51ABA-E19E-1081-31A1-C0907921B337}"/>
          </ac:spMkLst>
        </pc:spChg>
        <pc:picChg chg="add mod">
          <ac:chgData name="Naimish Vadodariya" userId="d2e325c0593a319e" providerId="LiveId" clId="{DDADC23A-8227-4B6B-B107-46C7CE041189}" dt="2022-09-02T06:09:14.305" v="5237" actId="1076"/>
          <ac:picMkLst>
            <pc:docMk/>
            <pc:sldMk cId="2075909395" sldId="749"/>
            <ac:picMk id="4" creationId="{2AF6DF81-B538-A7A3-9B25-DE4AB733F39B}"/>
          </ac:picMkLst>
        </pc:picChg>
      </pc:sldChg>
      <pc:sldChg chg="addSp delSp modSp new del mod delAnim modAnim">
        <pc:chgData name="Naimish Vadodariya" userId="d2e325c0593a319e" providerId="LiveId" clId="{DDADC23A-8227-4B6B-B107-46C7CE041189}" dt="2022-09-02T06:09:30.122" v="5239" actId="2696"/>
        <pc:sldMkLst>
          <pc:docMk/>
          <pc:sldMk cId="3893841754" sldId="750"/>
        </pc:sldMkLst>
        <pc:spChg chg="mod">
          <ac:chgData name="Naimish Vadodariya" userId="d2e325c0593a319e" providerId="LiveId" clId="{DDADC23A-8227-4B6B-B107-46C7CE041189}" dt="2022-08-26T07:13:22.447" v="4222" actId="1076"/>
          <ac:spMkLst>
            <pc:docMk/>
            <pc:sldMk cId="3893841754" sldId="750"/>
            <ac:spMk id="2" creationId="{80897524-E504-6CA7-BF60-BCBA982D19A5}"/>
          </ac:spMkLst>
        </pc:spChg>
        <pc:spChg chg="mod">
          <ac:chgData name="Naimish Vadodariya" userId="d2e325c0593a319e" providerId="LiveId" clId="{DDADC23A-8227-4B6B-B107-46C7CE041189}" dt="2022-09-02T06:08:57.590" v="5230" actId="21"/>
          <ac:spMkLst>
            <pc:docMk/>
            <pc:sldMk cId="3893841754" sldId="750"/>
            <ac:spMk id="3" creationId="{A2609A21-602B-2721-5BE1-4315B92F3DA8}"/>
          </ac:spMkLst>
        </pc:spChg>
        <pc:picChg chg="add del mod">
          <ac:chgData name="Naimish Vadodariya" userId="d2e325c0593a319e" providerId="LiveId" clId="{DDADC23A-8227-4B6B-B107-46C7CE041189}" dt="2022-09-02T06:09:05.129" v="5233" actId="21"/>
          <ac:picMkLst>
            <pc:docMk/>
            <pc:sldMk cId="3893841754" sldId="750"/>
            <ac:picMk id="4" creationId="{156D4878-B666-C972-4D45-8FA65B8BA698}"/>
          </ac:picMkLst>
        </pc:picChg>
      </pc:sldChg>
      <pc:sldChg chg="addSp delSp modSp new del mod delAnim modAnim">
        <pc:chgData name="Naimish Vadodariya" userId="d2e325c0593a319e" providerId="LiveId" clId="{DDADC23A-8227-4B6B-B107-46C7CE041189}" dt="2022-09-11T02:52:15.243" v="5950" actId="2696"/>
        <pc:sldMkLst>
          <pc:docMk/>
          <pc:sldMk cId="2298851870" sldId="751"/>
        </pc:sldMkLst>
        <pc:spChg chg="mod">
          <ac:chgData name="Naimish Vadodariya" userId="d2e325c0593a319e" providerId="LiveId" clId="{DDADC23A-8227-4B6B-B107-46C7CE041189}" dt="2022-08-26T07:13:28.125" v="4223"/>
          <ac:spMkLst>
            <pc:docMk/>
            <pc:sldMk cId="2298851870" sldId="751"/>
            <ac:spMk id="2" creationId="{C21CC0B5-B934-F447-DD61-8E4FEE2112FD}"/>
          </ac:spMkLst>
        </pc:spChg>
        <pc:spChg chg="mod">
          <ac:chgData name="Naimish Vadodariya" userId="d2e325c0593a319e" providerId="LiveId" clId="{DDADC23A-8227-4B6B-B107-46C7CE041189}" dt="2022-09-02T03:08:25.962" v="5086" actId="20577"/>
          <ac:spMkLst>
            <pc:docMk/>
            <pc:sldMk cId="2298851870" sldId="751"/>
            <ac:spMk id="3" creationId="{720D7694-BB66-01B9-837D-3260EE6F21D9}"/>
          </ac:spMkLst>
        </pc:spChg>
        <pc:picChg chg="add del mod">
          <ac:chgData name="Naimish Vadodariya" userId="d2e325c0593a319e" providerId="LiveId" clId="{DDADC23A-8227-4B6B-B107-46C7CE041189}" dt="2022-09-02T03:07:11.303" v="5063" actId="478"/>
          <ac:picMkLst>
            <pc:docMk/>
            <pc:sldMk cId="2298851870" sldId="751"/>
            <ac:picMk id="5" creationId="{7B2F1A39-9774-4512-6586-78C17CBA7889}"/>
          </ac:picMkLst>
        </pc:picChg>
        <pc:picChg chg="add mod">
          <ac:chgData name="Naimish Vadodariya" userId="d2e325c0593a319e" providerId="LiveId" clId="{DDADC23A-8227-4B6B-B107-46C7CE041189}" dt="2022-09-02T03:08:29.560" v="5087" actId="1076"/>
          <ac:picMkLst>
            <pc:docMk/>
            <pc:sldMk cId="2298851870" sldId="751"/>
            <ac:picMk id="6" creationId="{B31976E7-85E8-66D1-F5D2-7B9764B9D14C}"/>
          </ac:picMkLst>
        </pc:picChg>
      </pc:sldChg>
      <pc:sldChg chg="addSp delSp modSp add del mod delAnim">
        <pc:chgData name="Naimish Vadodariya" userId="d2e325c0593a319e" providerId="LiveId" clId="{DDADC23A-8227-4B6B-B107-46C7CE041189}" dt="2022-09-01T05:21:19.427" v="4846" actId="2696"/>
        <pc:sldMkLst>
          <pc:docMk/>
          <pc:sldMk cId="1543944589" sldId="752"/>
        </pc:sldMkLst>
        <pc:spChg chg="mod">
          <ac:chgData name="Naimish Vadodariya" userId="d2e325c0593a319e" providerId="LiveId" clId="{DDADC23A-8227-4B6B-B107-46C7CE041189}" dt="2022-08-26T07:19:41.650" v="4248" actId="20577"/>
          <ac:spMkLst>
            <pc:docMk/>
            <pc:sldMk cId="1543944589" sldId="752"/>
            <ac:spMk id="2" creationId="{6CD0BA61-0ABC-85D4-3067-BF84153BB5CB}"/>
          </ac:spMkLst>
        </pc:spChg>
        <pc:spChg chg="del">
          <ac:chgData name="Naimish Vadodariya" userId="d2e325c0593a319e" providerId="LiveId" clId="{DDADC23A-8227-4B6B-B107-46C7CE041189}" dt="2022-08-26T07:19:45.787" v="4249" actId="478"/>
          <ac:spMkLst>
            <pc:docMk/>
            <pc:sldMk cId="1543944589" sldId="752"/>
            <ac:spMk id="3" creationId="{05504016-A3A7-2E5C-9AB3-DFDD349BEBB8}"/>
          </ac:spMkLst>
        </pc:spChg>
        <pc:spChg chg="del">
          <ac:chgData name="Naimish Vadodariya" userId="d2e325c0593a319e" providerId="LiveId" clId="{DDADC23A-8227-4B6B-B107-46C7CE041189}" dt="2022-08-26T07:19:57.772" v="4251" actId="478"/>
          <ac:spMkLst>
            <pc:docMk/>
            <pc:sldMk cId="1543944589" sldId="752"/>
            <ac:spMk id="5" creationId="{47C81B89-89C3-64A4-077E-7E689C7DA585}"/>
          </ac:spMkLst>
        </pc:spChg>
        <pc:spChg chg="del">
          <ac:chgData name="Naimish Vadodariya" userId="d2e325c0593a319e" providerId="LiveId" clId="{DDADC23A-8227-4B6B-B107-46C7CE041189}" dt="2022-08-26T07:19:59.650" v="4252" actId="478"/>
          <ac:spMkLst>
            <pc:docMk/>
            <pc:sldMk cId="1543944589" sldId="752"/>
            <ac:spMk id="6" creationId="{7F2805D3-C58F-9898-2BD7-38EE00875ACA}"/>
          </ac:spMkLst>
        </pc:spChg>
        <pc:spChg chg="add del mod">
          <ac:chgData name="Naimish Vadodariya" userId="d2e325c0593a319e" providerId="LiveId" clId="{DDADC23A-8227-4B6B-B107-46C7CE041189}" dt="2022-08-26T07:19:56.170" v="4250" actId="478"/>
          <ac:spMkLst>
            <pc:docMk/>
            <pc:sldMk cId="1543944589" sldId="752"/>
            <ac:spMk id="7" creationId="{18A1B7AC-A340-C108-C08D-C612BDC3816F}"/>
          </ac:spMkLst>
        </pc:spChg>
        <pc:spChg chg="add del mod">
          <ac:chgData name="Naimish Vadodariya" userId="d2e325c0593a319e" providerId="LiveId" clId="{DDADC23A-8227-4B6B-B107-46C7CE041189}" dt="2022-08-26T07:20:49.840" v="4347"/>
          <ac:spMkLst>
            <pc:docMk/>
            <pc:sldMk cId="1543944589" sldId="752"/>
            <ac:spMk id="8" creationId="{5601B45A-FE31-A3A2-04BD-CA89C79CFCAB}"/>
          </ac:spMkLst>
        </pc:spChg>
        <pc:spChg chg="add mod">
          <ac:chgData name="Naimish Vadodariya" userId="d2e325c0593a319e" providerId="LiveId" clId="{DDADC23A-8227-4B6B-B107-46C7CE041189}" dt="2022-08-26T07:22:06.022" v="4465" actId="1076"/>
          <ac:spMkLst>
            <pc:docMk/>
            <pc:sldMk cId="1543944589" sldId="752"/>
            <ac:spMk id="11" creationId="{7B1A714D-223B-F79A-1179-3C742FC17AE7}"/>
          </ac:spMkLst>
        </pc:spChg>
        <pc:picChg chg="add mod">
          <ac:chgData name="Naimish Vadodariya" userId="d2e325c0593a319e" providerId="LiveId" clId="{DDADC23A-8227-4B6B-B107-46C7CE041189}" dt="2022-08-26T07:22:15.958" v="4466" actId="208"/>
          <ac:picMkLst>
            <pc:docMk/>
            <pc:sldMk cId="1543944589" sldId="752"/>
            <ac:picMk id="10" creationId="{D5B0040C-6BF7-D247-7580-E4980B190893}"/>
          </ac:picMkLst>
        </pc:picChg>
      </pc:sldChg>
      <pc:sldChg chg="del">
        <pc:chgData name="Naimish Vadodariya" userId="d2e325c0593a319e" providerId="LiveId" clId="{DDADC23A-8227-4B6B-B107-46C7CE041189}" dt="2022-09-11T02:52:15.243" v="5950" actId="2696"/>
        <pc:sldMkLst>
          <pc:docMk/>
          <pc:sldMk cId="3559624709" sldId="753"/>
        </pc:sldMkLst>
      </pc:sldChg>
      <pc:sldChg chg="addSp delSp modSp del mod delAnim modAnim">
        <pc:chgData name="Naimish Vadodariya" userId="d2e325c0593a319e" providerId="LiveId" clId="{DDADC23A-8227-4B6B-B107-46C7CE041189}" dt="2022-09-11T02:52:15.243" v="5950" actId="2696"/>
        <pc:sldMkLst>
          <pc:docMk/>
          <pc:sldMk cId="3270714283" sldId="754"/>
        </pc:sldMkLst>
        <pc:spChg chg="mod">
          <ac:chgData name="Naimish Vadodariya" userId="d2e325c0593a319e" providerId="LiveId" clId="{DDADC23A-8227-4B6B-B107-46C7CE041189}" dt="2022-09-06T02:20:51.713" v="5255" actId="113"/>
          <ac:spMkLst>
            <pc:docMk/>
            <pc:sldMk cId="3270714283" sldId="754"/>
            <ac:spMk id="3" creationId="{720D7694-BB66-01B9-837D-3260EE6F21D9}"/>
          </ac:spMkLst>
        </pc:spChg>
        <pc:picChg chg="add mod">
          <ac:chgData name="Naimish Vadodariya" userId="d2e325c0593a319e" providerId="LiveId" clId="{DDADC23A-8227-4B6B-B107-46C7CE041189}" dt="2022-09-02T03:17:25.639" v="5228" actId="1076"/>
          <ac:picMkLst>
            <pc:docMk/>
            <pc:sldMk cId="3270714283" sldId="754"/>
            <ac:picMk id="5" creationId="{80B55BA4-5E3C-4A6D-8E7C-E0386A3BEF3F}"/>
          </ac:picMkLst>
        </pc:picChg>
        <pc:picChg chg="del">
          <ac:chgData name="Naimish Vadodariya" userId="d2e325c0593a319e" providerId="LiveId" clId="{DDADC23A-8227-4B6B-B107-46C7CE041189}" dt="2022-09-02T02:49:46.607" v="4885" actId="478"/>
          <ac:picMkLst>
            <pc:docMk/>
            <pc:sldMk cId="3270714283" sldId="754"/>
            <ac:picMk id="6" creationId="{EE372FF8-C1EE-1435-3D3A-03CB1EA317B0}"/>
          </ac:picMkLst>
        </pc:picChg>
      </pc:sldChg>
      <pc:sldChg chg="addSp delSp modSp del mod delAnim modAnim">
        <pc:chgData name="Naimish Vadodariya" userId="d2e325c0593a319e" providerId="LiveId" clId="{DDADC23A-8227-4B6B-B107-46C7CE041189}" dt="2022-09-11T02:52:15.243" v="5950" actId="2696"/>
        <pc:sldMkLst>
          <pc:docMk/>
          <pc:sldMk cId="2980944738" sldId="755"/>
        </pc:sldMkLst>
        <pc:spChg chg="mod">
          <ac:chgData name="Naimish Vadodariya" userId="d2e325c0593a319e" providerId="LiveId" clId="{DDADC23A-8227-4B6B-B107-46C7CE041189}" dt="2022-09-06T02:20:01.247" v="5240" actId="20577"/>
          <ac:spMkLst>
            <pc:docMk/>
            <pc:sldMk cId="2980944738" sldId="755"/>
            <ac:spMk id="3" creationId="{720D7694-BB66-01B9-837D-3260EE6F21D9}"/>
          </ac:spMkLst>
        </pc:spChg>
        <pc:picChg chg="add mod">
          <ac:chgData name="Naimish Vadodariya" userId="d2e325c0593a319e" providerId="LiveId" clId="{DDADC23A-8227-4B6B-B107-46C7CE041189}" dt="2022-09-02T02:47:30.984" v="4868" actId="1582"/>
          <ac:picMkLst>
            <pc:docMk/>
            <pc:sldMk cId="2980944738" sldId="755"/>
            <ac:picMk id="5" creationId="{D169E2E2-32FB-5477-6A9A-F2E59BF88DE8}"/>
          </ac:picMkLst>
        </pc:picChg>
        <pc:picChg chg="del mod">
          <ac:chgData name="Naimish Vadodariya" userId="d2e325c0593a319e" providerId="LiveId" clId="{DDADC23A-8227-4B6B-B107-46C7CE041189}" dt="2022-09-02T02:46:22.043" v="4860" actId="478"/>
          <ac:picMkLst>
            <pc:docMk/>
            <pc:sldMk cId="2980944738" sldId="755"/>
            <ac:picMk id="6" creationId="{F6D67A7E-572E-EF7C-A65B-091F12A079AA}"/>
          </ac:picMkLst>
        </pc:picChg>
      </pc:sldChg>
      <pc:sldChg chg="del">
        <pc:chgData name="Naimish Vadodariya" userId="d2e325c0593a319e" providerId="LiveId" clId="{DDADC23A-8227-4B6B-B107-46C7CE041189}" dt="2022-09-11T02:52:15.243" v="5950" actId="2696"/>
        <pc:sldMkLst>
          <pc:docMk/>
          <pc:sldMk cId="3093375539" sldId="756"/>
        </pc:sldMkLst>
      </pc:sldChg>
      <pc:sldChg chg="modSp del mod">
        <pc:chgData name="Naimish Vadodariya" userId="d2e325c0593a319e" providerId="LiveId" clId="{DDADC23A-8227-4B6B-B107-46C7CE041189}" dt="2022-09-11T02:52:15.243" v="5950" actId="2696"/>
        <pc:sldMkLst>
          <pc:docMk/>
          <pc:sldMk cId="1090188080" sldId="757"/>
        </pc:sldMkLst>
        <pc:spChg chg="mod">
          <ac:chgData name="Naimish Vadodariya" userId="d2e325c0593a319e" providerId="LiveId" clId="{DDADC23A-8227-4B6B-B107-46C7CE041189}" dt="2022-09-06T02:21:09.507" v="5257" actId="313"/>
          <ac:spMkLst>
            <pc:docMk/>
            <pc:sldMk cId="1090188080" sldId="757"/>
            <ac:spMk id="3" creationId="{720D7694-BB66-01B9-837D-3260EE6F21D9}"/>
          </ac:spMkLst>
        </pc:spChg>
        <pc:picChg chg="mod">
          <ac:chgData name="Naimish Vadodariya" userId="d2e325c0593a319e" providerId="LiveId" clId="{DDADC23A-8227-4B6B-B107-46C7CE041189}" dt="2022-09-06T02:21:21.023" v="5259" actId="1076"/>
          <ac:picMkLst>
            <pc:docMk/>
            <pc:sldMk cId="1090188080" sldId="757"/>
            <ac:picMk id="5" creationId="{183133AC-5DA7-08C8-A3D6-9B57B2602E73}"/>
          </ac:picMkLst>
        </pc:picChg>
      </pc:sldChg>
      <pc:sldChg chg="addSp delSp modSp add mod delAnim modAnim">
        <pc:chgData name="Naimish Vadodariya" userId="d2e325c0593a319e" providerId="LiveId" clId="{DDADC23A-8227-4B6B-B107-46C7CE041189}" dt="2022-08-31T02:32:28.776" v="4576" actId="478"/>
        <pc:sldMkLst>
          <pc:docMk/>
          <pc:sldMk cId="51072641" sldId="758"/>
        </pc:sldMkLst>
        <pc:spChg chg="mod">
          <ac:chgData name="Naimish Vadodariya" userId="d2e325c0593a319e" providerId="LiveId" clId="{DDADC23A-8227-4B6B-B107-46C7CE041189}" dt="2022-08-31T02:31:02.443" v="4508"/>
          <ac:spMkLst>
            <pc:docMk/>
            <pc:sldMk cId="51072641" sldId="758"/>
            <ac:spMk id="2" creationId="{00000000-0000-0000-0000-000000000000}"/>
          </ac:spMkLst>
        </pc:spChg>
        <pc:spChg chg="del mod">
          <ac:chgData name="Naimish Vadodariya" userId="d2e325c0593a319e" providerId="LiveId" clId="{DDADC23A-8227-4B6B-B107-46C7CE041189}" dt="2022-08-31T02:32:28.776" v="4576" actId="478"/>
          <ac:spMkLst>
            <pc:docMk/>
            <pc:sldMk cId="51072641" sldId="758"/>
            <ac:spMk id="3" creationId="{00000000-0000-0000-0000-000000000000}"/>
          </ac:spMkLst>
        </pc:spChg>
        <pc:spChg chg="mod">
          <ac:chgData name="Naimish Vadodariya" userId="d2e325c0593a319e" providerId="LiveId" clId="{DDADC23A-8227-4B6B-B107-46C7CE041189}" dt="2022-08-31T02:32:24.926" v="4575" actId="1035"/>
          <ac:spMkLst>
            <pc:docMk/>
            <pc:sldMk cId="51072641" sldId="758"/>
            <ac:spMk id="4" creationId="{784C4198-21B7-8964-A3B5-4204E4C51D0F}"/>
          </ac:spMkLst>
        </pc:spChg>
        <pc:spChg chg="mod">
          <ac:chgData name="Naimish Vadodariya" userId="d2e325c0593a319e" providerId="LiveId" clId="{DDADC23A-8227-4B6B-B107-46C7CE041189}" dt="2022-08-31T02:32:24.926" v="4575" actId="1035"/>
          <ac:spMkLst>
            <pc:docMk/>
            <pc:sldMk cId="51072641" sldId="758"/>
            <ac:spMk id="5" creationId="{1191F4B8-5355-C9CF-D9C4-BA0D8824382C}"/>
          </ac:spMkLst>
        </pc:spChg>
        <pc:spChg chg="mod">
          <ac:chgData name="Naimish Vadodariya" userId="d2e325c0593a319e" providerId="LiveId" clId="{DDADC23A-8227-4B6B-B107-46C7CE041189}" dt="2022-08-31T02:32:24.926" v="4575" actId="1035"/>
          <ac:spMkLst>
            <pc:docMk/>
            <pc:sldMk cId="51072641" sldId="758"/>
            <ac:spMk id="6" creationId="{6E02CD7E-5FC1-9683-CB24-BB4E493B76C4}"/>
          </ac:spMkLst>
        </pc:spChg>
        <pc:spChg chg="add del mod">
          <ac:chgData name="Naimish Vadodariya" userId="d2e325c0593a319e" providerId="LiveId" clId="{DDADC23A-8227-4B6B-B107-46C7CE041189}" dt="2022-08-31T02:31:14.371" v="4511" actId="478"/>
          <ac:spMkLst>
            <pc:docMk/>
            <pc:sldMk cId="51072641" sldId="758"/>
            <ac:spMk id="8" creationId="{B6E06D93-D5A7-E936-DE50-3EAB86BFF176}"/>
          </ac:spMkLst>
        </pc:spChg>
        <pc:spChg chg="add mod">
          <ac:chgData name="Naimish Vadodariya" userId="d2e325c0593a319e" providerId="LiveId" clId="{DDADC23A-8227-4B6B-B107-46C7CE041189}" dt="2022-08-31T02:32:24.926" v="4575" actId="1035"/>
          <ac:spMkLst>
            <pc:docMk/>
            <pc:sldMk cId="51072641" sldId="758"/>
            <ac:spMk id="10" creationId="{32B22FC2-89AD-88D1-40DD-E3B85E875C40}"/>
          </ac:spMkLst>
        </pc:spChg>
      </pc:sldChg>
      <pc:sldChg chg="addSp delSp modSp add mod modAnim">
        <pc:chgData name="Naimish Vadodariya" userId="d2e325c0593a319e" providerId="LiveId" clId="{DDADC23A-8227-4B6B-B107-46C7CE041189}" dt="2022-08-31T02:34:44.262" v="4640" actId="20577"/>
        <pc:sldMkLst>
          <pc:docMk/>
          <pc:sldMk cId="4225644933" sldId="759"/>
        </pc:sldMkLst>
        <pc:spChg chg="mod">
          <ac:chgData name="Naimish Vadodariya" userId="d2e325c0593a319e" providerId="LiveId" clId="{DDADC23A-8227-4B6B-B107-46C7CE041189}" dt="2022-08-31T02:33:14.986" v="4590"/>
          <ac:spMkLst>
            <pc:docMk/>
            <pc:sldMk cId="4225644933" sldId="759"/>
            <ac:spMk id="2" creationId="{00000000-0000-0000-0000-000000000000}"/>
          </ac:spMkLst>
        </pc:spChg>
        <pc:spChg chg="add mod">
          <ac:chgData name="Naimish Vadodariya" userId="d2e325c0593a319e" providerId="LiveId" clId="{DDADC23A-8227-4B6B-B107-46C7CE041189}" dt="2022-08-31T02:34:21.782" v="4630" actId="1076"/>
          <ac:spMkLst>
            <pc:docMk/>
            <pc:sldMk cId="4225644933" sldId="759"/>
            <ac:spMk id="3" creationId="{7D4BE6F7-007E-94AC-682A-8F954A7EC735}"/>
          </ac:spMkLst>
        </pc:spChg>
        <pc:spChg chg="mod">
          <ac:chgData name="Naimish Vadodariya" userId="d2e325c0593a319e" providerId="LiveId" clId="{DDADC23A-8227-4B6B-B107-46C7CE041189}" dt="2022-08-31T02:34:44.262" v="4640" actId="20577"/>
          <ac:spMkLst>
            <pc:docMk/>
            <pc:sldMk cId="4225644933" sldId="759"/>
            <ac:spMk id="4" creationId="{784C4198-21B7-8964-A3B5-4204E4C51D0F}"/>
          </ac:spMkLst>
        </pc:spChg>
        <pc:spChg chg="mod">
          <ac:chgData name="Naimish Vadodariya" userId="d2e325c0593a319e" providerId="LiveId" clId="{DDADC23A-8227-4B6B-B107-46C7CE041189}" dt="2022-08-31T02:33:54.375" v="4623" actId="20577"/>
          <ac:spMkLst>
            <pc:docMk/>
            <pc:sldMk cId="4225644933" sldId="759"/>
            <ac:spMk id="5" creationId="{1191F4B8-5355-C9CF-D9C4-BA0D8824382C}"/>
          </ac:spMkLst>
        </pc:spChg>
        <pc:spChg chg="mod">
          <ac:chgData name="Naimish Vadodariya" userId="d2e325c0593a319e" providerId="LiveId" clId="{DDADC23A-8227-4B6B-B107-46C7CE041189}" dt="2022-08-31T02:34:01.837" v="4627" actId="20577"/>
          <ac:spMkLst>
            <pc:docMk/>
            <pc:sldMk cId="4225644933" sldId="759"/>
            <ac:spMk id="6" creationId="{6E02CD7E-5FC1-9683-CB24-BB4E493B76C4}"/>
          </ac:spMkLst>
        </pc:spChg>
        <pc:spChg chg="add mod">
          <ac:chgData name="Naimish Vadodariya" userId="d2e325c0593a319e" providerId="LiveId" clId="{DDADC23A-8227-4B6B-B107-46C7CE041189}" dt="2022-08-31T02:34:29.557" v="4631" actId="1076"/>
          <ac:spMkLst>
            <pc:docMk/>
            <pc:sldMk cId="4225644933" sldId="759"/>
            <ac:spMk id="7" creationId="{105EDD89-9D4D-9DC4-9287-6BD708EC1077}"/>
          </ac:spMkLst>
        </pc:spChg>
        <pc:spChg chg="del mod">
          <ac:chgData name="Naimish Vadodariya" userId="d2e325c0593a319e" providerId="LiveId" clId="{DDADC23A-8227-4B6B-B107-46C7CE041189}" dt="2022-08-31T02:34:16.645" v="4628" actId="478"/>
          <ac:spMkLst>
            <pc:docMk/>
            <pc:sldMk cId="4225644933" sldId="759"/>
            <ac:spMk id="10" creationId="{32B22FC2-89AD-88D1-40DD-E3B85E875C40}"/>
          </ac:spMkLst>
        </pc:spChg>
      </pc:sldChg>
      <pc:sldChg chg="delSp modSp add mod delAnim modAnim">
        <pc:chgData name="Naimish Vadodariya" userId="d2e325c0593a319e" providerId="LiveId" clId="{DDADC23A-8227-4B6B-B107-46C7CE041189}" dt="2022-08-31T02:37:43.466" v="4737" actId="207"/>
        <pc:sldMkLst>
          <pc:docMk/>
          <pc:sldMk cId="2224832810" sldId="760"/>
        </pc:sldMkLst>
        <pc:spChg chg="mod">
          <ac:chgData name="Naimish Vadodariya" userId="d2e325c0593a319e" providerId="LiveId" clId="{DDADC23A-8227-4B6B-B107-46C7CE041189}" dt="2022-08-31T02:35:15.702" v="4643"/>
          <ac:spMkLst>
            <pc:docMk/>
            <pc:sldMk cId="2224832810" sldId="760"/>
            <ac:spMk id="2" creationId="{00000000-0000-0000-0000-000000000000}"/>
          </ac:spMkLst>
        </pc:spChg>
        <pc:spChg chg="mod">
          <ac:chgData name="Naimish Vadodariya" userId="d2e325c0593a319e" providerId="LiveId" clId="{DDADC23A-8227-4B6B-B107-46C7CE041189}" dt="2022-08-31T02:37:43.466" v="4737" actId="207"/>
          <ac:spMkLst>
            <pc:docMk/>
            <pc:sldMk cId="2224832810" sldId="760"/>
            <ac:spMk id="3" creationId="{7D4BE6F7-007E-94AC-682A-8F954A7EC735}"/>
          </ac:spMkLst>
        </pc:spChg>
        <pc:spChg chg="mod">
          <ac:chgData name="Naimish Vadodariya" userId="d2e325c0593a319e" providerId="LiveId" clId="{DDADC23A-8227-4B6B-B107-46C7CE041189}" dt="2022-08-31T02:35:57.247" v="4684" actId="255"/>
          <ac:spMkLst>
            <pc:docMk/>
            <pc:sldMk cId="2224832810" sldId="760"/>
            <ac:spMk id="4" creationId="{784C4198-21B7-8964-A3B5-4204E4C51D0F}"/>
          </ac:spMkLst>
        </pc:spChg>
        <pc:spChg chg="mod">
          <ac:chgData name="Naimish Vadodariya" userId="d2e325c0593a319e" providerId="LiveId" clId="{DDADC23A-8227-4B6B-B107-46C7CE041189}" dt="2022-08-31T02:36:03.223" v="4699" actId="20577"/>
          <ac:spMkLst>
            <pc:docMk/>
            <pc:sldMk cId="2224832810" sldId="760"/>
            <ac:spMk id="5" creationId="{1191F4B8-5355-C9CF-D9C4-BA0D8824382C}"/>
          </ac:spMkLst>
        </pc:spChg>
        <pc:spChg chg="mod">
          <ac:chgData name="Naimish Vadodariya" userId="d2e325c0593a319e" providerId="LiveId" clId="{DDADC23A-8227-4B6B-B107-46C7CE041189}" dt="2022-08-31T02:35:42.206" v="4682" actId="14100"/>
          <ac:spMkLst>
            <pc:docMk/>
            <pc:sldMk cId="2224832810" sldId="760"/>
            <ac:spMk id="6" creationId="{6E02CD7E-5FC1-9683-CB24-BB4E493B76C4}"/>
          </ac:spMkLst>
        </pc:spChg>
        <pc:spChg chg="del">
          <ac:chgData name="Naimish Vadodariya" userId="d2e325c0593a319e" providerId="LiveId" clId="{DDADC23A-8227-4B6B-B107-46C7CE041189}" dt="2022-08-31T02:37:05.721" v="4709" actId="478"/>
          <ac:spMkLst>
            <pc:docMk/>
            <pc:sldMk cId="2224832810" sldId="760"/>
            <ac:spMk id="7" creationId="{105EDD89-9D4D-9DC4-9287-6BD708EC1077}"/>
          </ac:spMkLst>
        </pc:spChg>
      </pc:sldChg>
      <pc:sldChg chg="modSp add mod modAnim">
        <pc:chgData name="Naimish Vadodariya" userId="d2e325c0593a319e" providerId="LiveId" clId="{DDADC23A-8227-4B6B-B107-46C7CE041189}" dt="2022-09-01T05:15:44.762" v="4844"/>
        <pc:sldMkLst>
          <pc:docMk/>
          <pc:sldMk cId="343666494" sldId="761"/>
        </pc:sldMkLst>
        <pc:spChg chg="mod">
          <ac:chgData name="Naimish Vadodariya" userId="d2e325c0593a319e" providerId="LiveId" clId="{DDADC23A-8227-4B6B-B107-46C7CE041189}" dt="2022-08-31T02:58:00.854" v="4789"/>
          <ac:spMkLst>
            <pc:docMk/>
            <pc:sldMk cId="343666494" sldId="761"/>
            <ac:spMk id="2" creationId="{6CD0BA61-0ABC-85D4-3067-BF84153BB5CB}"/>
          </ac:spMkLst>
        </pc:spChg>
        <pc:spChg chg="mod">
          <ac:chgData name="Naimish Vadodariya" userId="d2e325c0593a319e" providerId="LiveId" clId="{DDADC23A-8227-4B6B-B107-46C7CE041189}" dt="2022-09-01T05:15:26.617" v="4841" actId="14100"/>
          <ac:spMkLst>
            <pc:docMk/>
            <pc:sldMk cId="343666494" sldId="761"/>
            <ac:spMk id="3" creationId="{05504016-A3A7-2E5C-9AB3-DFDD349BEBB8}"/>
          </ac:spMkLst>
        </pc:spChg>
        <pc:spChg chg="mod">
          <ac:chgData name="Naimish Vadodariya" userId="d2e325c0593a319e" providerId="LiveId" clId="{DDADC23A-8227-4B6B-B107-46C7CE041189}" dt="2022-08-31T02:58:32.091" v="4799" actId="1076"/>
          <ac:spMkLst>
            <pc:docMk/>
            <pc:sldMk cId="343666494" sldId="761"/>
            <ac:spMk id="4" creationId="{6BD1329B-00AB-BF14-D651-805980AD5447}"/>
          </ac:spMkLst>
        </pc:spChg>
        <pc:spChg chg="mod">
          <ac:chgData name="Naimish Vadodariya" userId="d2e325c0593a319e" providerId="LiveId" clId="{DDADC23A-8227-4B6B-B107-46C7CE041189}" dt="2022-09-01T05:15:16.611" v="4840" actId="1076"/>
          <ac:spMkLst>
            <pc:docMk/>
            <pc:sldMk cId="343666494" sldId="761"/>
            <ac:spMk id="5" creationId="{47C81B89-89C3-64A4-077E-7E689C7DA585}"/>
          </ac:spMkLst>
        </pc:spChg>
        <pc:spChg chg="mod">
          <ac:chgData name="Naimish Vadodariya" userId="d2e325c0593a319e" providerId="LiveId" clId="{DDADC23A-8227-4B6B-B107-46C7CE041189}" dt="2022-08-31T02:58:32.091" v="4799" actId="1076"/>
          <ac:spMkLst>
            <pc:docMk/>
            <pc:sldMk cId="343666494" sldId="761"/>
            <ac:spMk id="6" creationId="{751DE1C1-8715-92A3-768C-67989D59E3F4}"/>
          </ac:spMkLst>
        </pc:spChg>
        <pc:spChg chg="mod">
          <ac:chgData name="Naimish Vadodariya" userId="d2e325c0593a319e" providerId="LiveId" clId="{DDADC23A-8227-4B6B-B107-46C7CE041189}" dt="2022-08-31T02:59:03.896" v="4817" actId="20577"/>
          <ac:spMkLst>
            <pc:docMk/>
            <pc:sldMk cId="343666494" sldId="761"/>
            <ac:spMk id="7" creationId="{3C5BFDCD-1E98-F044-22BB-16207F348FC3}"/>
          </ac:spMkLst>
        </pc:spChg>
      </pc:sldChg>
      <pc:sldChg chg="addSp delSp modSp add del mod delAnim modAnim">
        <pc:chgData name="Naimish Vadodariya" userId="d2e325c0593a319e" providerId="LiveId" clId="{DDADC23A-8227-4B6B-B107-46C7CE041189}" dt="2022-09-11T02:52:15.243" v="5950" actId="2696"/>
        <pc:sldMkLst>
          <pc:docMk/>
          <pc:sldMk cId="1303410117" sldId="762"/>
        </pc:sldMkLst>
        <pc:spChg chg="mod">
          <ac:chgData name="Naimish Vadodariya" userId="d2e325c0593a319e" providerId="LiveId" clId="{DDADC23A-8227-4B6B-B107-46C7CE041189}" dt="2022-09-02T02:53:56.670" v="5033" actId="20577"/>
          <ac:spMkLst>
            <pc:docMk/>
            <pc:sldMk cId="1303410117" sldId="762"/>
            <ac:spMk id="2" creationId="{C21CC0B5-B934-F447-DD61-8E4FEE2112FD}"/>
          </ac:spMkLst>
        </pc:spChg>
        <pc:spChg chg="mod">
          <ac:chgData name="Naimish Vadodariya" userId="d2e325c0593a319e" providerId="LiveId" clId="{DDADC23A-8227-4B6B-B107-46C7CE041189}" dt="2022-09-06T02:20:27.391" v="5250" actId="20577"/>
          <ac:spMkLst>
            <pc:docMk/>
            <pc:sldMk cId="1303410117" sldId="762"/>
            <ac:spMk id="3" creationId="{720D7694-BB66-01B9-837D-3260EE6F21D9}"/>
          </ac:spMkLst>
        </pc:spChg>
        <pc:picChg chg="del mod">
          <ac:chgData name="Naimish Vadodariya" userId="d2e325c0593a319e" providerId="LiveId" clId="{DDADC23A-8227-4B6B-B107-46C7CE041189}" dt="2022-09-02T02:54:25.974" v="5034" actId="478"/>
          <ac:picMkLst>
            <pc:docMk/>
            <pc:sldMk cId="1303410117" sldId="762"/>
            <ac:picMk id="5" creationId="{D169E2E2-32FB-5477-6A9A-F2E59BF88DE8}"/>
          </ac:picMkLst>
        </pc:picChg>
        <pc:picChg chg="add mod">
          <ac:chgData name="Naimish Vadodariya" userId="d2e325c0593a319e" providerId="LiveId" clId="{DDADC23A-8227-4B6B-B107-46C7CE041189}" dt="2022-09-02T02:54:41.990" v="5040" actId="1582"/>
          <ac:picMkLst>
            <pc:docMk/>
            <pc:sldMk cId="1303410117" sldId="762"/>
            <ac:picMk id="6" creationId="{2B13C0C2-00EA-0FEE-A628-4398B5796C12}"/>
          </ac:picMkLst>
        </pc:picChg>
      </pc:sldChg>
      <pc:sldChg chg="modSp add del mod ord modAnim">
        <pc:chgData name="Naimish Vadodariya" userId="d2e325c0593a319e" providerId="LiveId" clId="{DDADC23A-8227-4B6B-B107-46C7CE041189}" dt="2022-09-11T02:47:56.315" v="5949" actId="2696"/>
        <pc:sldMkLst>
          <pc:docMk/>
          <pc:sldMk cId="1877297353" sldId="763"/>
        </pc:sldMkLst>
        <pc:spChg chg="mod">
          <ac:chgData name="Naimish Vadodariya" userId="d2e325c0593a319e" providerId="LiveId" clId="{DDADC23A-8227-4B6B-B107-46C7CE041189}" dt="2022-09-06T02:24:50.034" v="5298" actId="20577"/>
          <ac:spMkLst>
            <pc:docMk/>
            <pc:sldMk cId="1877297353" sldId="763"/>
            <ac:spMk id="2" creationId="{C21CC0B5-B934-F447-DD61-8E4FEE2112FD}"/>
          </ac:spMkLst>
        </pc:spChg>
        <pc:spChg chg="mod">
          <ac:chgData name="Naimish Vadodariya" userId="d2e325c0593a319e" providerId="LiveId" clId="{DDADC23A-8227-4B6B-B107-46C7CE041189}" dt="2022-09-06T02:24:02.483" v="5277" actId="113"/>
          <ac:spMkLst>
            <pc:docMk/>
            <pc:sldMk cId="1877297353" sldId="763"/>
            <ac:spMk id="3" creationId="{720D7694-BB66-01B9-837D-3260EE6F21D9}"/>
          </ac:spMkLst>
        </pc:spChg>
      </pc:sldChg>
      <pc:sldChg chg="modSp add del mod">
        <pc:chgData name="Naimish Vadodariya" userId="d2e325c0593a319e" providerId="LiveId" clId="{DDADC23A-8227-4B6B-B107-46C7CE041189}" dt="2022-09-11T02:53:03.166" v="5951" actId="47"/>
        <pc:sldMkLst>
          <pc:docMk/>
          <pc:sldMk cId="3764790243" sldId="764"/>
        </pc:sldMkLst>
        <pc:spChg chg="mod">
          <ac:chgData name="Naimish Vadodariya" userId="d2e325c0593a319e" providerId="LiveId" clId="{DDADC23A-8227-4B6B-B107-46C7CE041189}" dt="2022-09-06T02:22:35.925" v="5271" actId="20577"/>
          <ac:spMkLst>
            <pc:docMk/>
            <pc:sldMk cId="3764790243" sldId="764"/>
            <ac:spMk id="2" creationId="{54D792E8-8838-4744-A7DD-92B0ED18307B}"/>
          </ac:spMkLst>
        </pc:spChg>
        <pc:spChg chg="mod">
          <ac:chgData name="Naimish Vadodariya" userId="d2e325c0593a319e" providerId="LiveId" clId="{DDADC23A-8227-4B6B-B107-46C7CE041189}" dt="2022-09-06T02:22:29.978" v="5264" actId="20577"/>
          <ac:spMkLst>
            <pc:docMk/>
            <pc:sldMk cId="3764790243" sldId="764"/>
            <ac:spMk id="3" creationId="{6C915463-E8EE-4502-8261-E337007EFAAF}"/>
          </ac:spMkLst>
        </pc:spChg>
      </pc:sldChg>
      <pc:sldChg chg="addSp modSp new del mod modAnim">
        <pc:chgData name="Naimish Vadodariya" userId="d2e325c0593a319e" providerId="LiveId" clId="{DDADC23A-8227-4B6B-B107-46C7CE041189}" dt="2022-09-11T02:47:56.315" v="5949" actId="2696"/>
        <pc:sldMkLst>
          <pc:docMk/>
          <pc:sldMk cId="4128175787" sldId="765"/>
        </pc:sldMkLst>
        <pc:spChg chg="mod">
          <ac:chgData name="Naimish Vadodariya" userId="d2e325c0593a319e" providerId="LiveId" clId="{DDADC23A-8227-4B6B-B107-46C7CE041189}" dt="2022-09-06T02:25:15.073" v="5310" actId="20577"/>
          <ac:spMkLst>
            <pc:docMk/>
            <pc:sldMk cId="4128175787" sldId="765"/>
            <ac:spMk id="2" creationId="{535F3DB7-7341-3CF0-B85C-9D71453D97AD}"/>
          </ac:spMkLst>
        </pc:spChg>
        <pc:spChg chg="mod">
          <ac:chgData name="Naimish Vadodariya" userId="d2e325c0593a319e" providerId="LiveId" clId="{DDADC23A-8227-4B6B-B107-46C7CE041189}" dt="2022-09-06T02:33:06.918" v="5373"/>
          <ac:spMkLst>
            <pc:docMk/>
            <pc:sldMk cId="4128175787" sldId="765"/>
            <ac:spMk id="3" creationId="{69B29C58-3E4A-16E7-0BEE-C2D48778895E}"/>
          </ac:spMkLst>
        </pc:spChg>
        <pc:picChg chg="add mod">
          <ac:chgData name="Naimish Vadodariya" userId="d2e325c0593a319e" providerId="LiveId" clId="{DDADC23A-8227-4B6B-B107-46C7CE041189}" dt="2022-09-06T02:32:18.294" v="5368" actId="208"/>
          <ac:picMkLst>
            <pc:docMk/>
            <pc:sldMk cId="4128175787" sldId="765"/>
            <ac:picMk id="5" creationId="{04EB6B77-D610-3374-FB61-F5136C7CD52B}"/>
          </ac:picMkLst>
        </pc:picChg>
      </pc:sldChg>
      <pc:sldChg chg="delSp modSp add del mod modAnim">
        <pc:chgData name="Naimish Vadodariya" userId="d2e325c0593a319e" providerId="LiveId" clId="{DDADC23A-8227-4B6B-B107-46C7CE041189}" dt="2022-09-11T02:47:56.315" v="5949" actId="2696"/>
        <pc:sldMkLst>
          <pc:docMk/>
          <pc:sldMk cId="3091985716" sldId="766"/>
        </pc:sldMkLst>
        <pc:spChg chg="mod">
          <ac:chgData name="Naimish Vadodariya" userId="d2e325c0593a319e" providerId="LiveId" clId="{DDADC23A-8227-4B6B-B107-46C7CE041189}" dt="2022-09-06T02:33:46.118" v="5386" actId="20577"/>
          <ac:spMkLst>
            <pc:docMk/>
            <pc:sldMk cId="3091985716" sldId="766"/>
            <ac:spMk id="2" creationId="{535F3DB7-7341-3CF0-B85C-9D71453D97AD}"/>
          </ac:spMkLst>
        </pc:spChg>
        <pc:spChg chg="mod">
          <ac:chgData name="Naimish Vadodariya" userId="d2e325c0593a319e" providerId="LiveId" clId="{DDADC23A-8227-4B6B-B107-46C7CE041189}" dt="2022-09-06T02:34:23.671" v="5389" actId="20577"/>
          <ac:spMkLst>
            <pc:docMk/>
            <pc:sldMk cId="3091985716" sldId="766"/>
            <ac:spMk id="3" creationId="{69B29C58-3E4A-16E7-0BEE-C2D48778895E}"/>
          </ac:spMkLst>
        </pc:spChg>
        <pc:picChg chg="del">
          <ac:chgData name="Naimish Vadodariya" userId="d2e325c0593a319e" providerId="LiveId" clId="{DDADC23A-8227-4B6B-B107-46C7CE041189}" dt="2022-09-06T02:31:36.483" v="5364" actId="478"/>
          <ac:picMkLst>
            <pc:docMk/>
            <pc:sldMk cId="3091985716" sldId="766"/>
            <ac:picMk id="5" creationId="{04EB6B77-D610-3374-FB61-F5136C7CD52B}"/>
          </ac:picMkLst>
        </pc:picChg>
      </pc:sldChg>
      <pc:sldChg chg="modSp add del mod modAnim">
        <pc:chgData name="Naimish Vadodariya" userId="d2e325c0593a319e" providerId="LiveId" clId="{DDADC23A-8227-4B6B-B107-46C7CE041189}" dt="2022-09-06T02:35:48.787" v="5410" actId="2696"/>
        <pc:sldMkLst>
          <pc:docMk/>
          <pc:sldMk cId="2070342186" sldId="767"/>
        </pc:sldMkLst>
        <pc:spChg chg="mod">
          <ac:chgData name="Naimish Vadodariya" userId="d2e325c0593a319e" providerId="LiveId" clId="{DDADC23A-8227-4B6B-B107-46C7CE041189}" dt="2022-09-06T02:35:45.725" v="5409" actId="20577"/>
          <ac:spMkLst>
            <pc:docMk/>
            <pc:sldMk cId="2070342186" sldId="767"/>
            <ac:spMk id="2" creationId="{535F3DB7-7341-3CF0-B85C-9D71453D97AD}"/>
          </ac:spMkLst>
        </pc:spChg>
        <pc:spChg chg="mod">
          <ac:chgData name="Naimish Vadodariya" userId="d2e325c0593a319e" providerId="LiveId" clId="{DDADC23A-8227-4B6B-B107-46C7CE041189}" dt="2022-09-06T02:35:22.676" v="5398" actId="20577"/>
          <ac:spMkLst>
            <pc:docMk/>
            <pc:sldMk cId="2070342186" sldId="767"/>
            <ac:spMk id="3" creationId="{69B29C58-3E4A-16E7-0BEE-C2D48778895E}"/>
          </ac:spMkLst>
        </pc:spChg>
      </pc:sldChg>
      <pc:sldChg chg="modSp add del mod modAnim">
        <pc:chgData name="Naimish Vadodariya" userId="d2e325c0593a319e" providerId="LiveId" clId="{DDADC23A-8227-4B6B-B107-46C7CE041189}" dt="2022-09-11T02:47:56.315" v="5949" actId="2696"/>
        <pc:sldMkLst>
          <pc:docMk/>
          <pc:sldMk cId="3130159793" sldId="767"/>
        </pc:sldMkLst>
        <pc:spChg chg="mod">
          <ac:chgData name="Naimish Vadodariya" userId="d2e325c0593a319e" providerId="LiveId" clId="{DDADC23A-8227-4B6B-B107-46C7CE041189}" dt="2022-09-06T02:36:00.892" v="5427" actId="20577"/>
          <ac:spMkLst>
            <pc:docMk/>
            <pc:sldMk cId="3130159793" sldId="767"/>
            <ac:spMk id="2" creationId="{535F3DB7-7341-3CF0-B85C-9D71453D97AD}"/>
          </ac:spMkLst>
        </pc:spChg>
        <pc:spChg chg="mod">
          <ac:chgData name="Naimish Vadodariya" userId="d2e325c0593a319e" providerId="LiveId" clId="{DDADC23A-8227-4B6B-B107-46C7CE041189}" dt="2022-09-07T05:47:58.670" v="5673" actId="113"/>
          <ac:spMkLst>
            <pc:docMk/>
            <pc:sldMk cId="3130159793" sldId="767"/>
            <ac:spMk id="3" creationId="{69B29C58-3E4A-16E7-0BEE-C2D48778895E}"/>
          </ac:spMkLst>
        </pc:spChg>
      </pc:sldChg>
      <pc:sldChg chg="modSp add del mod modAnim">
        <pc:chgData name="Naimish Vadodariya" userId="d2e325c0593a319e" providerId="LiveId" clId="{DDADC23A-8227-4B6B-B107-46C7CE041189}" dt="2022-09-11T02:47:56.315" v="5949" actId="2696"/>
        <pc:sldMkLst>
          <pc:docMk/>
          <pc:sldMk cId="1591324941" sldId="768"/>
        </pc:sldMkLst>
        <pc:spChg chg="mod">
          <ac:chgData name="Naimish Vadodariya" userId="d2e325c0593a319e" providerId="LiveId" clId="{DDADC23A-8227-4B6B-B107-46C7CE041189}" dt="2022-09-06T02:44:38.702" v="5511" actId="20577"/>
          <ac:spMkLst>
            <pc:docMk/>
            <pc:sldMk cId="1591324941" sldId="768"/>
            <ac:spMk id="2" creationId="{535F3DB7-7341-3CF0-B85C-9D71453D97AD}"/>
          </ac:spMkLst>
        </pc:spChg>
        <pc:spChg chg="mod">
          <ac:chgData name="Naimish Vadodariya" userId="d2e325c0593a319e" providerId="LiveId" clId="{DDADC23A-8227-4B6B-B107-46C7CE041189}" dt="2022-09-07T05:48:44.289" v="5678" actId="20577"/>
          <ac:spMkLst>
            <pc:docMk/>
            <pc:sldMk cId="1591324941" sldId="768"/>
            <ac:spMk id="3" creationId="{69B29C58-3E4A-16E7-0BEE-C2D48778895E}"/>
          </ac:spMkLst>
        </pc:spChg>
      </pc:sldChg>
      <pc:sldChg chg="addSp modSp new del mod modAnim">
        <pc:chgData name="Naimish Vadodariya" userId="d2e325c0593a319e" providerId="LiveId" clId="{DDADC23A-8227-4B6B-B107-46C7CE041189}" dt="2022-09-11T02:47:56.315" v="5949" actId="2696"/>
        <pc:sldMkLst>
          <pc:docMk/>
          <pc:sldMk cId="3465519687" sldId="769"/>
        </pc:sldMkLst>
        <pc:spChg chg="mod">
          <ac:chgData name="Naimish Vadodariya" userId="d2e325c0593a319e" providerId="LiveId" clId="{DDADC23A-8227-4B6B-B107-46C7CE041189}" dt="2022-09-06T02:46:24.417" v="5519"/>
          <ac:spMkLst>
            <pc:docMk/>
            <pc:sldMk cId="3465519687" sldId="769"/>
            <ac:spMk id="2" creationId="{E0EA58E4-A9CA-7927-EF74-766FF2D13C0B}"/>
          </ac:spMkLst>
        </pc:spChg>
        <pc:spChg chg="mod">
          <ac:chgData name="Naimish Vadodariya" userId="d2e325c0593a319e" providerId="LiveId" clId="{DDADC23A-8227-4B6B-B107-46C7CE041189}" dt="2022-09-07T05:56:33.515" v="5681" actId="113"/>
          <ac:spMkLst>
            <pc:docMk/>
            <pc:sldMk cId="3465519687" sldId="769"/>
            <ac:spMk id="3" creationId="{D0ABD1E9-9200-0835-0D13-70D3003955E9}"/>
          </ac:spMkLst>
        </pc:spChg>
        <pc:picChg chg="add mod">
          <ac:chgData name="Naimish Vadodariya" userId="d2e325c0593a319e" providerId="LiveId" clId="{DDADC23A-8227-4B6B-B107-46C7CE041189}" dt="2022-09-06T03:03:12.568" v="5668" actId="208"/>
          <ac:picMkLst>
            <pc:docMk/>
            <pc:sldMk cId="3465519687" sldId="769"/>
            <ac:picMk id="5" creationId="{CA085106-4935-1A63-33AA-7F1DD51D3DB3}"/>
          </ac:picMkLst>
        </pc:picChg>
      </pc:sldChg>
      <pc:sldChg chg="addSp delSp modSp add del mod modAnim">
        <pc:chgData name="Naimish Vadodariya" userId="d2e325c0593a319e" providerId="LiveId" clId="{DDADC23A-8227-4B6B-B107-46C7CE041189}" dt="2022-09-11T02:47:56.315" v="5949" actId="2696"/>
        <pc:sldMkLst>
          <pc:docMk/>
          <pc:sldMk cId="1213436871" sldId="770"/>
        </pc:sldMkLst>
        <pc:spChg chg="mod">
          <ac:chgData name="Naimish Vadodariya" userId="d2e325c0593a319e" providerId="LiveId" clId="{DDADC23A-8227-4B6B-B107-46C7CE041189}" dt="2022-09-06T02:50:18.262" v="5541" actId="403"/>
          <ac:spMkLst>
            <pc:docMk/>
            <pc:sldMk cId="1213436871" sldId="770"/>
            <ac:spMk id="3" creationId="{D0ABD1E9-9200-0835-0D13-70D3003955E9}"/>
          </ac:spMkLst>
        </pc:spChg>
        <pc:spChg chg="add del mod">
          <ac:chgData name="Naimish Vadodariya" userId="d2e325c0593a319e" providerId="LiveId" clId="{DDADC23A-8227-4B6B-B107-46C7CE041189}" dt="2022-09-06T02:51:41" v="5554" actId="478"/>
          <ac:spMkLst>
            <pc:docMk/>
            <pc:sldMk cId="1213436871" sldId="770"/>
            <ac:spMk id="7" creationId="{F2180547-1902-6A33-2FE9-14BAA6474220}"/>
          </ac:spMkLst>
        </pc:spChg>
        <pc:spChg chg="add mod">
          <ac:chgData name="Naimish Vadodariya" userId="d2e325c0593a319e" providerId="LiveId" clId="{DDADC23A-8227-4B6B-B107-46C7CE041189}" dt="2022-09-06T02:52:42.275" v="5572" actId="12"/>
          <ac:spMkLst>
            <pc:docMk/>
            <pc:sldMk cId="1213436871" sldId="770"/>
            <ac:spMk id="9" creationId="{082CC379-50F9-06A1-6030-A016F1E35956}"/>
          </ac:spMkLst>
        </pc:spChg>
        <pc:picChg chg="add mod">
          <ac:chgData name="Naimish Vadodariya" userId="d2e325c0593a319e" providerId="LiveId" clId="{DDADC23A-8227-4B6B-B107-46C7CE041189}" dt="2022-09-06T02:50:56.311" v="5544" actId="208"/>
          <ac:picMkLst>
            <pc:docMk/>
            <pc:sldMk cId="1213436871" sldId="770"/>
            <ac:picMk id="5" creationId="{EF49C0B8-0300-1A44-4821-B44AE57813B8}"/>
          </ac:picMkLst>
        </pc:picChg>
      </pc:sldChg>
      <pc:sldChg chg="addSp delSp modSp new del mod modAnim">
        <pc:chgData name="Naimish Vadodariya" userId="d2e325c0593a319e" providerId="LiveId" clId="{DDADC23A-8227-4B6B-B107-46C7CE041189}" dt="2022-09-11T02:47:56.315" v="5949" actId="2696"/>
        <pc:sldMkLst>
          <pc:docMk/>
          <pc:sldMk cId="4200184250" sldId="771"/>
        </pc:sldMkLst>
        <pc:spChg chg="mod">
          <ac:chgData name="Naimish Vadodariya" userId="d2e325c0593a319e" providerId="LiveId" clId="{DDADC23A-8227-4B6B-B107-46C7CE041189}" dt="2022-09-06T02:54:38.245" v="5626" actId="20577"/>
          <ac:spMkLst>
            <pc:docMk/>
            <pc:sldMk cId="4200184250" sldId="771"/>
            <ac:spMk id="2" creationId="{C2BEEDA5-9EC3-20E7-948B-8DA176A74D48}"/>
          </ac:spMkLst>
        </pc:spChg>
        <pc:spChg chg="del">
          <ac:chgData name="Naimish Vadodariya" userId="d2e325c0593a319e" providerId="LiveId" clId="{DDADC23A-8227-4B6B-B107-46C7CE041189}" dt="2022-09-06T02:54:00.025" v="5575"/>
          <ac:spMkLst>
            <pc:docMk/>
            <pc:sldMk cId="4200184250" sldId="771"/>
            <ac:spMk id="3" creationId="{115AAD7F-5CF6-DC25-931E-C0432195FB34}"/>
          </ac:spMkLst>
        </pc:spChg>
        <pc:graphicFrameChg chg="add mod modGraphic">
          <ac:chgData name="Naimish Vadodariya" userId="d2e325c0593a319e" providerId="LiveId" clId="{DDADC23A-8227-4B6B-B107-46C7CE041189}" dt="2022-09-06T02:56:15.432" v="5629" actId="2165"/>
          <ac:graphicFrameMkLst>
            <pc:docMk/>
            <pc:sldMk cId="4200184250" sldId="771"/>
            <ac:graphicFrameMk id="4" creationId="{5A865D2B-1CFA-8D80-C520-98F43EC7C9F1}"/>
          </ac:graphicFrameMkLst>
        </pc:graphicFrameChg>
      </pc:sldChg>
      <pc:sldChg chg="new del">
        <pc:chgData name="Naimish Vadodariya" userId="d2e325c0593a319e" providerId="LiveId" clId="{DDADC23A-8227-4B6B-B107-46C7CE041189}" dt="2022-09-06T02:58:05.600" v="5631" actId="2696"/>
        <pc:sldMkLst>
          <pc:docMk/>
          <pc:sldMk cId="344817476" sldId="772"/>
        </pc:sldMkLst>
      </pc:sldChg>
      <pc:sldChg chg="modSp new del mod ord modAnim">
        <pc:chgData name="Naimish Vadodariya" userId="d2e325c0593a319e" providerId="LiveId" clId="{DDADC23A-8227-4B6B-B107-46C7CE041189}" dt="2022-09-11T02:47:56.315" v="5949" actId="2696"/>
        <pc:sldMkLst>
          <pc:docMk/>
          <pc:sldMk cId="1253060020" sldId="772"/>
        </pc:sldMkLst>
        <pc:spChg chg="mod">
          <ac:chgData name="Naimish Vadodariya" userId="d2e325c0593a319e" providerId="LiveId" clId="{DDADC23A-8227-4B6B-B107-46C7CE041189}" dt="2022-09-06T02:58:28.179" v="5652" actId="20577"/>
          <ac:spMkLst>
            <pc:docMk/>
            <pc:sldMk cId="1253060020" sldId="772"/>
            <ac:spMk id="2" creationId="{235C6A03-18D3-E727-71F5-6B3490E46355}"/>
          </ac:spMkLst>
        </pc:spChg>
        <pc:spChg chg="mod">
          <ac:chgData name="Naimish Vadodariya" userId="d2e325c0593a319e" providerId="LiveId" clId="{DDADC23A-8227-4B6B-B107-46C7CE041189}" dt="2022-09-06T02:58:45.912" v="5658"/>
          <ac:spMkLst>
            <pc:docMk/>
            <pc:sldMk cId="1253060020" sldId="772"/>
            <ac:spMk id="3" creationId="{C2AF1BBC-1480-AAB0-9FBC-4F7F012FFC30}"/>
          </ac:spMkLst>
        </pc:spChg>
      </pc:sldChg>
      <pc:sldChg chg="addSp delSp modSp add mod delAnim modAnim">
        <pc:chgData name="Naimish Vadodariya" userId="d2e325c0593a319e" providerId="LiveId" clId="{DDADC23A-8227-4B6B-B107-46C7CE041189}" dt="2022-09-11T02:33:47.977" v="5947" actId="1076"/>
        <pc:sldMkLst>
          <pc:docMk/>
          <pc:sldMk cId="165664722" sldId="773"/>
        </pc:sldMkLst>
        <pc:spChg chg="mod">
          <ac:chgData name="Naimish Vadodariya" userId="d2e325c0593a319e" providerId="LiveId" clId="{DDADC23A-8227-4B6B-B107-46C7CE041189}" dt="2022-09-11T02:32:27.458" v="5917"/>
          <ac:spMkLst>
            <pc:docMk/>
            <pc:sldMk cId="165664722" sldId="773"/>
            <ac:spMk id="2" creationId="{6CD0BA61-0ABC-85D4-3067-BF84153BB5CB}"/>
          </ac:spMkLst>
        </pc:spChg>
        <pc:spChg chg="add mod">
          <ac:chgData name="Naimish Vadodariya" userId="d2e325c0593a319e" providerId="LiveId" clId="{DDADC23A-8227-4B6B-B107-46C7CE041189}" dt="2022-09-11T02:33:47.977" v="5947" actId="1076"/>
          <ac:spMkLst>
            <pc:docMk/>
            <pc:sldMk cId="165664722" sldId="773"/>
            <ac:spMk id="3" creationId="{224BBFF6-8387-BFAB-68F2-38763B95C2CB}"/>
          </ac:spMkLst>
        </pc:spChg>
        <pc:spChg chg="mod">
          <ac:chgData name="Naimish Vadodariya" userId="d2e325c0593a319e" providerId="LiveId" clId="{DDADC23A-8227-4B6B-B107-46C7CE041189}" dt="2022-09-11T02:33:01.688" v="5929" actId="255"/>
          <ac:spMkLst>
            <pc:docMk/>
            <pc:sldMk cId="165664722" sldId="773"/>
            <ac:spMk id="4" creationId="{DCEA5C01-BD87-6B64-2483-EB419AC3C480}"/>
          </ac:spMkLst>
        </pc:spChg>
        <pc:spChg chg="del">
          <ac:chgData name="Naimish Vadodariya" userId="d2e325c0593a319e" providerId="LiveId" clId="{DDADC23A-8227-4B6B-B107-46C7CE041189}" dt="2022-09-11T02:33:33.134" v="5944" actId="478"/>
          <ac:spMkLst>
            <pc:docMk/>
            <pc:sldMk cId="165664722" sldId="773"/>
            <ac:spMk id="5" creationId="{47C81B89-89C3-64A4-077E-7E689C7DA585}"/>
          </ac:spMkLst>
        </pc:spChg>
        <pc:spChg chg="del">
          <ac:chgData name="Naimish Vadodariya" userId="d2e325c0593a319e" providerId="LiveId" clId="{DDADC23A-8227-4B6B-B107-46C7CE041189}" dt="2022-09-11T02:33:34.877" v="5945" actId="478"/>
          <ac:spMkLst>
            <pc:docMk/>
            <pc:sldMk cId="165664722" sldId="773"/>
            <ac:spMk id="6" creationId="{7F2805D3-C58F-9898-2BD7-38EE00875ACA}"/>
          </ac:spMkLst>
        </pc:spChg>
        <pc:spChg chg="mod">
          <ac:chgData name="Naimish Vadodariya" userId="d2e325c0593a319e" providerId="LiveId" clId="{DDADC23A-8227-4B6B-B107-46C7CE041189}" dt="2022-09-11T02:33:13.277" v="5937" actId="20577"/>
          <ac:spMkLst>
            <pc:docMk/>
            <pc:sldMk cId="165664722" sldId="773"/>
            <ac:spMk id="7" creationId="{D276F8BE-E203-A7F1-8B07-06B2F6EC5AA3}"/>
          </ac:spMkLst>
        </pc:spChg>
        <pc:spChg chg="mod">
          <ac:chgData name="Naimish Vadodariya" userId="d2e325c0593a319e" providerId="LiveId" clId="{DDADC23A-8227-4B6B-B107-46C7CE041189}" dt="2022-09-11T02:33:27.931" v="5943" actId="14100"/>
          <ac:spMkLst>
            <pc:docMk/>
            <pc:sldMk cId="165664722" sldId="773"/>
            <ac:spMk id="8" creationId="{966C164A-A2A5-0F65-3213-BDEA651D4A38}"/>
          </ac:spMkLst>
        </pc:spChg>
        <pc:spChg chg="add mod">
          <ac:chgData name="Naimish Vadodariya" userId="d2e325c0593a319e" providerId="LiveId" clId="{DDADC23A-8227-4B6B-B107-46C7CE041189}" dt="2022-09-11T02:33:47.977" v="5947" actId="1076"/>
          <ac:spMkLst>
            <pc:docMk/>
            <pc:sldMk cId="165664722" sldId="773"/>
            <ac:spMk id="9" creationId="{0053F059-DD56-167C-6BB5-9CF3007F0B70}"/>
          </ac:spMkLst>
        </pc:spChg>
      </pc:sldChg>
      <pc:sldChg chg="add del">
        <pc:chgData name="Naimish Vadodariya" userId="d2e325c0593a319e" providerId="LiveId" clId="{DDADC23A-8227-4B6B-B107-46C7CE041189}" dt="2022-09-11T02:32:05.800" v="5914" actId="2696"/>
        <pc:sldMkLst>
          <pc:docMk/>
          <pc:sldMk cId="1517812159" sldId="773"/>
        </pc:sldMkLst>
      </pc:sldChg>
      <pc:sldChg chg="add del">
        <pc:chgData name="Naimish Vadodariya" userId="d2e325c0593a319e" providerId="LiveId" clId="{DDADC23A-8227-4B6B-B107-46C7CE041189}" dt="2022-09-11T02:29:13.143" v="5885" actId="2696"/>
        <pc:sldMkLst>
          <pc:docMk/>
          <pc:sldMk cId="3228081503" sldId="773"/>
        </pc:sldMkLst>
      </pc:sldChg>
      <pc:sldChg chg="addSp delSp modSp new mod delAnim modAnim">
        <pc:chgData name="Naimish Vadodariya" userId="d2e325c0593a319e" providerId="LiveId" clId="{DDADC23A-8227-4B6B-B107-46C7CE041189}" dt="2022-09-11T04:04:21.710" v="6295"/>
        <pc:sldMkLst>
          <pc:docMk/>
          <pc:sldMk cId="865333242" sldId="774"/>
        </pc:sldMkLst>
        <pc:spChg chg="mod">
          <ac:chgData name="Naimish Vadodariya" userId="d2e325c0593a319e" providerId="LiveId" clId="{DDADC23A-8227-4B6B-B107-46C7CE041189}" dt="2022-09-11T03:49:26.440" v="6076" actId="20577"/>
          <ac:spMkLst>
            <pc:docMk/>
            <pc:sldMk cId="865333242" sldId="774"/>
            <ac:spMk id="2" creationId="{10030DC8-1F1B-82EB-264A-503B801A7E2B}"/>
          </ac:spMkLst>
        </pc:spChg>
        <pc:spChg chg="del mod">
          <ac:chgData name="Naimish Vadodariya" userId="d2e325c0593a319e" providerId="LiveId" clId="{DDADC23A-8227-4B6B-B107-46C7CE041189}" dt="2022-09-11T03:56:36.663" v="6237" actId="478"/>
          <ac:spMkLst>
            <pc:docMk/>
            <pc:sldMk cId="865333242" sldId="774"/>
            <ac:spMk id="3" creationId="{3BB632DA-AE9A-6BC1-6B17-596BFA348ED7}"/>
          </ac:spMkLst>
        </pc:spChg>
        <pc:spChg chg="add mod">
          <ac:chgData name="Naimish Vadodariya" userId="d2e325c0593a319e" providerId="LiveId" clId="{DDADC23A-8227-4B6B-B107-46C7CE041189}" dt="2022-09-11T03:57:01.617" v="6239" actId="1076"/>
          <ac:spMkLst>
            <pc:docMk/>
            <pc:sldMk cId="865333242" sldId="774"/>
            <ac:spMk id="4" creationId="{827E1F2A-90B9-5F6A-B1C6-6A54420D33E2}"/>
          </ac:spMkLst>
        </pc:spChg>
        <pc:spChg chg="add mod">
          <ac:chgData name="Naimish Vadodariya" userId="d2e325c0593a319e" providerId="LiveId" clId="{DDADC23A-8227-4B6B-B107-46C7CE041189}" dt="2022-09-11T03:57:01.617" v="6239" actId="1076"/>
          <ac:spMkLst>
            <pc:docMk/>
            <pc:sldMk cId="865333242" sldId="774"/>
            <ac:spMk id="5" creationId="{E6ED0FC2-1EF7-547B-614C-BCA9AC492B47}"/>
          </ac:spMkLst>
        </pc:spChg>
        <pc:spChg chg="add mod">
          <ac:chgData name="Naimish Vadodariya" userId="d2e325c0593a319e" providerId="LiveId" clId="{DDADC23A-8227-4B6B-B107-46C7CE041189}" dt="2022-09-11T03:57:01.617" v="6239" actId="1076"/>
          <ac:spMkLst>
            <pc:docMk/>
            <pc:sldMk cId="865333242" sldId="774"/>
            <ac:spMk id="6" creationId="{1B468FAA-107B-3BD9-97AE-DE030EBE4F3D}"/>
          </ac:spMkLst>
        </pc:spChg>
        <pc:spChg chg="add del">
          <ac:chgData name="Naimish Vadodariya" userId="d2e325c0593a319e" providerId="LiveId" clId="{DDADC23A-8227-4B6B-B107-46C7CE041189}" dt="2022-09-11T03:53:50.289" v="6197" actId="22"/>
          <ac:spMkLst>
            <pc:docMk/>
            <pc:sldMk cId="865333242" sldId="774"/>
            <ac:spMk id="8" creationId="{71F7846B-9764-44B7-01ED-24DA23017B7C}"/>
          </ac:spMkLst>
        </pc:spChg>
        <pc:spChg chg="add mod">
          <ac:chgData name="Naimish Vadodariya" userId="d2e325c0593a319e" providerId="LiveId" clId="{DDADC23A-8227-4B6B-B107-46C7CE041189}" dt="2022-09-11T03:57:01.617" v="6239" actId="1076"/>
          <ac:spMkLst>
            <pc:docMk/>
            <pc:sldMk cId="865333242" sldId="774"/>
            <ac:spMk id="9" creationId="{40A551E2-A833-07A4-DFF9-6DD365899A3E}"/>
          </ac:spMkLst>
        </pc:spChg>
        <pc:spChg chg="add mod">
          <ac:chgData name="Naimish Vadodariya" userId="d2e325c0593a319e" providerId="LiveId" clId="{DDADC23A-8227-4B6B-B107-46C7CE041189}" dt="2022-09-11T03:57:01.617" v="6239" actId="1076"/>
          <ac:spMkLst>
            <pc:docMk/>
            <pc:sldMk cId="865333242" sldId="774"/>
            <ac:spMk id="10" creationId="{A206458B-78D7-372C-DC31-6B4691C809B2}"/>
          </ac:spMkLst>
        </pc:spChg>
        <pc:spChg chg="add mod">
          <ac:chgData name="Naimish Vadodariya" userId="d2e325c0593a319e" providerId="LiveId" clId="{DDADC23A-8227-4B6B-B107-46C7CE041189}" dt="2022-09-11T03:57:01.617" v="6239" actId="1076"/>
          <ac:spMkLst>
            <pc:docMk/>
            <pc:sldMk cId="865333242" sldId="774"/>
            <ac:spMk id="11" creationId="{F95E7CA3-3E4F-D2FB-3B55-DDCCBE908969}"/>
          </ac:spMkLst>
        </pc:spChg>
        <pc:spChg chg="add mod">
          <ac:chgData name="Naimish Vadodariya" userId="d2e325c0593a319e" providerId="LiveId" clId="{DDADC23A-8227-4B6B-B107-46C7CE041189}" dt="2022-09-11T03:57:01.617" v="6239" actId="1076"/>
          <ac:spMkLst>
            <pc:docMk/>
            <pc:sldMk cId="865333242" sldId="774"/>
            <ac:spMk id="12" creationId="{6F6E076B-6F7D-773D-5F9D-3D3CC5194B71}"/>
          </ac:spMkLst>
        </pc:spChg>
        <pc:spChg chg="add mod">
          <ac:chgData name="Naimish Vadodariya" userId="d2e325c0593a319e" providerId="LiveId" clId="{DDADC23A-8227-4B6B-B107-46C7CE041189}" dt="2022-09-11T03:57:01.617" v="6239" actId="1076"/>
          <ac:spMkLst>
            <pc:docMk/>
            <pc:sldMk cId="865333242" sldId="774"/>
            <ac:spMk id="13" creationId="{260551C7-55B1-BECB-C759-5E0153BC4AB1}"/>
          </ac:spMkLst>
        </pc:spChg>
        <pc:spChg chg="add mod">
          <ac:chgData name="Naimish Vadodariya" userId="d2e325c0593a319e" providerId="LiveId" clId="{DDADC23A-8227-4B6B-B107-46C7CE041189}" dt="2022-09-11T03:57:01.617" v="6239" actId="1076"/>
          <ac:spMkLst>
            <pc:docMk/>
            <pc:sldMk cId="865333242" sldId="774"/>
            <ac:spMk id="14" creationId="{5482F175-E62B-9C74-A507-9DF1DEBB40F7}"/>
          </ac:spMkLst>
        </pc:spChg>
        <pc:spChg chg="add mod">
          <ac:chgData name="Naimish Vadodariya" userId="d2e325c0593a319e" providerId="LiveId" clId="{DDADC23A-8227-4B6B-B107-46C7CE041189}" dt="2022-09-11T03:57:01.617" v="6239" actId="1076"/>
          <ac:spMkLst>
            <pc:docMk/>
            <pc:sldMk cId="865333242" sldId="774"/>
            <ac:spMk id="15" creationId="{F1F1CFEC-D67D-B37A-A35C-711616F69A1A}"/>
          </ac:spMkLst>
        </pc:spChg>
        <pc:spChg chg="add mod">
          <ac:chgData name="Naimish Vadodariya" userId="d2e325c0593a319e" providerId="LiveId" clId="{DDADC23A-8227-4B6B-B107-46C7CE041189}" dt="2022-09-11T03:57:01.617" v="6239" actId="1076"/>
          <ac:spMkLst>
            <pc:docMk/>
            <pc:sldMk cId="865333242" sldId="774"/>
            <ac:spMk id="16" creationId="{31394F60-1E6C-FB9C-F626-2DDEED94D574}"/>
          </ac:spMkLst>
        </pc:spChg>
        <pc:spChg chg="add mod">
          <ac:chgData name="Naimish Vadodariya" userId="d2e325c0593a319e" providerId="LiveId" clId="{DDADC23A-8227-4B6B-B107-46C7CE041189}" dt="2022-09-11T03:57:01.617" v="6239" actId="1076"/>
          <ac:spMkLst>
            <pc:docMk/>
            <pc:sldMk cId="865333242" sldId="774"/>
            <ac:spMk id="17" creationId="{79C71ADE-B7B7-8587-933B-07895451E1BA}"/>
          </ac:spMkLst>
        </pc:spChg>
        <pc:spChg chg="add mod">
          <ac:chgData name="Naimish Vadodariya" userId="d2e325c0593a319e" providerId="LiveId" clId="{DDADC23A-8227-4B6B-B107-46C7CE041189}" dt="2022-09-11T03:57:01.617" v="6239" actId="1076"/>
          <ac:spMkLst>
            <pc:docMk/>
            <pc:sldMk cId="865333242" sldId="774"/>
            <ac:spMk id="18" creationId="{F1AF2B4B-D27F-5AA4-B227-BA1D54447B24}"/>
          </ac:spMkLst>
        </pc:spChg>
        <pc:spChg chg="add mod">
          <ac:chgData name="Naimish Vadodariya" userId="d2e325c0593a319e" providerId="LiveId" clId="{DDADC23A-8227-4B6B-B107-46C7CE041189}" dt="2022-09-11T03:57:01.617" v="6239" actId="1076"/>
          <ac:spMkLst>
            <pc:docMk/>
            <pc:sldMk cId="865333242" sldId="774"/>
            <ac:spMk id="19" creationId="{BCC95577-B2A2-398B-D5DE-7AE2AD8F83F5}"/>
          </ac:spMkLst>
        </pc:spChg>
        <pc:spChg chg="add mod">
          <ac:chgData name="Naimish Vadodariya" userId="d2e325c0593a319e" providerId="LiveId" clId="{DDADC23A-8227-4B6B-B107-46C7CE041189}" dt="2022-09-11T03:57:01.617" v="6239" actId="1076"/>
          <ac:spMkLst>
            <pc:docMk/>
            <pc:sldMk cId="865333242" sldId="774"/>
            <ac:spMk id="20" creationId="{68EEC572-D44B-283E-0568-695C10C3CC25}"/>
          </ac:spMkLst>
        </pc:spChg>
        <pc:spChg chg="add mod">
          <ac:chgData name="Naimish Vadodariya" userId="d2e325c0593a319e" providerId="LiveId" clId="{DDADC23A-8227-4B6B-B107-46C7CE041189}" dt="2022-09-11T03:57:15.230" v="6240" actId="1076"/>
          <ac:spMkLst>
            <pc:docMk/>
            <pc:sldMk cId="865333242" sldId="774"/>
            <ac:spMk id="21" creationId="{CEAB52AF-E101-5B96-7F63-466E71324EDC}"/>
          </ac:spMkLst>
        </pc:spChg>
        <pc:spChg chg="add mod">
          <ac:chgData name="Naimish Vadodariya" userId="d2e325c0593a319e" providerId="LiveId" clId="{DDADC23A-8227-4B6B-B107-46C7CE041189}" dt="2022-09-11T03:57:15.230" v="6240" actId="1076"/>
          <ac:spMkLst>
            <pc:docMk/>
            <pc:sldMk cId="865333242" sldId="774"/>
            <ac:spMk id="22" creationId="{E9D579E0-A144-20CD-73D2-ADD0A57C43BB}"/>
          </ac:spMkLst>
        </pc:spChg>
        <pc:spChg chg="add mod">
          <ac:chgData name="Naimish Vadodariya" userId="d2e325c0593a319e" providerId="LiveId" clId="{DDADC23A-8227-4B6B-B107-46C7CE041189}" dt="2022-09-11T03:57:15.230" v="6240" actId="1076"/>
          <ac:spMkLst>
            <pc:docMk/>
            <pc:sldMk cId="865333242" sldId="774"/>
            <ac:spMk id="23" creationId="{FF1CE0F0-4C36-326A-9742-0ADDD4332915}"/>
          </ac:spMkLst>
        </pc:spChg>
        <pc:spChg chg="add del mod">
          <ac:chgData name="Naimish Vadodariya" userId="d2e325c0593a319e" providerId="LiveId" clId="{DDADC23A-8227-4B6B-B107-46C7CE041189}" dt="2022-09-11T03:56:38.819" v="6238" actId="478"/>
          <ac:spMkLst>
            <pc:docMk/>
            <pc:sldMk cId="865333242" sldId="774"/>
            <ac:spMk id="25" creationId="{88E0F3F1-29F2-2007-6E91-5C5CD8E95DAA}"/>
          </ac:spMkLst>
        </pc:spChg>
        <pc:spChg chg="add mod">
          <ac:chgData name="Naimish Vadodariya" userId="d2e325c0593a319e" providerId="LiveId" clId="{DDADC23A-8227-4B6B-B107-46C7CE041189}" dt="2022-09-11T03:58:37.246" v="6249" actId="1076"/>
          <ac:spMkLst>
            <pc:docMk/>
            <pc:sldMk cId="865333242" sldId="774"/>
            <ac:spMk id="26" creationId="{1FA720E8-5086-EB47-412D-8C64613DA9F9}"/>
          </ac:spMkLst>
        </pc:spChg>
        <pc:spChg chg="add mod">
          <ac:chgData name="Naimish Vadodariya" userId="d2e325c0593a319e" providerId="LiveId" clId="{DDADC23A-8227-4B6B-B107-46C7CE041189}" dt="2022-09-11T03:58:45.168" v="6250" actId="1076"/>
          <ac:spMkLst>
            <pc:docMk/>
            <pc:sldMk cId="865333242" sldId="774"/>
            <ac:spMk id="27" creationId="{1E5B2D59-254B-C604-2960-057B83883511}"/>
          </ac:spMkLst>
        </pc:spChg>
        <pc:spChg chg="add mod">
          <ac:chgData name="Naimish Vadodariya" userId="d2e325c0593a319e" providerId="LiveId" clId="{DDADC23A-8227-4B6B-B107-46C7CE041189}" dt="2022-09-11T03:59:14.340" v="6255" actId="1076"/>
          <ac:spMkLst>
            <pc:docMk/>
            <pc:sldMk cId="865333242" sldId="774"/>
            <ac:spMk id="28" creationId="{BF57A25B-98B8-7C59-3DE4-3C19D77366A2}"/>
          </ac:spMkLst>
        </pc:spChg>
        <pc:spChg chg="add mod">
          <ac:chgData name="Naimish Vadodariya" userId="d2e325c0593a319e" providerId="LiveId" clId="{DDADC23A-8227-4B6B-B107-46C7CE041189}" dt="2022-09-11T04:00:21.901" v="6268" actId="1076"/>
          <ac:spMkLst>
            <pc:docMk/>
            <pc:sldMk cId="865333242" sldId="774"/>
            <ac:spMk id="29" creationId="{67D20D9F-75D8-FB2D-26BC-8B3748C33A4E}"/>
          </ac:spMkLst>
        </pc:spChg>
        <pc:spChg chg="add mod">
          <ac:chgData name="Naimish Vadodariya" userId="d2e325c0593a319e" providerId="LiveId" clId="{DDADC23A-8227-4B6B-B107-46C7CE041189}" dt="2022-09-11T03:59:49.365" v="6261" actId="1076"/>
          <ac:spMkLst>
            <pc:docMk/>
            <pc:sldMk cId="865333242" sldId="774"/>
            <ac:spMk id="30" creationId="{AA7A2294-C3B1-51EF-3CAE-D32E64989EFA}"/>
          </ac:spMkLst>
        </pc:spChg>
        <pc:spChg chg="add mod">
          <ac:chgData name="Naimish Vadodariya" userId="d2e325c0593a319e" providerId="LiveId" clId="{DDADC23A-8227-4B6B-B107-46C7CE041189}" dt="2022-09-11T04:00:26.997" v="6269" actId="1076"/>
          <ac:spMkLst>
            <pc:docMk/>
            <pc:sldMk cId="865333242" sldId="774"/>
            <ac:spMk id="37" creationId="{C6AA354E-E1F2-A3B2-E039-8D8065EFC481}"/>
          </ac:spMkLst>
        </pc:spChg>
        <pc:spChg chg="add mod">
          <ac:chgData name="Naimish Vadodariya" userId="d2e325c0593a319e" providerId="LiveId" clId="{DDADC23A-8227-4B6B-B107-46C7CE041189}" dt="2022-09-11T04:01:42.743" v="6282" actId="1076"/>
          <ac:spMkLst>
            <pc:docMk/>
            <pc:sldMk cId="865333242" sldId="774"/>
            <ac:spMk id="54" creationId="{5882CAB6-EB7D-CF98-FB5C-4714667597CF}"/>
          </ac:spMkLst>
        </pc:spChg>
        <pc:spChg chg="add mod">
          <ac:chgData name="Naimish Vadodariya" userId="d2e325c0593a319e" providerId="LiveId" clId="{DDADC23A-8227-4B6B-B107-46C7CE041189}" dt="2022-09-11T04:02:26.530" v="6291" actId="20577"/>
          <ac:spMkLst>
            <pc:docMk/>
            <pc:sldMk cId="865333242" sldId="774"/>
            <ac:spMk id="58" creationId="{EBE26C75-C082-85CF-97DF-FFC2255EB42A}"/>
          </ac:spMkLst>
        </pc:spChg>
        <pc:cxnChg chg="add mod">
          <ac:chgData name="Naimish Vadodariya" userId="d2e325c0593a319e" providerId="LiveId" clId="{DDADC23A-8227-4B6B-B107-46C7CE041189}" dt="2022-09-11T03:59:20.996" v="6256" actId="14100"/>
          <ac:cxnSpMkLst>
            <pc:docMk/>
            <pc:sldMk cId="865333242" sldId="774"/>
            <ac:cxnSpMk id="31" creationId="{95859EE9-D0D3-ABAE-EDF3-E792F474BCFB}"/>
          </ac:cxnSpMkLst>
        </pc:cxnChg>
        <pc:cxnChg chg="add mod">
          <ac:chgData name="Naimish Vadodariya" userId="d2e325c0593a319e" providerId="LiveId" clId="{DDADC23A-8227-4B6B-B107-46C7CE041189}" dt="2022-09-11T03:59:25.253" v="6257" actId="1076"/>
          <ac:cxnSpMkLst>
            <pc:docMk/>
            <pc:sldMk cId="865333242" sldId="774"/>
            <ac:cxnSpMk id="32" creationId="{A7DED6B2-C43A-2726-1253-0CCB7E8D84AA}"/>
          </ac:cxnSpMkLst>
        </pc:cxnChg>
        <pc:cxnChg chg="add mod">
          <ac:chgData name="Naimish Vadodariya" userId="d2e325c0593a319e" providerId="LiveId" clId="{DDADC23A-8227-4B6B-B107-46C7CE041189}" dt="2022-09-11T03:59:37.061" v="6260" actId="1076"/>
          <ac:cxnSpMkLst>
            <pc:docMk/>
            <pc:sldMk cId="865333242" sldId="774"/>
            <ac:cxnSpMk id="33" creationId="{837822E9-7B70-152E-4058-3037D235A604}"/>
          </ac:cxnSpMkLst>
        </pc:cxnChg>
        <pc:cxnChg chg="add mod">
          <ac:chgData name="Naimish Vadodariya" userId="d2e325c0593a319e" providerId="LiveId" clId="{DDADC23A-8227-4B6B-B107-46C7CE041189}" dt="2022-09-11T04:00:14.157" v="6267" actId="14100"/>
          <ac:cxnSpMkLst>
            <pc:docMk/>
            <pc:sldMk cId="865333242" sldId="774"/>
            <ac:cxnSpMk id="34" creationId="{15353F86-567F-E593-44B9-131C7CBEEDC7}"/>
          </ac:cxnSpMkLst>
        </pc:cxnChg>
        <pc:cxnChg chg="add del mod">
          <ac:chgData name="Naimish Vadodariya" userId="d2e325c0593a319e" providerId="LiveId" clId="{DDADC23A-8227-4B6B-B107-46C7CE041189}" dt="2022-09-11T04:01:45.789" v="6283" actId="478"/>
          <ac:cxnSpMkLst>
            <pc:docMk/>
            <pc:sldMk cId="865333242" sldId="774"/>
            <ac:cxnSpMk id="35" creationId="{712B4362-8CA8-8672-F188-4DDB7F1ADB11}"/>
          </ac:cxnSpMkLst>
        </pc:cxnChg>
        <pc:cxnChg chg="add mod">
          <ac:chgData name="Naimish Vadodariya" userId="d2e325c0593a319e" providerId="LiveId" clId="{DDADC23A-8227-4B6B-B107-46C7CE041189}" dt="2022-09-11T04:02:13.733" v="6287" actId="14100"/>
          <ac:cxnSpMkLst>
            <pc:docMk/>
            <pc:sldMk cId="865333242" sldId="774"/>
            <ac:cxnSpMk id="36" creationId="{65EBEFFA-CA53-78D1-9D1D-B5A772AF2D22}"/>
          </ac:cxnSpMkLst>
        </pc:cxnChg>
        <pc:cxnChg chg="add mod">
          <ac:chgData name="Naimish Vadodariya" userId="d2e325c0593a319e" providerId="LiveId" clId="{DDADC23A-8227-4B6B-B107-46C7CE041189}" dt="2022-09-11T04:01:56.621" v="6285" actId="1076"/>
          <ac:cxnSpMkLst>
            <pc:docMk/>
            <pc:sldMk cId="865333242" sldId="774"/>
            <ac:cxnSpMk id="55" creationId="{E4A7FE19-386C-3949-47F8-BF9C6A9E1F31}"/>
          </ac:cxnSpMkLst>
        </pc:cxnChg>
      </pc:sldChg>
      <pc:sldMasterChg chg="modSldLayout">
        <pc:chgData name="Naimish Vadodariya" userId="d2e325c0593a319e" providerId="LiveId" clId="{DDADC23A-8227-4B6B-B107-46C7CE041189}" dt="2022-07-25T23:56:22.687" v="124" actId="14100"/>
        <pc:sldMasterMkLst>
          <pc:docMk/>
          <pc:sldMasterMk cId="791954662" sldId="2147483648"/>
        </pc:sldMasterMkLst>
        <pc:sldLayoutChg chg="modSp mod">
          <pc:chgData name="Naimish Vadodariya" userId="d2e325c0593a319e" providerId="LiveId" clId="{DDADC23A-8227-4B6B-B107-46C7CE041189}" dt="2022-07-25T23:56:03.238" v="116" actId="14100"/>
          <pc:sldLayoutMkLst>
            <pc:docMk/>
            <pc:sldMasterMk cId="791954662" sldId="2147483648"/>
            <pc:sldLayoutMk cId="4202761244" sldId="2147483687"/>
          </pc:sldLayoutMkLst>
          <pc:spChg chg="mod">
            <ac:chgData name="Naimish Vadodariya" userId="d2e325c0593a319e" providerId="LiveId" clId="{DDADC23A-8227-4B6B-B107-46C7CE041189}" dt="2022-07-25T23:56:03.238" v="116" actId="14100"/>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DDADC23A-8227-4B6B-B107-46C7CE041189}" dt="2022-07-25T23:56:22.687" v="124" actId="14100"/>
          <pc:sldLayoutMkLst>
            <pc:docMk/>
            <pc:sldMasterMk cId="791954662" sldId="2147483648"/>
            <pc:sldLayoutMk cId="346862853" sldId="2147483688"/>
          </pc:sldLayoutMkLst>
          <pc:spChg chg="mod">
            <ac:chgData name="Naimish Vadodariya" userId="d2e325c0593a319e" providerId="LiveId" clId="{DDADC23A-8227-4B6B-B107-46C7CE041189}" dt="2022-07-25T23:56:22.687" v="124" actId="14100"/>
            <ac:spMkLst>
              <pc:docMk/>
              <pc:sldMasterMk cId="791954662" sldId="2147483648"/>
              <pc:sldLayoutMk cId="346862853" sldId="2147483688"/>
              <ac:spMk id="22" creationId="{BF2BE79E-EA17-4AB9-8CB5-714A52A6B2F5}"/>
            </ac:spMkLst>
          </pc:spChg>
        </pc:sldLayoutChg>
      </pc:sldMasterChg>
    </pc:docChg>
  </pc:docChgLst>
  <pc:docChgLst>
    <pc:chgData name="Naimish Vadodariya" userId="d2e325c0593a319e" providerId="LiveId" clId="{4720A315-5A2E-4271-BFB1-BB9042A829E5}"/>
    <pc:docChg chg="undo redo custSel addSld delSld modSld sldOrd">
      <pc:chgData name="Naimish Vadodariya" userId="d2e325c0593a319e" providerId="LiveId" clId="{4720A315-5A2E-4271-BFB1-BB9042A829E5}" dt="2022-07-10T03:57:09.696" v="677" actId="20577"/>
      <pc:docMkLst>
        <pc:docMk/>
      </pc:docMkLst>
      <pc:sldChg chg="addSp delSp modSp mod addAnim delAnim">
        <pc:chgData name="Naimish Vadodariya" userId="d2e325c0593a319e" providerId="LiveId" clId="{4720A315-5A2E-4271-BFB1-BB9042A829E5}" dt="2022-07-08T16:31:11.035" v="586" actId="14100"/>
        <pc:sldMkLst>
          <pc:docMk/>
          <pc:sldMk cId="1915482141" sldId="289"/>
        </pc:sldMkLst>
        <pc:spChg chg="mod topLvl">
          <ac:chgData name="Naimish Vadodariya" userId="d2e325c0593a319e" providerId="LiveId" clId="{4720A315-5A2E-4271-BFB1-BB9042A829E5}" dt="2022-07-08T16:30:49.836" v="571" actId="478"/>
          <ac:spMkLst>
            <pc:docMk/>
            <pc:sldMk cId="1915482141" sldId="289"/>
            <ac:spMk id="4" creationId="{E9A4A388-3701-E936-5D61-943EDF699402}"/>
          </ac:spMkLst>
        </pc:spChg>
        <pc:spChg chg="add del mod topLvl">
          <ac:chgData name="Naimish Vadodariya" userId="d2e325c0593a319e" providerId="LiveId" clId="{4720A315-5A2E-4271-BFB1-BB9042A829E5}" dt="2022-07-08T16:31:11.035" v="586" actId="14100"/>
          <ac:spMkLst>
            <pc:docMk/>
            <pc:sldMk cId="1915482141" sldId="289"/>
            <ac:spMk id="5" creationId="{1A3C4AD4-AE2C-BB37-D8F4-E2CF8B009D71}"/>
          </ac:spMkLst>
        </pc:spChg>
        <pc:spChg chg="add del mod">
          <ac:chgData name="Naimish Vadodariya" userId="d2e325c0593a319e" providerId="LiveId" clId="{4720A315-5A2E-4271-BFB1-BB9042A829E5}" dt="2022-07-08T16:30:54.179" v="572" actId="478"/>
          <ac:spMkLst>
            <pc:docMk/>
            <pc:sldMk cId="1915482141" sldId="289"/>
            <ac:spMk id="6" creationId="{2E021695-34EC-5D16-AFE9-7C77205942CF}"/>
          </ac:spMkLst>
        </pc:spChg>
        <pc:grpChg chg="add del">
          <ac:chgData name="Naimish Vadodariya" userId="d2e325c0593a319e" providerId="LiveId" clId="{4720A315-5A2E-4271-BFB1-BB9042A829E5}" dt="2022-07-08T16:30:49.836" v="571" actId="478"/>
          <ac:grpSpMkLst>
            <pc:docMk/>
            <pc:sldMk cId="1915482141" sldId="289"/>
            <ac:grpSpMk id="3" creationId="{B814C6DB-F447-EDE6-462B-FA2DE34F8D8C}"/>
          </ac:grpSpMkLst>
        </pc:grpChg>
      </pc:sldChg>
      <pc:sldChg chg="addSp modSp mod modAnim">
        <pc:chgData name="Naimish Vadodariya" userId="d2e325c0593a319e" providerId="LiveId" clId="{4720A315-5A2E-4271-BFB1-BB9042A829E5}" dt="2022-07-10T03:57:09.696" v="677" actId="20577"/>
        <pc:sldMkLst>
          <pc:docMk/>
          <pc:sldMk cId="2554711902" sldId="291"/>
        </pc:sldMkLst>
        <pc:spChg chg="mod">
          <ac:chgData name="Naimish Vadodariya" userId="d2e325c0593a319e" providerId="LiveId" clId="{4720A315-5A2E-4271-BFB1-BB9042A829E5}" dt="2022-07-08T16:15:43.878" v="352" actId="20577"/>
          <ac:spMkLst>
            <pc:docMk/>
            <pc:sldMk cId="2554711902" sldId="291"/>
            <ac:spMk id="2" creationId="{095EF1AA-B384-4B3C-AA64-26D31B983DC1}"/>
          </ac:spMkLst>
        </pc:spChg>
        <pc:spChg chg="add mod">
          <ac:chgData name="Naimish Vadodariya" userId="d2e325c0593a319e" providerId="LiveId" clId="{4720A315-5A2E-4271-BFB1-BB9042A829E5}" dt="2022-07-08T16:36:09.671" v="674" actId="1582"/>
          <ac:spMkLst>
            <pc:docMk/>
            <pc:sldMk cId="2554711902" sldId="291"/>
            <ac:spMk id="3" creationId="{C1A1189A-7AFE-CCC8-8A9C-0C401FF3B55B}"/>
          </ac:spMkLst>
        </pc:spChg>
        <pc:spChg chg="add mod">
          <ac:chgData name="Naimish Vadodariya" userId="d2e325c0593a319e" providerId="LiveId" clId="{4720A315-5A2E-4271-BFB1-BB9042A829E5}" dt="2022-07-08T16:16:26.732" v="356" actId="1582"/>
          <ac:spMkLst>
            <pc:docMk/>
            <pc:sldMk cId="2554711902" sldId="291"/>
            <ac:spMk id="4" creationId="{0A8696B3-C7C3-43DD-0940-820E303B2436}"/>
          </ac:spMkLst>
        </pc:spChg>
        <pc:spChg chg="mod">
          <ac:chgData name="Naimish Vadodariya" userId="d2e325c0593a319e" providerId="LiveId" clId="{4720A315-5A2E-4271-BFB1-BB9042A829E5}" dt="2022-07-10T03:57:09.696" v="677" actId="20577"/>
          <ac:spMkLst>
            <pc:docMk/>
            <pc:sldMk cId="2554711902" sldId="291"/>
            <ac:spMk id="5" creationId="{C4A6F3DF-2EB8-43CF-3795-79063F5A0067}"/>
          </ac:spMkLst>
        </pc:spChg>
        <pc:spChg chg="mod">
          <ac:chgData name="Naimish Vadodariya" userId="d2e325c0593a319e" providerId="LiveId" clId="{4720A315-5A2E-4271-BFB1-BB9042A829E5}" dt="2022-07-08T16:20:35.779" v="375" actId="14100"/>
          <ac:spMkLst>
            <pc:docMk/>
            <pc:sldMk cId="2554711902" sldId="291"/>
            <ac:spMk id="7" creationId="{72A86601-7B9C-F9F6-5604-2455DAE19E61}"/>
          </ac:spMkLst>
        </pc:spChg>
      </pc:sldChg>
      <pc:sldChg chg="modSp">
        <pc:chgData name="Naimish Vadodariya" userId="d2e325c0593a319e" providerId="LiveId" clId="{4720A315-5A2E-4271-BFB1-BB9042A829E5}" dt="2022-07-08T16:31:33.453" v="587" actId="6549"/>
        <pc:sldMkLst>
          <pc:docMk/>
          <pc:sldMk cId="4216305698" sldId="292"/>
        </pc:sldMkLst>
        <pc:spChg chg="mod">
          <ac:chgData name="Naimish Vadodariya" userId="d2e325c0593a319e" providerId="LiveId" clId="{4720A315-5A2E-4271-BFB1-BB9042A829E5}" dt="2022-07-08T16:31:33.453" v="587" actId="6549"/>
          <ac:spMkLst>
            <pc:docMk/>
            <pc:sldMk cId="4216305698" sldId="292"/>
            <ac:spMk id="9" creationId="{BDA2F9A4-6988-4274-8384-12496EC9D59D}"/>
          </ac:spMkLst>
        </pc:spChg>
      </pc:sldChg>
      <pc:sldChg chg="modSp mod">
        <pc:chgData name="Naimish Vadodariya" userId="d2e325c0593a319e" providerId="LiveId" clId="{4720A315-5A2E-4271-BFB1-BB9042A829E5}" dt="2022-07-08T16:35:34.882" v="673" actId="20577"/>
        <pc:sldMkLst>
          <pc:docMk/>
          <pc:sldMk cId="1234560127" sldId="325"/>
        </pc:sldMkLst>
        <pc:spChg chg="mod">
          <ac:chgData name="Naimish Vadodariya" userId="d2e325c0593a319e" providerId="LiveId" clId="{4720A315-5A2E-4271-BFB1-BB9042A829E5}" dt="2022-07-08T16:35:34.882" v="673" actId="20577"/>
          <ac:spMkLst>
            <pc:docMk/>
            <pc:sldMk cId="1234560127" sldId="325"/>
            <ac:spMk id="2" creationId="{E1F2D5F8-87CB-4B5B-8EC7-5F4CE6485746}"/>
          </ac:spMkLst>
        </pc:spChg>
      </pc:sldChg>
      <pc:sldChg chg="modSp mod ord modAnim">
        <pc:chgData name="Naimish Vadodariya" userId="d2e325c0593a319e" providerId="LiveId" clId="{4720A315-5A2E-4271-BFB1-BB9042A829E5}" dt="2022-07-08T16:33:13.373" v="599" actId="113"/>
        <pc:sldMkLst>
          <pc:docMk/>
          <pc:sldMk cId="207174456" sldId="326"/>
        </pc:sldMkLst>
        <pc:spChg chg="mod">
          <ac:chgData name="Naimish Vadodariya" userId="d2e325c0593a319e" providerId="LiveId" clId="{4720A315-5A2E-4271-BFB1-BB9042A829E5}" dt="2022-07-08T16:33:13.373" v="599" actId="113"/>
          <ac:spMkLst>
            <pc:docMk/>
            <pc:sldMk cId="207174456" sldId="326"/>
            <ac:spMk id="3" creationId="{139A428D-8F15-4206-B337-FA27C005FA71}"/>
          </ac:spMkLst>
        </pc:spChg>
      </pc:sldChg>
      <pc:sldChg chg="modSp add mod">
        <pc:chgData name="Naimish Vadodariya" userId="d2e325c0593a319e" providerId="LiveId" clId="{4720A315-5A2E-4271-BFB1-BB9042A829E5}" dt="2022-07-08T02:29:46.351" v="19" actId="20577"/>
        <pc:sldMkLst>
          <pc:docMk/>
          <pc:sldMk cId="200374224" sldId="327"/>
        </pc:sldMkLst>
        <pc:spChg chg="mod">
          <ac:chgData name="Naimish Vadodariya" userId="d2e325c0593a319e" providerId="LiveId" clId="{4720A315-5A2E-4271-BFB1-BB9042A829E5}" dt="2022-07-08T02:29:46.351" v="19" actId="20577"/>
          <ac:spMkLst>
            <pc:docMk/>
            <pc:sldMk cId="200374224" sldId="327"/>
            <ac:spMk id="2" creationId="{54D792E8-8838-4744-A7DD-92B0ED18307B}"/>
          </ac:spMkLst>
        </pc:spChg>
        <pc:spChg chg="mod">
          <ac:chgData name="Naimish Vadodariya" userId="d2e325c0593a319e" providerId="LiveId" clId="{4720A315-5A2E-4271-BFB1-BB9042A829E5}" dt="2022-07-08T02:29:40.730" v="2" actId="20577"/>
          <ac:spMkLst>
            <pc:docMk/>
            <pc:sldMk cId="200374224" sldId="327"/>
            <ac:spMk id="3" creationId="{6C915463-E8EE-4502-8261-E337007EFAAF}"/>
          </ac:spMkLst>
        </pc:spChg>
      </pc:sldChg>
      <pc:sldChg chg="modSp add mod">
        <pc:chgData name="Naimish Vadodariya" userId="d2e325c0593a319e" providerId="LiveId" clId="{4720A315-5A2E-4271-BFB1-BB9042A829E5}" dt="2022-07-08T02:30:01.980" v="45" actId="20577"/>
        <pc:sldMkLst>
          <pc:docMk/>
          <pc:sldMk cId="700880048" sldId="328"/>
        </pc:sldMkLst>
        <pc:spChg chg="mod">
          <ac:chgData name="Naimish Vadodariya" userId="d2e325c0593a319e" providerId="LiveId" clId="{4720A315-5A2E-4271-BFB1-BB9042A829E5}" dt="2022-07-08T02:30:01.980" v="45" actId="20577"/>
          <ac:spMkLst>
            <pc:docMk/>
            <pc:sldMk cId="700880048" sldId="328"/>
            <ac:spMk id="2" creationId="{E1F2D5F8-87CB-4B5B-8EC7-5F4CE6485746}"/>
          </ac:spMkLst>
        </pc:spChg>
      </pc:sldChg>
      <pc:sldChg chg="modSp add mod">
        <pc:chgData name="Naimish Vadodariya" userId="d2e325c0593a319e" providerId="LiveId" clId="{4720A315-5A2E-4271-BFB1-BB9042A829E5}" dt="2022-07-08T02:32:29.970" v="118" actId="20577"/>
        <pc:sldMkLst>
          <pc:docMk/>
          <pc:sldMk cId="2908367801" sldId="329"/>
        </pc:sldMkLst>
        <pc:spChg chg="mod">
          <ac:chgData name="Naimish Vadodariya" userId="d2e325c0593a319e" providerId="LiveId" clId="{4720A315-5A2E-4271-BFB1-BB9042A829E5}" dt="2022-07-08T02:32:29.970" v="118" actId="20577"/>
          <ac:spMkLst>
            <pc:docMk/>
            <pc:sldMk cId="2908367801" sldId="329"/>
            <ac:spMk id="2" creationId="{E1F2D5F8-87CB-4B5B-8EC7-5F4CE6485746}"/>
          </ac:spMkLst>
        </pc:spChg>
      </pc:sldChg>
      <pc:sldChg chg="modSp add mod">
        <pc:chgData name="Naimish Vadodariya" userId="d2e325c0593a319e" providerId="LiveId" clId="{4720A315-5A2E-4271-BFB1-BB9042A829E5}" dt="2022-07-08T02:30:35.970" v="114" actId="20577"/>
        <pc:sldMkLst>
          <pc:docMk/>
          <pc:sldMk cId="2459902967" sldId="330"/>
        </pc:sldMkLst>
        <pc:spChg chg="mod">
          <ac:chgData name="Naimish Vadodariya" userId="d2e325c0593a319e" providerId="LiveId" clId="{4720A315-5A2E-4271-BFB1-BB9042A829E5}" dt="2022-07-08T02:30:35.970" v="114" actId="20577"/>
          <ac:spMkLst>
            <pc:docMk/>
            <pc:sldMk cId="2459902967" sldId="330"/>
            <ac:spMk id="2" creationId="{E1F2D5F8-87CB-4B5B-8EC7-5F4CE6485746}"/>
          </ac:spMkLst>
        </pc:spChg>
      </pc:sldChg>
      <pc:sldChg chg="modSp add mod">
        <pc:chgData name="Naimish Vadodariya" userId="d2e325c0593a319e" providerId="LiveId" clId="{4720A315-5A2E-4271-BFB1-BB9042A829E5}" dt="2022-07-08T02:33:02.331" v="190" actId="20577"/>
        <pc:sldMkLst>
          <pc:docMk/>
          <pc:sldMk cId="3640156525" sldId="331"/>
        </pc:sldMkLst>
        <pc:spChg chg="mod">
          <ac:chgData name="Naimish Vadodariya" userId="d2e325c0593a319e" providerId="LiveId" clId="{4720A315-5A2E-4271-BFB1-BB9042A829E5}" dt="2022-07-08T02:33:02.331" v="190" actId="20577"/>
          <ac:spMkLst>
            <pc:docMk/>
            <pc:sldMk cId="3640156525" sldId="331"/>
            <ac:spMk id="2" creationId="{E1F2D5F8-87CB-4B5B-8EC7-5F4CE6485746}"/>
          </ac:spMkLst>
        </pc:spChg>
      </pc:sldChg>
      <pc:sldChg chg="modSp add mod">
        <pc:chgData name="Naimish Vadodariya" userId="d2e325c0593a319e" providerId="LiveId" clId="{4720A315-5A2E-4271-BFB1-BB9042A829E5}" dt="2022-07-08T02:33:15" v="201" actId="20577"/>
        <pc:sldMkLst>
          <pc:docMk/>
          <pc:sldMk cId="1849273504" sldId="332"/>
        </pc:sldMkLst>
        <pc:spChg chg="mod">
          <ac:chgData name="Naimish Vadodariya" userId="d2e325c0593a319e" providerId="LiveId" clId="{4720A315-5A2E-4271-BFB1-BB9042A829E5}" dt="2022-07-08T02:33:15" v="201" actId="20577"/>
          <ac:spMkLst>
            <pc:docMk/>
            <pc:sldMk cId="1849273504" sldId="332"/>
            <ac:spMk id="2" creationId="{E1F2D5F8-87CB-4B5B-8EC7-5F4CE6485746}"/>
          </ac:spMkLst>
        </pc:spChg>
      </pc:sldChg>
      <pc:sldChg chg="add del">
        <pc:chgData name="Naimish Vadodariya" userId="d2e325c0593a319e" providerId="LiveId" clId="{4720A315-5A2E-4271-BFB1-BB9042A829E5}" dt="2022-07-08T16:35:21.650" v="667" actId="2696"/>
        <pc:sldMkLst>
          <pc:docMk/>
          <pc:sldMk cId="1647061508"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a:t> University, </a:t>
            </a:r>
            <a:r>
              <a:rPr lang="en-US" sz="1600" dirty="0"/>
              <a:t>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134435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599" y="6604000"/>
            <a:ext cx="516815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2 - Exception Handling &amp; Transaction Management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3303493" y="6602874"/>
            <a:ext cx="6485966" cy="25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Exception Handling &amp; Transaction Management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tx2"/>
              </a:buClr>
              <a:buFont typeface="Wingdings 3" panose="05040102010807070707" pitchFamily="18" charset="2"/>
              <a:buChar char=""/>
              <a:defRPr sz="2400">
                <a:solidFill>
                  <a:schemeClr val="tx1"/>
                </a:solidFill>
              </a:defRPr>
            </a:lvl1pPr>
            <a:lvl2pPr marL="809625" indent="-352425" algn="just">
              <a:buClr>
                <a:schemeClr val="tx2"/>
              </a:buClr>
              <a:buFont typeface="Wingdings 3" panose="05040102010807070707" pitchFamily="18" charset="2"/>
              <a:buChar char=""/>
              <a:defRPr sz="2000">
                <a:solidFill>
                  <a:schemeClr val="tx1"/>
                </a:solidFill>
              </a:defRPr>
            </a:lvl2pPr>
            <a:lvl3pPr marL="1143000" indent="-228600" algn="just">
              <a:buClr>
                <a:schemeClr val="tx2"/>
              </a:buClr>
              <a:buFont typeface="Wingdings" panose="05000000000000000000" pitchFamily="2" charset="2"/>
              <a:buChar char="§"/>
              <a:defRPr sz="1800">
                <a:solidFill>
                  <a:schemeClr val="tx1"/>
                </a:solidFill>
              </a:defRPr>
            </a:lvl3pPr>
            <a:lvl4pPr algn="just">
              <a:buClr>
                <a:schemeClr val="tx2"/>
              </a:buClr>
              <a:defRPr sz="1600">
                <a:solidFill>
                  <a:schemeClr val="tx1"/>
                </a:solidFill>
              </a:defRPr>
            </a:lvl4pPr>
            <a:lvl5pPr algn="just">
              <a:buClr>
                <a:schemeClr val="tx2"/>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515918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Exception Handling &amp; Transaction Management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8/25/2023</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9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A5353-D4D5-43D7-A039-6CFC6871D64F}"/>
              </a:ext>
            </a:extLst>
          </p:cNvPr>
          <p:cNvSpPr>
            <a:spLocks noGrp="1"/>
          </p:cNvSpPr>
          <p:nvPr>
            <p:ph type="ctrTitle"/>
          </p:nvPr>
        </p:nvSpPr>
        <p:spPr>
          <a:xfrm>
            <a:off x="559490" y="1122364"/>
            <a:ext cx="7968874" cy="2578780"/>
          </a:xfrm>
        </p:spPr>
        <p:txBody>
          <a:bodyPr/>
          <a:lstStyle/>
          <a:p>
            <a:r>
              <a:rPr lang="en-US" sz="4800" b="0" dirty="0">
                <a:latin typeface="Roboto Condensed Light" panose="02000000000000000000" pitchFamily="2" charset="0"/>
                <a:ea typeface="Roboto Condensed Light" panose="02000000000000000000" pitchFamily="2" charset="0"/>
              </a:rPr>
              <a:t>Unit-2</a:t>
            </a:r>
            <a:r>
              <a:rPr lang="en-US" dirty="0"/>
              <a:t> </a:t>
            </a:r>
            <a:br>
              <a:rPr lang="en-US" dirty="0"/>
            </a:br>
            <a:r>
              <a:rPr lang="en-US" sz="6000" dirty="0" smtClean="0"/>
              <a:t>Exception </a:t>
            </a:r>
            <a:r>
              <a:rPr lang="en-US" sz="6000" dirty="0"/>
              <a:t>Handling &amp; </a:t>
            </a:r>
            <a:r>
              <a:rPr lang="en-US" sz="6000" dirty="0" smtClean="0"/>
              <a:t/>
            </a:r>
            <a:br>
              <a:rPr lang="en-US" sz="6000" dirty="0" smtClean="0"/>
            </a:br>
            <a:r>
              <a:rPr lang="en-US" sz="6000" dirty="0" smtClean="0"/>
              <a:t>Transaction Management</a:t>
            </a:r>
            <a:endParaRPr lang="en-US" sz="6000" dirty="0"/>
          </a:p>
        </p:txBody>
      </p:sp>
      <p:sp>
        <p:nvSpPr>
          <p:cNvPr id="3" name="Text Placeholder 2">
            <a:extLst>
              <a:ext uri="{FF2B5EF4-FFF2-40B4-BE49-F238E27FC236}">
                <a16:creationId xmlns="" xmlns:a16="http://schemas.microsoft.com/office/drawing/2014/main" id="{E4D4005A-4647-4086-9144-7BCC7DFEFB1B}"/>
              </a:ext>
            </a:extLst>
          </p:cNvPr>
          <p:cNvSpPr>
            <a:spLocks noGrp="1"/>
          </p:cNvSpPr>
          <p:nvPr>
            <p:ph type="body" sz="quarter" idx="11"/>
          </p:nvPr>
        </p:nvSpPr>
        <p:spPr/>
        <p:txBody>
          <a:bodyPr/>
          <a:lstStyle/>
          <a:p>
            <a:r>
              <a:rPr lang="en-US" dirty="0"/>
              <a:t>naimish.vadodariya@darshan.ac.in</a:t>
            </a:r>
          </a:p>
        </p:txBody>
      </p:sp>
      <p:sp>
        <p:nvSpPr>
          <p:cNvPr id="4" name="Text Placeholder 3">
            <a:extLst>
              <a:ext uri="{FF2B5EF4-FFF2-40B4-BE49-F238E27FC236}">
                <a16:creationId xmlns="" xmlns:a16="http://schemas.microsoft.com/office/drawing/2014/main" id="{6F817D43-889A-4049-ACFD-9B3B648B6A91}"/>
              </a:ext>
            </a:extLst>
          </p:cNvPr>
          <p:cNvSpPr>
            <a:spLocks noGrp="1"/>
          </p:cNvSpPr>
          <p:nvPr>
            <p:ph type="body" sz="quarter" idx="12"/>
          </p:nvPr>
        </p:nvSpPr>
        <p:spPr/>
        <p:txBody>
          <a:bodyPr/>
          <a:lstStyle/>
          <a:p>
            <a:r>
              <a:rPr lang="en-US" dirty="0"/>
              <a:t>8866215253</a:t>
            </a:r>
          </a:p>
        </p:txBody>
      </p:sp>
      <p:sp>
        <p:nvSpPr>
          <p:cNvPr id="5" name="Text Placeholder 4">
            <a:extLst>
              <a:ext uri="{FF2B5EF4-FFF2-40B4-BE49-F238E27FC236}">
                <a16:creationId xmlns=""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 xmlns:a16="http://schemas.microsoft.com/office/drawing/2014/main" id="{1F7AB9BC-FE08-46B2-A19C-803CB5DF0CD1}"/>
              </a:ext>
            </a:extLst>
          </p:cNvPr>
          <p:cNvSpPr>
            <a:spLocks noGrp="1"/>
          </p:cNvSpPr>
          <p:nvPr>
            <p:ph type="body" sz="quarter" idx="14"/>
          </p:nvPr>
        </p:nvSpPr>
        <p:spPr/>
        <p:txBody>
          <a:bodyPr/>
          <a:lstStyle/>
          <a:p>
            <a:r>
              <a:rPr lang="en-US" dirty="0"/>
              <a:t>Prof. Naimish R. Vadodariya</a:t>
            </a:r>
          </a:p>
        </p:txBody>
      </p:sp>
      <p:sp>
        <p:nvSpPr>
          <p:cNvPr id="1027" name="Text Placeholder 1026">
            <a:extLst>
              <a:ext uri="{FF2B5EF4-FFF2-40B4-BE49-F238E27FC236}">
                <a16:creationId xmlns="" xmlns:a16="http://schemas.microsoft.com/office/drawing/2014/main" id="{D1F0AA94-EAF3-4868-942A-0125EFC5C764}"/>
              </a:ext>
            </a:extLst>
          </p:cNvPr>
          <p:cNvSpPr>
            <a:spLocks noGrp="1"/>
          </p:cNvSpPr>
          <p:nvPr>
            <p:ph type="body" sz="quarter" idx="16"/>
          </p:nvPr>
        </p:nvSpPr>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latin typeface="Roboto Condensed Light" panose="02000000000000000000" pitchFamily="2" charset="0"/>
                <a:ea typeface="Roboto Condensed Light" panose="02000000000000000000" pitchFamily="2" charset="0"/>
              </a:rPr>
              <a:t>#2101CS302</a:t>
            </a:r>
          </a:p>
        </p:txBody>
      </p:sp>
      <p:pic>
        <p:nvPicPr>
          <p:cNvPr id="24" name="Picture Placeholder 23">
            <a:extLst>
              <a:ext uri="{FF2B5EF4-FFF2-40B4-BE49-F238E27FC236}">
                <a16:creationId xmlns="" xmlns:a16="http://schemas.microsoft.com/office/drawing/2014/main" id="{4FC20EE9-4DB6-49AC-8191-5DB6BA1966B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
        <p:nvSpPr>
          <p:cNvPr id="11" name="AutoShape 3">
            <a:extLst>
              <a:ext uri="{FF2B5EF4-FFF2-40B4-BE49-F238E27FC236}">
                <a16:creationId xmlns=""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smtClean="0"/>
              <a:t>Example: Error </a:t>
            </a:r>
            <a:r>
              <a:rPr lang="en-US" dirty="0"/>
              <a:t>Functions</a:t>
            </a:r>
            <a:endParaRPr lang="en-GB" dirty="0"/>
          </a:p>
        </p:txBody>
      </p:sp>
      <p:pic>
        <p:nvPicPr>
          <p:cNvPr id="5" name="Picture 4">
            <a:extLst>
              <a:ext uri="{FF2B5EF4-FFF2-40B4-BE49-F238E27FC236}">
                <a16:creationId xmlns="" xmlns:a16="http://schemas.microsoft.com/office/drawing/2014/main" id="{41FEE4F0-F4ED-3B73-6E47-62B5393CA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25" y="4988344"/>
            <a:ext cx="7844566" cy="1325337"/>
          </a:xfrm>
          <a:prstGeom prst="rect">
            <a:avLst/>
          </a:prstGeom>
          <a:ln>
            <a:solidFill>
              <a:schemeClr val="tx1"/>
            </a:solidFill>
          </a:ln>
        </p:spPr>
      </p:pic>
      <p:sp>
        <p:nvSpPr>
          <p:cNvPr id="4" name="Rectangle 3">
            <a:extLst>
              <a:ext uri="{FF2B5EF4-FFF2-40B4-BE49-F238E27FC236}">
                <a16:creationId xmlns="" xmlns:a16="http://schemas.microsoft.com/office/drawing/2014/main" id="{DE1519F5-C79D-6887-B31D-F606FAEB0707}"/>
              </a:ext>
            </a:extLst>
          </p:cNvPr>
          <p:cNvSpPr/>
          <p:nvPr/>
        </p:nvSpPr>
        <p:spPr>
          <a:xfrm>
            <a:off x="793942" y="1206987"/>
            <a:ext cx="6726532" cy="3647152"/>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8000"/>
                </a:solidFill>
                <a:latin typeface="Consolas" panose="020B0609020204030204" pitchFamily="49" charset="0"/>
              </a:rPr>
              <a:t>-- Generate a divide-by-zero error  </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Error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endParaRPr lang="en-GB" sz="1650" dirty="0"/>
          </a:p>
        </p:txBody>
      </p:sp>
      <p:sp>
        <p:nvSpPr>
          <p:cNvPr id="6" name="Rectangle 5">
            <a:extLst>
              <a:ext uri="{FF2B5EF4-FFF2-40B4-BE49-F238E27FC236}">
                <a16:creationId xmlns="" xmlns:a16="http://schemas.microsoft.com/office/drawing/2014/main" id="{4147AAE7-99C5-CA95-6646-BA4B7E3235AE}"/>
              </a:ext>
            </a:extLst>
          </p:cNvPr>
          <p:cNvSpPr/>
          <p:nvPr/>
        </p:nvSpPr>
        <p:spPr>
          <a:xfrm>
            <a:off x="230156" y="1206987"/>
            <a:ext cx="579518"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7" name="Rectangle: Top Corners Rounded 6">
            <a:extLst>
              <a:ext uri="{FF2B5EF4-FFF2-40B4-BE49-F238E27FC236}">
                <a16:creationId xmlns="" xmlns:a16="http://schemas.microsoft.com/office/drawing/2014/main" id="{D8D6D822-2C4A-FD6B-DF59-D4B6A669A879}"/>
              </a:ext>
            </a:extLst>
          </p:cNvPr>
          <p:cNvSpPr/>
          <p:nvPr/>
        </p:nvSpPr>
        <p:spPr>
          <a:xfrm>
            <a:off x="230154" y="877803"/>
            <a:ext cx="225178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a:t>
            </a:r>
          </a:p>
        </p:txBody>
      </p:sp>
    </p:spTree>
    <p:extLst>
      <p:ext uri="{BB962C8B-B14F-4D97-AF65-F5344CB8AC3E}">
        <p14:creationId xmlns:p14="http://schemas.microsoft.com/office/powerpoint/2010/main" val="35035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1482E6-977A-A688-1CA3-449AFEA7D0A9}"/>
              </a:ext>
            </a:extLst>
          </p:cNvPr>
          <p:cNvSpPr>
            <a:spLocks noGrp="1"/>
          </p:cNvSpPr>
          <p:nvPr>
            <p:ph type="title"/>
          </p:nvPr>
        </p:nvSpPr>
        <p:spPr/>
        <p:txBody>
          <a:bodyPr/>
          <a:lstStyle/>
          <a:p>
            <a:r>
              <a:rPr lang="en-US" dirty="0"/>
              <a:t>Procedure with TRY…CATCH Example</a:t>
            </a:r>
            <a:endParaRPr lang="en-GB" dirty="0"/>
          </a:p>
        </p:txBody>
      </p:sp>
      <p:sp>
        <p:nvSpPr>
          <p:cNvPr id="4" name="Content Placeholder 2">
            <a:extLst>
              <a:ext uri="{FF2B5EF4-FFF2-40B4-BE49-F238E27FC236}">
                <a16:creationId xmlns="" xmlns:a16="http://schemas.microsoft.com/office/drawing/2014/main" id="{4082E14A-1D0F-B460-9CF6-A1ACDC9D5043}"/>
              </a:ext>
            </a:extLst>
          </p:cNvPr>
          <p:cNvSpPr txBox="1">
            <a:spLocks/>
          </p:cNvSpPr>
          <p:nvPr/>
        </p:nvSpPr>
        <p:spPr>
          <a:xfrm>
            <a:off x="6925189" y="1225399"/>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2</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5" name="Content Placeholder 2">
            <a:extLst>
              <a:ext uri="{FF2B5EF4-FFF2-40B4-BE49-F238E27FC236}">
                <a16:creationId xmlns="" xmlns:a16="http://schemas.microsoft.com/office/drawing/2014/main" id="{364E832C-91FF-A066-8EF3-E0191B001D47}"/>
              </a:ext>
            </a:extLst>
          </p:cNvPr>
          <p:cNvSpPr txBox="1">
            <a:spLocks/>
          </p:cNvSpPr>
          <p:nvPr/>
        </p:nvSpPr>
        <p:spPr>
          <a:xfrm>
            <a:off x="10894979" y="1243440"/>
            <a:ext cx="1067879" cy="7112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--Output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5</a:t>
            </a:r>
            <a:endParaRPr lang="en-GB" sz="1400" dirty="0">
              <a:solidFill>
                <a:srgbClr val="000000"/>
              </a:solidFill>
              <a:latin typeface="Consolas" panose="020B0609020204030204" pitchFamily="49" charset="0"/>
            </a:endParaRPr>
          </a:p>
        </p:txBody>
      </p:sp>
      <p:sp>
        <p:nvSpPr>
          <p:cNvPr id="6" name="Content Placeholder 2">
            <a:extLst>
              <a:ext uri="{FF2B5EF4-FFF2-40B4-BE49-F238E27FC236}">
                <a16:creationId xmlns="" xmlns:a16="http://schemas.microsoft.com/office/drawing/2014/main" id="{99581603-BDE6-2A88-5DCD-258E0318923C}"/>
              </a:ext>
            </a:extLst>
          </p:cNvPr>
          <p:cNvSpPr txBox="1">
            <a:spLocks/>
          </p:cNvSpPr>
          <p:nvPr/>
        </p:nvSpPr>
        <p:spPr>
          <a:xfrm>
            <a:off x="6925189" y="3078774"/>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pic>
        <p:nvPicPr>
          <p:cNvPr id="8" name="Picture 7">
            <a:extLst>
              <a:ext uri="{FF2B5EF4-FFF2-40B4-BE49-F238E27FC236}">
                <a16:creationId xmlns="" xmlns:a16="http://schemas.microsoft.com/office/drawing/2014/main" id="{129DB1DB-7F8F-F7F8-64D2-63B26DCF1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189" y="4493077"/>
            <a:ext cx="5133932" cy="455739"/>
          </a:xfrm>
          <a:prstGeom prst="rect">
            <a:avLst/>
          </a:prstGeom>
          <a:ln>
            <a:solidFill>
              <a:schemeClr val="tx1"/>
            </a:solidFill>
          </a:ln>
        </p:spPr>
      </p:pic>
      <p:sp>
        <p:nvSpPr>
          <p:cNvPr id="7" name="Rectangle 6">
            <a:extLst>
              <a:ext uri="{FF2B5EF4-FFF2-40B4-BE49-F238E27FC236}">
                <a16:creationId xmlns="" xmlns:a16="http://schemas.microsoft.com/office/drawing/2014/main" id="{00C72D7B-5E68-7F99-A339-40ED9F5487A8}"/>
              </a:ext>
            </a:extLst>
          </p:cNvPr>
          <p:cNvSpPr/>
          <p:nvPr/>
        </p:nvSpPr>
        <p:spPr>
          <a:xfrm>
            <a:off x="696666" y="1225399"/>
            <a:ext cx="5986237" cy="4916731"/>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PR_divide</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@b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@c </a:t>
            </a:r>
            <a:r>
              <a:rPr lang="en-GB" sz="1650" dirty="0">
                <a:solidFill>
                  <a:srgbClr val="0000FF"/>
                </a:solidFill>
                <a:latin typeface="Consolas" panose="020B0609020204030204" pitchFamily="49" charset="0"/>
              </a:rPr>
              <a:t>decimal</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output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@c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@b</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p:txBody>
      </p:sp>
      <p:sp>
        <p:nvSpPr>
          <p:cNvPr id="9" name="Rectangle 8">
            <a:extLst>
              <a:ext uri="{FF2B5EF4-FFF2-40B4-BE49-F238E27FC236}">
                <a16:creationId xmlns="" xmlns:a16="http://schemas.microsoft.com/office/drawing/2014/main" id="{6D226FBD-0188-DAA5-9E07-5A8803998659}"/>
              </a:ext>
            </a:extLst>
          </p:cNvPr>
          <p:cNvSpPr/>
          <p:nvPr/>
        </p:nvSpPr>
        <p:spPr>
          <a:xfrm>
            <a:off x="132880" y="1225399"/>
            <a:ext cx="579518" cy="491673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p:txBody>
      </p:sp>
      <p:sp>
        <p:nvSpPr>
          <p:cNvPr id="10" name="Rectangle: Top Corners Rounded 9">
            <a:extLst>
              <a:ext uri="{FF2B5EF4-FFF2-40B4-BE49-F238E27FC236}">
                <a16:creationId xmlns="" xmlns:a16="http://schemas.microsoft.com/office/drawing/2014/main" id="{25D68103-BB31-BAF2-ADEB-8CA08ADBD596}"/>
              </a:ext>
            </a:extLst>
          </p:cNvPr>
          <p:cNvSpPr/>
          <p:nvPr/>
        </p:nvSpPr>
        <p:spPr>
          <a:xfrm>
            <a:off x="132878" y="896215"/>
            <a:ext cx="383600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 in Stored Procedure</a:t>
            </a:r>
          </a:p>
        </p:txBody>
      </p:sp>
      <p:cxnSp>
        <p:nvCxnSpPr>
          <p:cNvPr id="11" name="Straight Connector 10"/>
          <p:cNvCxnSpPr/>
          <p:nvPr/>
        </p:nvCxnSpPr>
        <p:spPr>
          <a:xfrm flipV="1">
            <a:off x="6989275" y="2752253"/>
            <a:ext cx="4852658" cy="18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7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 Exception Example</a:t>
            </a:r>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1194569"/>
            <a:ext cx="10129096" cy="2885405"/>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Sample_Proc</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Salary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FirstName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ERROR_PROCEDURE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ProcName</a:t>
            </a:r>
            <a:r>
              <a:rPr lang="en-US" sz="1650" dirty="0">
                <a:solidFill>
                  <a:srgbClr val="808080"/>
                </a:solidFill>
                <a:latin typeface="Consolas" panose="020B0609020204030204" pitchFamily="49" charset="0"/>
              </a:rPr>
              <a:t>;</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1194569"/>
            <a:ext cx="579518" cy="288540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865385"/>
            <a:ext cx="343988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Handling Exception in Stored Procedure</a:t>
            </a:r>
          </a:p>
        </p:txBody>
      </p:sp>
      <p:sp>
        <p:nvSpPr>
          <p:cNvPr id="3" name="TextBox 2">
            <a:extLst>
              <a:ext uri="{FF2B5EF4-FFF2-40B4-BE49-F238E27FC236}">
                <a16:creationId xmlns="" xmlns:a16="http://schemas.microsoft.com/office/drawing/2014/main" id="{7D4BE6F7-007E-94AC-682A-8F954A7EC735}"/>
              </a:ext>
            </a:extLst>
          </p:cNvPr>
          <p:cNvSpPr txBox="1"/>
          <p:nvPr/>
        </p:nvSpPr>
        <p:spPr>
          <a:xfrm>
            <a:off x="-70094" y="4186128"/>
            <a:ext cx="8814044" cy="1200329"/>
          </a:xfrm>
          <a:prstGeom prst="rect">
            <a:avLst/>
          </a:prstGeom>
          <a:noFill/>
        </p:spPr>
        <p:txBody>
          <a:bodyPr wrap="square">
            <a:spAutoFit/>
          </a:bodyPr>
          <a:lstStyle/>
          <a:p>
            <a:pPr lvl="1" fontAlgn="base"/>
            <a:r>
              <a:rPr lang="en-GB" dirty="0">
                <a:latin typeface="Consolas" panose="020B0609020204030204" pitchFamily="49" charset="0"/>
              </a:rPr>
              <a:t>Execute Procedure : </a:t>
            </a:r>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Sample_Proc</a:t>
            </a:r>
            <a:r>
              <a:rPr lang="en-GB" dirty="0">
                <a:solidFill>
                  <a:srgbClr val="000000"/>
                </a:solidFill>
                <a:latin typeface="Consolas" panose="020B0609020204030204" pitchFamily="49" charset="0"/>
              </a:rPr>
              <a:t> </a:t>
            </a:r>
          </a:p>
          <a:p>
            <a:pPr lvl="1" fontAlgn="base"/>
            <a:endParaRPr lang="en-GB" dirty="0">
              <a:solidFill>
                <a:srgbClr val="000000"/>
              </a:solidFill>
              <a:latin typeface="Consolas" panose="020B0609020204030204" pitchFamily="49" charset="0"/>
            </a:endParaRPr>
          </a:p>
          <a:p>
            <a:pPr lvl="1" fontAlgn="base"/>
            <a:r>
              <a:rPr lang="en-US" b="1" dirty="0"/>
              <a:t>O/P: </a:t>
            </a:r>
            <a:endParaRPr lang="en-GB" dirty="0">
              <a:solidFill>
                <a:srgbClr val="000000"/>
              </a:solidFill>
              <a:latin typeface="Consolas" panose="020B0609020204030204" pitchFamily="49" charset="0"/>
            </a:endParaRPr>
          </a:p>
          <a:p>
            <a:pPr lvl="1" fontAlgn="base"/>
            <a:r>
              <a:rPr lang="en-GB" dirty="0" err="1">
                <a:solidFill>
                  <a:srgbClr val="000000"/>
                </a:solidFill>
                <a:latin typeface="Consolas" panose="020B0609020204030204" pitchFamily="49" charset="0"/>
              </a:rPr>
              <a:t>Sample_Proc</a:t>
            </a:r>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 </a:t>
            </a:r>
            <a:r>
              <a:rPr lang="en-US" dirty="0" smtClean="0">
                <a:solidFill>
                  <a:srgbClr val="FF0000"/>
                </a:solidFill>
                <a:latin typeface="Consolas" panose="020B0609020204030204" pitchFamily="49" charset="0"/>
              </a:rPr>
              <a:t>Error </a:t>
            </a:r>
            <a:r>
              <a:rPr lang="en-US" dirty="0">
                <a:solidFill>
                  <a:srgbClr val="FF0000"/>
                </a:solidFill>
                <a:latin typeface="Consolas" panose="020B0609020204030204" pitchFamily="49" charset="0"/>
              </a:rPr>
              <a:t>converting data type varchar to numeric.</a:t>
            </a:r>
            <a:endParaRPr lang="en-US" dirty="0">
              <a:solidFill>
                <a:srgbClr val="FF0000"/>
              </a:solidFill>
            </a:endParaRPr>
          </a:p>
        </p:txBody>
      </p:sp>
    </p:spTree>
    <p:extLst>
      <p:ext uri="{BB962C8B-B14F-4D97-AF65-F5344CB8AC3E}">
        <p14:creationId xmlns:p14="http://schemas.microsoft.com/office/powerpoint/2010/main" val="222483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smtClean="0"/>
              <a:t>Throw &amp; </a:t>
            </a:r>
            <a:r>
              <a:rPr lang="en-US" dirty="0" err="1" smtClean="0"/>
              <a:t>RaiseError</a:t>
            </a:r>
            <a:r>
              <a:rPr lang="en-US" dirty="0" smtClean="0"/>
              <a:t>()</a:t>
            </a:r>
            <a:endParaRPr lang="en-US" dirty="0"/>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2</a:t>
            </a:r>
            <a:endParaRPr lang="en-US" dirty="0"/>
          </a:p>
        </p:txBody>
      </p:sp>
    </p:spTree>
    <p:extLst>
      <p:ext uri="{BB962C8B-B14F-4D97-AF65-F5344CB8AC3E}">
        <p14:creationId xmlns:p14="http://schemas.microsoft.com/office/powerpoint/2010/main" val="1697457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smtClean="0"/>
              <a:t>Throw</a:t>
            </a:r>
            <a:endParaRPr lang="en-GB" dirty="0"/>
          </a:p>
        </p:txBody>
      </p:sp>
      <p:sp>
        <p:nvSpPr>
          <p:cNvPr id="3" name="Content Placeholder 2">
            <a:extLst>
              <a:ext uri="{FF2B5EF4-FFF2-40B4-BE49-F238E27FC236}">
                <a16:creationId xmlns="" xmlns:a16="http://schemas.microsoft.com/office/drawing/2014/main" id="{05504016-A3A7-2E5C-9AB3-DFDD349BEBB8}"/>
              </a:ext>
            </a:extLst>
          </p:cNvPr>
          <p:cNvSpPr>
            <a:spLocks noGrp="1"/>
          </p:cNvSpPr>
          <p:nvPr>
            <p:ph idx="1"/>
          </p:nvPr>
        </p:nvSpPr>
        <p:spPr>
          <a:xfrm>
            <a:off x="131181" y="863444"/>
            <a:ext cx="11936994" cy="5590565"/>
          </a:xfrm>
        </p:spPr>
        <p:txBody>
          <a:bodyPr/>
          <a:lstStyle/>
          <a:p>
            <a:r>
              <a:rPr lang="en-US" dirty="0"/>
              <a:t>The THROW statement raises an exception and transfers execution to a CATCH block of a </a:t>
            </a:r>
            <a:r>
              <a:rPr lang="en-US" dirty="0" smtClean="0"/>
              <a:t>TRY...CATCH.</a:t>
            </a:r>
            <a:endParaRPr lang="en-US" dirty="0"/>
          </a:p>
          <a:p>
            <a:r>
              <a:rPr lang="en-US" dirty="0"/>
              <a:t>The following illustrates the syntax of the THROW statement:</a:t>
            </a:r>
          </a:p>
          <a:p>
            <a:endParaRPr lang="en-US" dirty="0" smtClean="0"/>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pPr marL="0" indent="0">
              <a:buNone/>
            </a:pPr>
            <a:endParaRPr lang="en-GB" sz="1400" dirty="0">
              <a:solidFill>
                <a:srgbClr val="000000"/>
              </a:solidFill>
              <a:latin typeface="Consolas" panose="020B0609020204030204" pitchFamily="49" charset="0"/>
            </a:endParaRPr>
          </a:p>
        </p:txBody>
      </p:sp>
      <p:sp>
        <p:nvSpPr>
          <p:cNvPr id="9" name="Rectangle 8">
            <a:extLst>
              <a:ext uri="{FF2B5EF4-FFF2-40B4-BE49-F238E27FC236}">
                <a16:creationId xmlns="" xmlns:a16="http://schemas.microsoft.com/office/drawing/2014/main" id="{6BD1329B-00AB-BF14-D651-805980AD5447}"/>
              </a:ext>
            </a:extLst>
          </p:cNvPr>
          <p:cNvSpPr/>
          <p:nvPr/>
        </p:nvSpPr>
        <p:spPr>
          <a:xfrm>
            <a:off x="1046647" y="2415106"/>
            <a:ext cx="5702496" cy="346249"/>
          </a:xfrm>
          <a:prstGeom prst="rect">
            <a:avLst/>
          </a:prstGeom>
          <a:solidFill>
            <a:schemeClr val="bg1">
              <a:lumMod val="95000"/>
            </a:schemeClr>
          </a:solidFill>
          <a:ln>
            <a:noFill/>
          </a:ln>
        </p:spPr>
        <p:txBody>
          <a:bodyPr wrap="square">
            <a:spAutoFit/>
          </a:bodyPr>
          <a:lstStyle/>
          <a:p>
            <a:r>
              <a:rPr lang="en-US" sz="1650" dirty="0">
                <a:solidFill>
                  <a:srgbClr val="301B92"/>
                </a:solidFill>
                <a:latin typeface="Consolas" panose="020B0609020204030204" pitchFamily="49" charset="0"/>
              </a:rPr>
              <a:t>THROW</a:t>
            </a:r>
            <a:r>
              <a:rPr lang="en-US" sz="1650" dirty="0">
                <a:solidFill>
                  <a:srgbClr val="FF00FF"/>
                </a:solidFill>
                <a:latin typeface="Consolas" panose="020B0609020204030204" pitchFamily="49" charset="0"/>
              </a:rPr>
              <a:t> </a:t>
            </a:r>
            <a:r>
              <a:rPr lang="en-US" sz="1650" dirty="0" err="1" smtClean="0">
                <a:latin typeface="Consolas" panose="020B0609020204030204" pitchFamily="49" charset="0"/>
              </a:rPr>
              <a:t>error_number</a:t>
            </a:r>
            <a:r>
              <a:rPr lang="en-US" sz="1650" dirty="0" smtClean="0">
                <a:latin typeface="Consolas" panose="020B0609020204030204" pitchFamily="49" charset="0"/>
              </a:rPr>
              <a:t>, message, state;</a:t>
            </a:r>
            <a:endParaRPr lang="en-GB" sz="1650" dirty="0">
              <a:latin typeface="Consolas" panose="020B0609020204030204" pitchFamily="49" charset="0"/>
            </a:endParaRPr>
          </a:p>
        </p:txBody>
      </p:sp>
      <p:sp>
        <p:nvSpPr>
          <p:cNvPr id="10" name="Rectangle 9">
            <a:extLst>
              <a:ext uri="{FF2B5EF4-FFF2-40B4-BE49-F238E27FC236}">
                <a16:creationId xmlns="" xmlns:a16="http://schemas.microsoft.com/office/drawing/2014/main" id="{751DE1C1-8715-92A3-768C-67989D59E3F4}"/>
              </a:ext>
            </a:extLst>
          </p:cNvPr>
          <p:cNvSpPr/>
          <p:nvPr/>
        </p:nvSpPr>
        <p:spPr>
          <a:xfrm>
            <a:off x="482861" y="2415106"/>
            <a:ext cx="579518" cy="346249"/>
          </a:xfrm>
          <a:prstGeom prst="rect">
            <a:avLst/>
          </a:prstGeom>
          <a:solidFill>
            <a:schemeClr val="bg1">
              <a:lumMod val="85000"/>
            </a:schemeClr>
          </a:solidFill>
          <a:ln>
            <a:noFill/>
          </a:ln>
        </p:spPr>
        <p:txBody>
          <a:bodyPr wrap="square">
            <a:spAutoFit/>
          </a:bodyPr>
          <a:lstStyle/>
          <a:p>
            <a:pPr algn="r"/>
            <a:r>
              <a:rPr lang="en-US" sz="1650" b="1" dirty="0" smtClean="0">
                <a:solidFill>
                  <a:schemeClr val="tx1">
                    <a:lumMod val="75000"/>
                    <a:lumOff val="25000"/>
                  </a:schemeClr>
                </a:solidFill>
                <a:latin typeface="Consolas" panose="020B0609020204030204" pitchFamily="49" charset="0"/>
              </a:rPr>
              <a:t>1</a:t>
            </a:r>
            <a:endParaRPr lang="en-US" sz="1650" b="1" dirty="0">
              <a:solidFill>
                <a:schemeClr val="tx1">
                  <a:lumMod val="75000"/>
                  <a:lumOff val="25000"/>
                </a:schemeClr>
              </a:solidFill>
              <a:latin typeface="Consolas" panose="020B0609020204030204" pitchFamily="49" charset="0"/>
            </a:endParaRPr>
          </a:p>
        </p:txBody>
      </p:sp>
      <p:sp>
        <p:nvSpPr>
          <p:cNvPr id="11" name="Rectangle: Top Corners Rounded 6">
            <a:extLst>
              <a:ext uri="{FF2B5EF4-FFF2-40B4-BE49-F238E27FC236}">
                <a16:creationId xmlns="" xmlns:a16="http://schemas.microsoft.com/office/drawing/2014/main" id="{3C5BFDCD-1E98-F044-22BB-16207F348FC3}"/>
              </a:ext>
            </a:extLst>
          </p:cNvPr>
          <p:cNvSpPr/>
          <p:nvPr/>
        </p:nvSpPr>
        <p:spPr>
          <a:xfrm>
            <a:off x="482860" y="2085922"/>
            <a:ext cx="9216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Syntax</a:t>
            </a:r>
            <a:endParaRPr lang="en-US" sz="1600" dirty="0">
              <a:solidFill>
                <a:schemeClr val="bg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415598602"/>
              </p:ext>
            </p:extLst>
          </p:nvPr>
        </p:nvGraphicFramePr>
        <p:xfrm>
          <a:off x="482858" y="2910424"/>
          <a:ext cx="11509116" cy="2021840"/>
        </p:xfrm>
        <a:graphic>
          <a:graphicData uri="http://schemas.openxmlformats.org/drawingml/2006/table">
            <a:tbl>
              <a:tblPr firstRow="1" bandRow="1">
                <a:tableStyleId>{5C22544A-7EE6-4342-B048-85BDC9FD1C3A}</a:tableStyleId>
              </a:tblPr>
              <a:tblGrid>
                <a:gridCol w="2241292"/>
                <a:gridCol w="9267824"/>
              </a:tblGrid>
              <a:tr h="370840">
                <a:tc>
                  <a:txBody>
                    <a:bodyPr/>
                    <a:lstStyle/>
                    <a:p>
                      <a:r>
                        <a:rPr lang="en-US" dirty="0" smtClean="0"/>
                        <a:t>Parameters</a:t>
                      </a:r>
                      <a:endParaRPr lang="en-US" dirty="0"/>
                    </a:p>
                  </a:txBody>
                  <a:tcPr/>
                </a:tc>
                <a:tc>
                  <a:txBody>
                    <a:bodyPr/>
                    <a:lstStyle/>
                    <a:p>
                      <a:r>
                        <a:rPr lang="en-US" dirty="0" smtClean="0"/>
                        <a:t>Description </a:t>
                      </a:r>
                      <a:endParaRPr lang="en-US" dirty="0"/>
                    </a:p>
                  </a:txBody>
                  <a:tcPr/>
                </a:tc>
              </a:tr>
              <a:tr h="370840">
                <a:tc>
                  <a:txBody>
                    <a:bodyPr/>
                    <a:lstStyle/>
                    <a:p>
                      <a:r>
                        <a:rPr lang="en-US" sz="1800" b="1" dirty="0" err="1" smtClean="0">
                          <a:latin typeface="Consolas" panose="020B0609020204030204" pitchFamily="49" charset="0"/>
                        </a:rPr>
                        <a:t>error_number</a:t>
                      </a:r>
                      <a:endParaRPr lang="en-US" b="1" dirty="0"/>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err="1" smtClean="0"/>
                        <a:t>error_number</a:t>
                      </a:r>
                      <a:r>
                        <a:rPr lang="en-US" sz="1800" b="0" i="0" kern="1200" dirty="0" smtClean="0">
                          <a:solidFill>
                            <a:schemeClr val="dk1"/>
                          </a:solidFill>
                          <a:effectLst/>
                          <a:latin typeface="+mn-lt"/>
                          <a:ea typeface="+mn-ea"/>
                          <a:cs typeface="+mn-cs"/>
                        </a:rPr>
                        <a:t> is an integer that represents the exception. </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err="1" smtClean="0"/>
                        <a:t>error_number</a:t>
                      </a:r>
                      <a:r>
                        <a:rPr lang="en-US" sz="1800" b="0" i="0" kern="1200" dirty="0" smtClean="0">
                          <a:solidFill>
                            <a:schemeClr val="dk1"/>
                          </a:solidFill>
                          <a:effectLst/>
                          <a:latin typeface="+mn-lt"/>
                          <a:ea typeface="+mn-ea"/>
                          <a:cs typeface="+mn-cs"/>
                        </a:rPr>
                        <a:t> must be greater than </a:t>
                      </a:r>
                      <a:r>
                        <a:rPr lang="en-US" dirty="0" smtClean="0"/>
                        <a:t>50,000</a:t>
                      </a:r>
                      <a:r>
                        <a:rPr lang="en-US" sz="1800" b="0" i="0" kern="1200" dirty="0" smtClean="0">
                          <a:solidFill>
                            <a:schemeClr val="dk1"/>
                          </a:solidFill>
                          <a:effectLst/>
                          <a:latin typeface="+mn-lt"/>
                          <a:ea typeface="+mn-ea"/>
                          <a:cs typeface="+mn-cs"/>
                        </a:rPr>
                        <a:t> and less than or equal to </a:t>
                      </a:r>
                      <a:r>
                        <a:rPr lang="en-US" dirty="0" smtClean="0"/>
                        <a:t>2,147,483,647</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b="1" dirty="0" smtClean="0"/>
                        <a:t>message</a:t>
                      </a:r>
                      <a:endParaRPr lang="en-US" b="1" dirty="0"/>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smtClean="0"/>
                        <a:t>message</a:t>
                      </a:r>
                      <a:r>
                        <a:rPr lang="en-US" sz="1800" b="0" i="0" kern="1200" dirty="0" smtClean="0">
                          <a:solidFill>
                            <a:schemeClr val="dk1"/>
                          </a:solidFill>
                          <a:effectLst/>
                          <a:latin typeface="+mn-lt"/>
                          <a:ea typeface="+mn-ea"/>
                          <a:cs typeface="+mn-cs"/>
                        </a:rPr>
                        <a:t> is a string of type </a:t>
                      </a:r>
                      <a:r>
                        <a:rPr lang="en-US" dirty="0" smtClean="0"/>
                        <a:t>NVARCHAR(2048)</a:t>
                      </a:r>
                      <a:r>
                        <a:rPr lang="en-US" sz="1800" b="0" i="0" kern="1200" dirty="0" smtClean="0">
                          <a:solidFill>
                            <a:schemeClr val="dk1"/>
                          </a:solidFill>
                          <a:effectLst/>
                          <a:latin typeface="+mn-lt"/>
                          <a:ea typeface="+mn-ea"/>
                          <a:cs typeface="+mn-cs"/>
                        </a:rPr>
                        <a:t> that describes the exception.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state</a:t>
                      </a:r>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smtClean="0"/>
                        <a:t>state</a:t>
                      </a:r>
                      <a:r>
                        <a:rPr lang="en-US" sz="1800" b="0" i="0" kern="1200" dirty="0" smtClean="0">
                          <a:solidFill>
                            <a:schemeClr val="dk1"/>
                          </a:solidFill>
                          <a:effectLst/>
                          <a:latin typeface="+mn-lt"/>
                          <a:ea typeface="+mn-ea"/>
                          <a:cs typeface="+mn-cs"/>
                        </a:rPr>
                        <a:t> is a</a:t>
                      </a:r>
                      <a:r>
                        <a:rPr lang="en-US" sz="1800" b="0" i="0" kern="1200" baseline="0" dirty="0" smtClean="0">
                          <a:solidFill>
                            <a:schemeClr val="dk1"/>
                          </a:solidFill>
                          <a:effectLst/>
                          <a:latin typeface="+mn-lt"/>
                          <a:ea typeface="+mn-ea"/>
                          <a:cs typeface="+mn-cs"/>
                        </a:rPr>
                        <a:t> </a:t>
                      </a:r>
                      <a:r>
                        <a:rPr lang="en-US" dirty="0" smtClean="0"/>
                        <a:t>INT</a:t>
                      </a:r>
                      <a:r>
                        <a:rPr lang="en-US" sz="1800" b="0" i="0" kern="1200" dirty="0" smtClean="0">
                          <a:solidFill>
                            <a:schemeClr val="dk1"/>
                          </a:solidFill>
                          <a:effectLst/>
                          <a:latin typeface="+mn-lt"/>
                          <a:ea typeface="+mn-ea"/>
                          <a:cs typeface="+mn-cs"/>
                        </a:rPr>
                        <a:t> with the value between 0 and 255. </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smtClean="0"/>
                        <a:t>state</a:t>
                      </a:r>
                      <a:r>
                        <a:rPr lang="en-US" sz="1800" b="0" i="0" kern="1200" dirty="0" smtClean="0">
                          <a:solidFill>
                            <a:schemeClr val="dk1"/>
                          </a:solidFill>
                          <a:effectLst/>
                          <a:latin typeface="+mn-lt"/>
                          <a:ea typeface="+mn-ea"/>
                          <a:cs typeface="+mn-cs"/>
                        </a:rPr>
                        <a:t> indicates the state associated with the message.</a:t>
                      </a:r>
                      <a:endParaRPr lang="en-US" dirty="0"/>
                    </a:p>
                  </a:txBody>
                  <a:tcPr/>
                </a:tc>
              </a:tr>
            </a:tbl>
          </a:graphicData>
        </a:graphic>
      </p:graphicFrame>
    </p:spTree>
    <p:extLst>
      <p:ext uri="{BB962C8B-B14F-4D97-AF65-F5344CB8AC3E}">
        <p14:creationId xmlns:p14="http://schemas.microsoft.com/office/powerpoint/2010/main" val="77005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Cont..</a:t>
            </a:r>
            <a:endParaRPr lang="en-US" dirty="0"/>
          </a:p>
        </p:txBody>
      </p:sp>
      <p:sp>
        <p:nvSpPr>
          <p:cNvPr id="3" name="Content Placeholder 2"/>
          <p:cNvSpPr>
            <a:spLocks noGrp="1"/>
          </p:cNvSpPr>
          <p:nvPr>
            <p:ph idx="1"/>
          </p:nvPr>
        </p:nvSpPr>
        <p:spPr/>
        <p:txBody>
          <a:bodyPr/>
          <a:lstStyle/>
          <a:p>
            <a:r>
              <a:rPr lang="en-US" dirty="0"/>
              <a:t>If you don’t specify any parameter for the THROW statement, you must place the THROW statement inside a CATCH block</a:t>
            </a:r>
            <a:r>
              <a:rPr lang="en-US" dirty="0" smtClean="0"/>
              <a:t>:</a:t>
            </a:r>
          </a:p>
          <a:p>
            <a:endParaRPr lang="en-US" dirty="0"/>
          </a:p>
        </p:txBody>
      </p:sp>
      <p:sp>
        <p:nvSpPr>
          <p:cNvPr id="6" name="Rectangle 5">
            <a:extLst>
              <a:ext uri="{FF2B5EF4-FFF2-40B4-BE49-F238E27FC236}">
                <a16:creationId xmlns="" xmlns:a16="http://schemas.microsoft.com/office/drawing/2014/main" id="{DCEA5C01-BD87-6B64-2483-EB419AC3C480}"/>
              </a:ext>
            </a:extLst>
          </p:cNvPr>
          <p:cNvSpPr/>
          <p:nvPr/>
        </p:nvSpPr>
        <p:spPr>
          <a:xfrm>
            <a:off x="982416" y="1949299"/>
            <a:ext cx="7526451" cy="2246769"/>
          </a:xfrm>
          <a:prstGeom prst="rect">
            <a:avLst/>
          </a:prstGeom>
          <a:solidFill>
            <a:schemeClr val="bg1">
              <a:lumMod val="95000"/>
            </a:schemeClr>
          </a:solidFill>
          <a:ln>
            <a:noFill/>
          </a:ln>
        </p:spPr>
        <p:txBody>
          <a:bodyPr wrap="square">
            <a:spAutoFit/>
          </a:bodyPr>
          <a:lstStyle/>
          <a:p>
            <a:r>
              <a:rPr lang="en-GB" sz="2000" dirty="0" smtClean="0">
                <a:solidFill>
                  <a:srgbClr val="0000FF"/>
                </a:solidFill>
                <a:latin typeface="Consolas" panose="020B0609020204030204" pitchFamily="49" charset="0"/>
              </a:rPr>
              <a:t>BEGIN</a:t>
            </a:r>
            <a:r>
              <a:rPr lang="en-GB" sz="2000" dirty="0" smtClean="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TRY</a:t>
            </a:r>
          </a:p>
          <a:p>
            <a:r>
              <a:rPr lang="en-US" sz="2000" dirty="0">
                <a:solidFill>
                  <a:srgbClr val="008000"/>
                </a:solidFill>
                <a:latin typeface="Consolas" panose="020B0609020204030204" pitchFamily="49" charset="0"/>
              </a:rPr>
              <a:t>--statements that may cause an </a:t>
            </a:r>
            <a:r>
              <a:rPr lang="en-US" sz="2000" dirty="0" smtClean="0">
                <a:solidFill>
                  <a:srgbClr val="008000"/>
                </a:solidFill>
                <a:latin typeface="Consolas" panose="020B0609020204030204" pitchFamily="49" charset="0"/>
              </a:rPr>
              <a:t>errors</a:t>
            </a:r>
          </a:p>
          <a:p>
            <a:r>
              <a:rPr lang="en-GB" sz="2000" dirty="0" smtClean="0">
                <a:solidFill>
                  <a:srgbClr val="0000FF"/>
                </a:solidFill>
                <a:latin typeface="Consolas" panose="020B0609020204030204" pitchFamily="49" charset="0"/>
              </a:rPr>
              <a:t>END</a:t>
            </a:r>
            <a:r>
              <a:rPr lang="en-GB" sz="2000" dirty="0" smtClean="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TRY</a:t>
            </a:r>
            <a:endParaRPr lang="en-GB" sz="2000" dirty="0" smtClean="0">
              <a:solidFill>
                <a:srgbClr val="000000"/>
              </a:solidFill>
              <a:latin typeface="Consolas" panose="020B0609020204030204" pitchFamily="49" charset="0"/>
            </a:endParaRPr>
          </a:p>
          <a:p>
            <a:r>
              <a:rPr lang="en-GB" sz="2000" dirty="0" smtClean="0">
                <a:solidFill>
                  <a:srgbClr val="0000FF"/>
                </a:solidFill>
                <a:latin typeface="Consolas" panose="020B0609020204030204" pitchFamily="49" charset="0"/>
              </a:rPr>
              <a:t>BEGIN</a:t>
            </a:r>
            <a:r>
              <a:rPr lang="en-GB" sz="2000" dirty="0" smtClean="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CATCH</a:t>
            </a:r>
          </a:p>
          <a:p>
            <a:r>
              <a:rPr lang="en-US" sz="2000" dirty="0">
                <a:solidFill>
                  <a:srgbClr val="008000"/>
                </a:solidFill>
                <a:latin typeface="Consolas" panose="020B0609020204030204" pitchFamily="49" charset="0"/>
              </a:rPr>
              <a:t>--statement to handle </a:t>
            </a:r>
            <a:r>
              <a:rPr lang="en-US" sz="2000" dirty="0" smtClean="0">
                <a:solidFill>
                  <a:srgbClr val="008000"/>
                </a:solidFill>
                <a:latin typeface="Consolas" panose="020B0609020204030204" pitchFamily="49" charset="0"/>
              </a:rPr>
              <a:t>errors</a:t>
            </a:r>
          </a:p>
          <a:p>
            <a:r>
              <a:rPr lang="en-GB" sz="2000" dirty="0" smtClean="0">
                <a:solidFill>
                  <a:srgbClr val="0000FF"/>
                </a:solidFill>
                <a:latin typeface="Consolas" panose="020B0609020204030204" pitchFamily="49" charset="0"/>
              </a:rPr>
              <a:t>THROW;</a:t>
            </a:r>
            <a:endParaRPr lang="en-GB" sz="2000" dirty="0" smtClean="0">
              <a:solidFill>
                <a:srgbClr val="000000"/>
              </a:solidFill>
              <a:latin typeface="Consolas" panose="020B0609020204030204" pitchFamily="49" charset="0"/>
            </a:endParaRPr>
          </a:p>
          <a:p>
            <a:r>
              <a:rPr lang="en-GB" sz="2000" dirty="0" smtClean="0">
                <a:solidFill>
                  <a:srgbClr val="0000FF"/>
                </a:solidFill>
                <a:latin typeface="Consolas" panose="020B0609020204030204" pitchFamily="49" charset="0"/>
              </a:rPr>
              <a:t>END</a:t>
            </a:r>
            <a:r>
              <a:rPr lang="en-GB" sz="2000" dirty="0" smtClean="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CATCH</a:t>
            </a:r>
            <a:endParaRPr lang="en-GB" sz="200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D276F8BE-E203-A7F1-8B07-06B2F6EC5AA3}"/>
              </a:ext>
            </a:extLst>
          </p:cNvPr>
          <p:cNvSpPr/>
          <p:nvPr/>
        </p:nvSpPr>
        <p:spPr>
          <a:xfrm>
            <a:off x="418630" y="1949299"/>
            <a:ext cx="579518" cy="224676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smtClean="0">
                <a:solidFill>
                  <a:schemeClr val="tx1">
                    <a:lumMod val="75000"/>
                    <a:lumOff val="25000"/>
                  </a:schemeClr>
                </a:solidFill>
                <a:latin typeface="Consolas" panose="020B0609020204030204" pitchFamily="49" charset="0"/>
              </a:rPr>
              <a:t>7</a:t>
            </a:r>
            <a:endParaRPr lang="en-IN" sz="2000" b="1" dirty="0">
              <a:solidFill>
                <a:schemeClr val="tx1">
                  <a:lumMod val="75000"/>
                  <a:lumOff val="25000"/>
                </a:schemeClr>
              </a:solidFill>
              <a:latin typeface="Consolas" panose="020B0609020204030204" pitchFamily="49" charset="0"/>
            </a:endParaRPr>
          </a:p>
        </p:txBody>
      </p:sp>
      <p:sp>
        <p:nvSpPr>
          <p:cNvPr id="8" name="Rectangle: Top Corners Rounded 7">
            <a:extLst>
              <a:ext uri="{FF2B5EF4-FFF2-40B4-BE49-F238E27FC236}">
                <a16:creationId xmlns="" xmlns:a16="http://schemas.microsoft.com/office/drawing/2014/main" id="{966C164A-A2A5-0F65-3213-BDEA651D4A38}"/>
              </a:ext>
            </a:extLst>
          </p:cNvPr>
          <p:cNvSpPr/>
          <p:nvPr/>
        </p:nvSpPr>
        <p:spPr>
          <a:xfrm>
            <a:off x="418629" y="1620115"/>
            <a:ext cx="114330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THROW </a:t>
            </a:r>
            <a:endParaRPr lang="en-US" sz="1600" dirty="0">
              <a:solidFill>
                <a:schemeClr val="bg1"/>
              </a:solidFill>
            </a:endParaRPr>
          </a:p>
        </p:txBody>
      </p:sp>
    </p:spTree>
    <p:extLst>
      <p:ext uri="{BB962C8B-B14F-4D97-AF65-F5344CB8AC3E}">
        <p14:creationId xmlns:p14="http://schemas.microsoft.com/office/powerpoint/2010/main" val="289632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THROW statement to raise an </a:t>
            </a:r>
            <a:r>
              <a:rPr lang="en-US" dirty="0" smtClean="0"/>
              <a:t>Exception</a:t>
            </a:r>
            <a:endParaRPr lang="en-US" dirty="0"/>
          </a:p>
        </p:txBody>
      </p:sp>
      <p:pic>
        <p:nvPicPr>
          <p:cNvPr id="6" name="Picture 5"/>
          <p:cNvPicPr>
            <a:picLocks noChangeAspect="1"/>
          </p:cNvPicPr>
          <p:nvPr/>
        </p:nvPicPr>
        <p:blipFill>
          <a:blip r:embed="rId2"/>
          <a:stretch>
            <a:fillRect/>
          </a:stretch>
        </p:blipFill>
        <p:spPr>
          <a:xfrm>
            <a:off x="76200" y="768351"/>
            <a:ext cx="12061852" cy="4098924"/>
          </a:xfrm>
          <a:prstGeom prst="rect">
            <a:avLst/>
          </a:prstGeom>
          <a:ln>
            <a:solidFill>
              <a:schemeClr val="tx1"/>
            </a:solidFill>
          </a:ln>
        </p:spPr>
      </p:pic>
    </p:spTree>
    <p:extLst>
      <p:ext uri="{BB962C8B-B14F-4D97-AF65-F5344CB8AC3E}">
        <p14:creationId xmlns:p14="http://schemas.microsoft.com/office/powerpoint/2010/main" val="952727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a:t>Throw Example</a:t>
            </a:r>
            <a:endParaRPr lang="en-GB" dirty="0"/>
          </a:p>
        </p:txBody>
      </p:sp>
      <p:sp>
        <p:nvSpPr>
          <p:cNvPr id="4" name="Rectangle 3">
            <a:extLst>
              <a:ext uri="{FF2B5EF4-FFF2-40B4-BE49-F238E27FC236}">
                <a16:creationId xmlns="" xmlns:a16="http://schemas.microsoft.com/office/drawing/2014/main" id="{DCEA5C01-BD87-6B64-2483-EB419AC3C480}"/>
              </a:ext>
            </a:extLst>
          </p:cNvPr>
          <p:cNvSpPr/>
          <p:nvPr/>
        </p:nvSpPr>
        <p:spPr>
          <a:xfrm>
            <a:off x="696666" y="1089604"/>
            <a:ext cx="7526451" cy="5470728"/>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a:t>
            </a:r>
            <a:r>
              <a:rPr lang="en-GB" sz="1650" dirty="0" smtClean="0">
                <a:solidFill>
                  <a:srgbClr val="000000"/>
                </a:solidFill>
                <a:latin typeface="Consolas" panose="020B0609020204030204" pitchFamily="49" charset="0"/>
              </a:rPr>
              <a:t>spDivideBy2</a:t>
            </a:r>
            <a:endParaRPr lang="en-GB" sz="1650" dirty="0" smtClean="0">
              <a:solidFill>
                <a:srgbClr val="808080"/>
              </a:solidFill>
              <a:latin typeface="Consolas" panose="020B0609020204030204" pitchFamily="49" charset="0"/>
            </a:endParaRPr>
          </a:p>
          <a:p>
            <a:pPr lvl="1"/>
            <a:r>
              <a:rPr lang="en-GB" sz="1650" dirty="0" smtClean="0">
                <a:solidFill>
                  <a:srgbClr val="000000"/>
                </a:solidFill>
                <a:latin typeface="Consolas" panose="020B0609020204030204" pitchFamily="49" charset="0"/>
              </a:rPr>
              <a:t>@</a:t>
            </a:r>
            <a:r>
              <a:rPr lang="en-GB" sz="1650" dirty="0">
                <a:solidFill>
                  <a:srgbClr val="000000"/>
                </a:solidFill>
                <a:latin typeface="Consolas" panose="020B0609020204030204" pitchFamily="49" charset="0"/>
              </a:rPr>
              <a:t>No1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endParaRPr lang="en-GB" sz="1650" dirty="0" smtClean="0">
              <a:solidFill>
                <a:srgbClr val="000000"/>
              </a:solidFill>
              <a:latin typeface="Consolas" panose="020B0609020204030204" pitchFamily="49" charset="0"/>
            </a:endParaRPr>
          </a:p>
          <a:p>
            <a:pPr lvl="1"/>
            <a:r>
              <a:rPr lang="en-GB" sz="1650" dirty="0" smtClean="0">
                <a:solidFill>
                  <a:srgbClr val="000000"/>
                </a:solidFill>
                <a:latin typeface="Consolas" panose="020B0609020204030204" pitchFamily="49" charset="0"/>
              </a:rPr>
              <a:t>@</a:t>
            </a:r>
            <a:r>
              <a:rPr lang="en-GB" sz="1650" dirty="0">
                <a:solidFill>
                  <a:srgbClr val="000000"/>
                </a:solidFill>
                <a:latin typeface="Consolas" panose="020B0609020204030204" pitchFamily="49" charset="0"/>
              </a:rPr>
              <a:t>No2 </a:t>
            </a:r>
            <a:r>
              <a:rPr lang="en-GB" sz="1650" dirty="0" smtClean="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50001</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'DIVISOR CANNOT BE 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1</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ELSE</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D276F8BE-E203-A7F1-8B07-06B2F6EC5AA3}"/>
              </a:ext>
            </a:extLst>
          </p:cNvPr>
          <p:cNvSpPr/>
          <p:nvPr/>
        </p:nvSpPr>
        <p:spPr>
          <a:xfrm>
            <a:off x="132880" y="1089604"/>
            <a:ext cx="579518" cy="542456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smtClean="0">
                <a:solidFill>
                  <a:schemeClr val="tx1">
                    <a:lumMod val="75000"/>
                    <a:lumOff val="25000"/>
                  </a:schemeClr>
                </a:solidFill>
                <a:latin typeface="Consolas" panose="020B0609020204030204" pitchFamily="49" charset="0"/>
              </a:rPr>
              <a:t>18</a:t>
            </a:r>
          </a:p>
          <a:p>
            <a:pPr algn="r"/>
            <a:r>
              <a:rPr lang="en-IN" sz="1650" b="1" dirty="0" smtClean="0">
                <a:solidFill>
                  <a:schemeClr val="tx1">
                    <a:lumMod val="75000"/>
                    <a:lumOff val="25000"/>
                  </a:schemeClr>
                </a:solidFill>
                <a:latin typeface="Consolas" panose="020B0609020204030204" pitchFamily="49" charset="0"/>
              </a:rPr>
              <a:t>19</a:t>
            </a:r>
          </a:p>
          <a:p>
            <a:pPr algn="r"/>
            <a:r>
              <a:rPr lang="en-IN" sz="1650" b="1" dirty="0" smtClean="0">
                <a:solidFill>
                  <a:schemeClr val="tx1">
                    <a:lumMod val="75000"/>
                    <a:lumOff val="25000"/>
                  </a:schemeClr>
                </a:solidFill>
                <a:latin typeface="Consolas" panose="020B0609020204030204" pitchFamily="49" charset="0"/>
              </a:rPr>
              <a:t>20</a:t>
            </a:r>
          </a:p>
          <a:p>
            <a:pPr algn="r"/>
            <a:r>
              <a:rPr lang="en-IN" sz="1650" b="1" dirty="0" smtClean="0">
                <a:solidFill>
                  <a:schemeClr val="tx1">
                    <a:lumMod val="75000"/>
                    <a:lumOff val="25000"/>
                  </a:schemeClr>
                </a:solidFill>
                <a:latin typeface="Consolas" panose="020B0609020204030204" pitchFamily="49" charset="0"/>
              </a:rPr>
              <a:t>21</a:t>
            </a:r>
            <a:endParaRPr lang="en-IN" sz="1650" b="1" dirty="0">
              <a:solidFill>
                <a:schemeClr val="tx1">
                  <a:lumMod val="75000"/>
                  <a:lumOff val="25000"/>
                </a:schemeClr>
              </a:solidFill>
              <a:latin typeface="Consolas" panose="020B0609020204030204" pitchFamily="49" charset="0"/>
            </a:endParaRPr>
          </a:p>
        </p:txBody>
      </p:sp>
      <p:sp>
        <p:nvSpPr>
          <p:cNvPr id="8" name="Rectangle: Top Corners Rounded 7">
            <a:extLst>
              <a:ext uri="{FF2B5EF4-FFF2-40B4-BE49-F238E27FC236}">
                <a16:creationId xmlns="" xmlns:a16="http://schemas.microsoft.com/office/drawing/2014/main" id="{966C164A-A2A5-0F65-3213-BDEA651D4A38}"/>
              </a:ext>
            </a:extLst>
          </p:cNvPr>
          <p:cNvSpPr/>
          <p:nvPr/>
        </p:nvSpPr>
        <p:spPr>
          <a:xfrm>
            <a:off x="132879" y="760420"/>
            <a:ext cx="178164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Example of THROW </a:t>
            </a:r>
            <a:endParaRPr lang="en-US" sz="1600" dirty="0">
              <a:solidFill>
                <a:schemeClr val="bg1"/>
              </a:solidFill>
            </a:endParaRPr>
          </a:p>
        </p:txBody>
      </p:sp>
      <p:sp>
        <p:nvSpPr>
          <p:cNvPr id="3" name="TextBox 2">
            <a:extLst>
              <a:ext uri="{FF2B5EF4-FFF2-40B4-BE49-F238E27FC236}">
                <a16:creationId xmlns="" xmlns:a16="http://schemas.microsoft.com/office/drawing/2014/main" id="{224BBFF6-8387-BFAB-68F2-38763B95C2CB}"/>
              </a:ext>
            </a:extLst>
          </p:cNvPr>
          <p:cNvSpPr txBox="1"/>
          <p:nvPr/>
        </p:nvSpPr>
        <p:spPr>
          <a:xfrm>
            <a:off x="8398135" y="1225399"/>
            <a:ext cx="3953846" cy="1569660"/>
          </a:xfrm>
          <a:prstGeom prst="rect">
            <a:avLst/>
          </a:prstGeom>
          <a:noFill/>
        </p:spPr>
        <p:txBody>
          <a:bodyPr wrap="square">
            <a:spAutoFit/>
          </a:bodyPr>
          <a:lstStyle/>
          <a:p>
            <a:r>
              <a:rPr lang="en-GB" sz="1600" dirty="0">
                <a:solidFill>
                  <a:srgbClr val="008000"/>
                </a:solidFill>
                <a:latin typeface="Consolas" panose="020B0609020204030204" pitchFamily="49" charset="0"/>
              </a:rPr>
              <a:t>--Exec spDivideBy2 10,1</a:t>
            </a:r>
            <a:endParaRPr lang="en-GB" sz="1600" dirty="0">
              <a:solidFill>
                <a:srgbClr val="000000"/>
              </a:solidFill>
              <a:latin typeface="Consolas" panose="020B0609020204030204" pitchFamily="49" charset="0"/>
            </a:endParaRPr>
          </a:p>
          <a:p>
            <a:r>
              <a:rPr lang="en-GB" sz="1600" b="1" dirty="0">
                <a:solidFill>
                  <a:schemeClr val="accent6"/>
                </a:solidFill>
                <a:latin typeface="Consolas" panose="020B0609020204030204" pitchFamily="49" charset="0"/>
              </a:rPr>
              <a:t>50001</a:t>
            </a:r>
          </a:p>
          <a:p>
            <a:r>
              <a:rPr lang="en-GB" sz="1600" b="1" dirty="0">
                <a:solidFill>
                  <a:schemeClr val="accent6"/>
                </a:solidFill>
                <a:latin typeface="Consolas" panose="020B0609020204030204" pitchFamily="49" charset="0"/>
              </a:rPr>
              <a:t>DIVISOR CANNOT BE ONE</a:t>
            </a:r>
          </a:p>
          <a:p>
            <a:r>
              <a:rPr lang="en-GB" sz="1600" b="1" dirty="0" smtClean="0">
                <a:solidFill>
                  <a:schemeClr val="accent6"/>
                </a:solidFill>
                <a:latin typeface="Consolas" panose="020B0609020204030204" pitchFamily="49" charset="0"/>
              </a:rPr>
              <a:t>16</a:t>
            </a:r>
            <a:r>
              <a:rPr lang="en-GB" sz="1600" dirty="0" smtClean="0">
                <a:solidFill>
                  <a:srgbClr val="000000"/>
                </a:solidFill>
                <a:latin typeface="Consolas" panose="020B0609020204030204" pitchFamily="49" charset="0"/>
              </a:rPr>
              <a:t> (</a:t>
            </a:r>
            <a:r>
              <a:rPr lang="en-US" sz="1600" dirty="0" smtClean="0">
                <a:solidFill>
                  <a:srgbClr val="FF0000"/>
                </a:solidFill>
                <a:latin typeface="Consolas" panose="020B0609020204030204" pitchFamily="49" charset="0"/>
              </a:rPr>
              <a:t>The </a:t>
            </a:r>
            <a:r>
              <a:rPr lang="en-US" sz="1600" dirty="0">
                <a:solidFill>
                  <a:srgbClr val="FF0000"/>
                </a:solidFill>
                <a:latin typeface="Consolas" panose="020B0609020204030204" pitchFamily="49" charset="0"/>
              </a:rPr>
              <a:t>severity of the exception is always set to </a:t>
            </a:r>
            <a:r>
              <a:rPr lang="en-US" sz="1600" dirty="0" smtClean="0">
                <a:solidFill>
                  <a:srgbClr val="FF0000"/>
                </a:solidFill>
                <a:latin typeface="Consolas" panose="020B0609020204030204" pitchFamily="49" charset="0"/>
              </a:rPr>
              <a:t>16</a:t>
            </a:r>
            <a:r>
              <a:rPr lang="en-US"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b="1" dirty="0">
                <a:solidFill>
                  <a:schemeClr val="accent6"/>
                </a:solidFill>
                <a:latin typeface="Consolas" panose="020B0609020204030204" pitchFamily="49" charset="0"/>
              </a:rPr>
              <a:t>1</a:t>
            </a:r>
          </a:p>
        </p:txBody>
      </p:sp>
      <p:sp>
        <p:nvSpPr>
          <p:cNvPr id="9" name="TextBox 8">
            <a:extLst>
              <a:ext uri="{FF2B5EF4-FFF2-40B4-BE49-F238E27FC236}">
                <a16:creationId xmlns="" xmlns:a16="http://schemas.microsoft.com/office/drawing/2014/main" id="{0053F059-DD56-167C-6BB5-9CF3007F0B70}"/>
              </a:ext>
            </a:extLst>
          </p:cNvPr>
          <p:cNvSpPr txBox="1"/>
          <p:nvPr/>
        </p:nvSpPr>
        <p:spPr>
          <a:xfrm>
            <a:off x="8332718" y="3143249"/>
            <a:ext cx="3953846" cy="584775"/>
          </a:xfrm>
          <a:prstGeom prst="rect">
            <a:avLst/>
          </a:prstGeom>
          <a:noFill/>
        </p:spPr>
        <p:txBody>
          <a:bodyPr wrap="square">
            <a:spAutoFit/>
          </a:bodyPr>
          <a:lstStyle/>
          <a:p>
            <a:r>
              <a:rPr lang="en-GB" sz="1600" dirty="0">
                <a:solidFill>
                  <a:srgbClr val="008000"/>
                </a:solidFill>
                <a:latin typeface="Consolas" panose="020B0609020204030204" pitchFamily="49" charset="0"/>
              </a:rPr>
              <a:t>--Exec spDivideBy2 10,2</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THE RESULT IS: </a:t>
            </a:r>
            <a:r>
              <a:rPr lang="en-GB" sz="1600" b="1" dirty="0">
                <a:solidFill>
                  <a:schemeClr val="accent6"/>
                </a:solidFill>
                <a:latin typeface="Consolas" panose="020B0609020204030204" pitchFamily="49" charset="0"/>
              </a:rPr>
              <a:t>5</a:t>
            </a:r>
          </a:p>
        </p:txBody>
      </p:sp>
      <p:sp>
        <p:nvSpPr>
          <p:cNvPr id="5" name="Rounded Rectangle 4"/>
          <p:cNvSpPr/>
          <p:nvPr/>
        </p:nvSpPr>
        <p:spPr>
          <a:xfrm>
            <a:off x="2876550" y="2989349"/>
            <a:ext cx="1181100" cy="2381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Error Number</a:t>
            </a:r>
            <a:endParaRPr lang="en-US" sz="1400" dirty="0">
              <a:solidFill>
                <a:schemeClr val="tx1"/>
              </a:solidFill>
            </a:endParaRPr>
          </a:p>
        </p:txBody>
      </p:sp>
      <p:sp>
        <p:nvSpPr>
          <p:cNvPr id="10" name="Rounded Rectangle 9"/>
          <p:cNvSpPr/>
          <p:nvPr/>
        </p:nvSpPr>
        <p:spPr>
          <a:xfrm>
            <a:off x="4232668" y="2989348"/>
            <a:ext cx="1291832" cy="2381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Error Message</a:t>
            </a:r>
            <a:endParaRPr lang="en-US" sz="1400" dirty="0">
              <a:solidFill>
                <a:schemeClr val="tx1"/>
              </a:solidFill>
            </a:endParaRPr>
          </a:p>
        </p:txBody>
      </p:sp>
      <p:sp>
        <p:nvSpPr>
          <p:cNvPr id="11" name="Rounded Rectangle 10"/>
          <p:cNvSpPr/>
          <p:nvPr/>
        </p:nvSpPr>
        <p:spPr>
          <a:xfrm>
            <a:off x="5756668" y="2989348"/>
            <a:ext cx="1291832" cy="2381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Error State</a:t>
            </a:r>
            <a:endParaRPr lang="en-US" sz="1400" dirty="0">
              <a:solidFill>
                <a:schemeClr val="tx1"/>
              </a:solidFill>
            </a:endParaRPr>
          </a:p>
        </p:txBody>
      </p:sp>
      <p:cxnSp>
        <p:nvCxnSpPr>
          <p:cNvPr id="12" name="Straight Arrow Connector 11"/>
          <p:cNvCxnSpPr/>
          <p:nvPr/>
        </p:nvCxnSpPr>
        <p:spPr>
          <a:xfrm flipH="1">
            <a:off x="3058051" y="3227474"/>
            <a:ext cx="380474"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2051" y="3227474"/>
            <a:ext cx="329870"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402584" y="3227474"/>
            <a:ext cx="324044"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07849" y="3728024"/>
            <a:ext cx="47720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Rectangle: Top Corners Rounded 7">
            <a:extLst>
              <a:ext uri="{FF2B5EF4-FFF2-40B4-BE49-F238E27FC236}">
                <a16:creationId xmlns="" xmlns:a16="http://schemas.microsoft.com/office/drawing/2014/main" id="{966C164A-A2A5-0F65-3213-BDEA651D4A38}"/>
              </a:ext>
            </a:extLst>
          </p:cNvPr>
          <p:cNvSpPr/>
          <p:nvPr/>
        </p:nvSpPr>
        <p:spPr>
          <a:xfrm>
            <a:off x="8398135" y="925012"/>
            <a:ext cx="763972" cy="300387"/>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a:t>
            </a:r>
            <a:r>
              <a:rPr lang="en-US" sz="1600" dirty="0" smtClean="0">
                <a:solidFill>
                  <a:schemeClr val="bg1"/>
                </a:solidFill>
              </a:rPr>
              <a:t>utput</a:t>
            </a:r>
            <a:endParaRPr lang="en-US" sz="1600" dirty="0">
              <a:solidFill>
                <a:schemeClr val="bg1"/>
              </a:solidFill>
            </a:endParaRPr>
          </a:p>
        </p:txBody>
      </p:sp>
    </p:spTree>
    <p:extLst>
      <p:ext uri="{BB962C8B-B14F-4D97-AF65-F5344CB8AC3E}">
        <p14:creationId xmlns:p14="http://schemas.microsoft.com/office/powerpoint/2010/main" val="16566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animBg="1"/>
      <p:bldP spid="8" grpId="0" animBg="1"/>
      <p:bldP spid="3" grpId="0"/>
      <p:bldP spid="9" grpId="0"/>
      <p:bldP spid="5" grpId="0" animBg="1"/>
      <p:bldP spid="10" grpId="0" animBg="1"/>
      <p:bldP spid="11"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a:t>Throw </a:t>
            </a:r>
            <a:r>
              <a:rPr lang="en-US" dirty="0" smtClean="0"/>
              <a:t>Example</a:t>
            </a:r>
            <a:endParaRPr lang="en-GB" dirty="0"/>
          </a:p>
        </p:txBody>
      </p:sp>
      <p:sp>
        <p:nvSpPr>
          <p:cNvPr id="4" name="Rectangle 3">
            <a:extLst>
              <a:ext uri="{FF2B5EF4-FFF2-40B4-BE49-F238E27FC236}">
                <a16:creationId xmlns="" xmlns:a16="http://schemas.microsoft.com/office/drawing/2014/main" id="{DCEA5C01-BD87-6B64-2483-EB419AC3C480}"/>
              </a:ext>
            </a:extLst>
          </p:cNvPr>
          <p:cNvSpPr/>
          <p:nvPr/>
        </p:nvSpPr>
        <p:spPr>
          <a:xfrm>
            <a:off x="696666" y="1089604"/>
            <a:ext cx="7526451" cy="5470728"/>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a:t>
            </a:r>
            <a:r>
              <a:rPr lang="en-GB" sz="1650" dirty="0" smtClean="0">
                <a:solidFill>
                  <a:srgbClr val="000000"/>
                </a:solidFill>
                <a:latin typeface="Consolas" panose="020B0609020204030204" pitchFamily="49" charset="0"/>
              </a:rPr>
              <a:t>spDivideBy2</a:t>
            </a:r>
            <a:endParaRPr lang="en-GB" sz="1650" dirty="0" smtClean="0">
              <a:solidFill>
                <a:srgbClr val="808080"/>
              </a:solidFill>
              <a:latin typeface="Consolas" panose="020B0609020204030204" pitchFamily="49" charset="0"/>
            </a:endParaRPr>
          </a:p>
          <a:p>
            <a:pPr lvl="1"/>
            <a:r>
              <a:rPr lang="en-GB" sz="1650" dirty="0" smtClean="0">
                <a:solidFill>
                  <a:srgbClr val="000000"/>
                </a:solidFill>
                <a:latin typeface="Consolas" panose="020B0609020204030204" pitchFamily="49" charset="0"/>
              </a:rPr>
              <a:t>@</a:t>
            </a:r>
            <a:r>
              <a:rPr lang="en-GB" sz="1650" dirty="0">
                <a:solidFill>
                  <a:srgbClr val="000000"/>
                </a:solidFill>
                <a:latin typeface="Consolas" panose="020B0609020204030204" pitchFamily="49" charset="0"/>
              </a:rPr>
              <a:t>No1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endParaRPr lang="en-GB" sz="1650" dirty="0" smtClean="0">
              <a:solidFill>
                <a:srgbClr val="000000"/>
              </a:solidFill>
              <a:latin typeface="Consolas" panose="020B0609020204030204" pitchFamily="49" charset="0"/>
            </a:endParaRPr>
          </a:p>
          <a:p>
            <a:pPr lvl="1"/>
            <a:r>
              <a:rPr lang="en-GB" sz="1650" dirty="0" smtClean="0">
                <a:solidFill>
                  <a:srgbClr val="000000"/>
                </a:solidFill>
                <a:latin typeface="Consolas" panose="020B0609020204030204" pitchFamily="49" charset="0"/>
              </a:rPr>
              <a:t>@</a:t>
            </a:r>
            <a:r>
              <a:rPr lang="en-GB" sz="1650" dirty="0">
                <a:solidFill>
                  <a:srgbClr val="000000"/>
                </a:solidFill>
                <a:latin typeface="Consolas" panose="020B0609020204030204" pitchFamily="49" charset="0"/>
              </a:rPr>
              <a:t>No2 </a:t>
            </a:r>
            <a:r>
              <a:rPr lang="en-GB" sz="1650" dirty="0" smtClean="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b="1" dirty="0" smtClean="0">
                <a:solidFill>
                  <a:srgbClr val="FF0000"/>
                </a:solidFill>
                <a:latin typeface="Consolas" panose="020B0609020204030204" pitchFamily="49" charset="0"/>
              </a:rPr>
              <a:t>48000</a:t>
            </a:r>
            <a:r>
              <a:rPr lang="en-US" dirty="0" smtClean="0">
                <a:solidFill>
                  <a:srgbClr val="808080"/>
                </a:solidFill>
                <a:latin typeface="Consolas" panose="020B0609020204030204" pitchFamily="49" charset="0"/>
              </a:rPr>
              <a:t>,</a:t>
            </a:r>
            <a:r>
              <a:rPr lang="en-US" dirty="0">
                <a:solidFill>
                  <a:srgbClr val="FF0000"/>
                </a:solidFill>
                <a:latin typeface="Consolas" panose="020B0609020204030204" pitchFamily="49" charset="0"/>
              </a:rPr>
              <a:t>'DIVISOR CANNOT BE 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1</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sz="1650" dirty="0" smtClean="0">
                <a:solidFill>
                  <a:srgbClr val="0000FF"/>
                </a:solidFill>
                <a:latin typeface="Consolas" panose="020B0609020204030204" pitchFamily="49" charset="0"/>
              </a:rPr>
              <a:t>ELSE</a:t>
            </a:r>
            <a:endParaRPr lang="en-US" sz="1650" dirty="0">
              <a:solidFill>
                <a:srgbClr val="0000FF"/>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D276F8BE-E203-A7F1-8B07-06B2F6EC5AA3}"/>
              </a:ext>
            </a:extLst>
          </p:cNvPr>
          <p:cNvSpPr/>
          <p:nvPr/>
        </p:nvSpPr>
        <p:spPr>
          <a:xfrm>
            <a:off x="132880" y="1089604"/>
            <a:ext cx="579518" cy="542456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smtClean="0">
                <a:solidFill>
                  <a:schemeClr val="tx1">
                    <a:lumMod val="75000"/>
                    <a:lumOff val="25000"/>
                  </a:schemeClr>
                </a:solidFill>
                <a:latin typeface="Consolas" panose="020B0609020204030204" pitchFamily="49" charset="0"/>
              </a:rPr>
              <a:t>18</a:t>
            </a:r>
          </a:p>
          <a:p>
            <a:pPr algn="r"/>
            <a:r>
              <a:rPr lang="en-IN" sz="1650" b="1" dirty="0" smtClean="0">
                <a:solidFill>
                  <a:schemeClr val="tx1">
                    <a:lumMod val="75000"/>
                    <a:lumOff val="25000"/>
                  </a:schemeClr>
                </a:solidFill>
                <a:latin typeface="Consolas" panose="020B0609020204030204" pitchFamily="49" charset="0"/>
              </a:rPr>
              <a:t>19</a:t>
            </a:r>
          </a:p>
          <a:p>
            <a:pPr algn="r"/>
            <a:r>
              <a:rPr lang="en-IN" sz="1650" b="1" dirty="0" smtClean="0">
                <a:solidFill>
                  <a:schemeClr val="tx1">
                    <a:lumMod val="75000"/>
                    <a:lumOff val="25000"/>
                  </a:schemeClr>
                </a:solidFill>
                <a:latin typeface="Consolas" panose="020B0609020204030204" pitchFamily="49" charset="0"/>
              </a:rPr>
              <a:t>20</a:t>
            </a:r>
          </a:p>
          <a:p>
            <a:pPr algn="r"/>
            <a:r>
              <a:rPr lang="en-IN" sz="1650" b="1" dirty="0" smtClean="0">
                <a:solidFill>
                  <a:schemeClr val="tx1">
                    <a:lumMod val="75000"/>
                    <a:lumOff val="25000"/>
                  </a:schemeClr>
                </a:solidFill>
                <a:latin typeface="Consolas" panose="020B0609020204030204" pitchFamily="49" charset="0"/>
              </a:rPr>
              <a:t>21</a:t>
            </a:r>
            <a:endParaRPr lang="en-IN" sz="1650" b="1" dirty="0">
              <a:solidFill>
                <a:schemeClr val="tx1">
                  <a:lumMod val="75000"/>
                  <a:lumOff val="25000"/>
                </a:schemeClr>
              </a:solidFill>
              <a:latin typeface="Consolas" panose="020B0609020204030204" pitchFamily="49" charset="0"/>
            </a:endParaRPr>
          </a:p>
        </p:txBody>
      </p:sp>
      <p:sp>
        <p:nvSpPr>
          <p:cNvPr id="8" name="Rectangle: Top Corners Rounded 7">
            <a:extLst>
              <a:ext uri="{FF2B5EF4-FFF2-40B4-BE49-F238E27FC236}">
                <a16:creationId xmlns="" xmlns:a16="http://schemas.microsoft.com/office/drawing/2014/main" id="{966C164A-A2A5-0F65-3213-BDEA651D4A38}"/>
              </a:ext>
            </a:extLst>
          </p:cNvPr>
          <p:cNvSpPr/>
          <p:nvPr/>
        </p:nvSpPr>
        <p:spPr>
          <a:xfrm>
            <a:off x="132879" y="760420"/>
            <a:ext cx="178164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Example of THROW </a:t>
            </a:r>
            <a:endParaRPr lang="en-US" sz="1600" dirty="0">
              <a:solidFill>
                <a:schemeClr val="bg1"/>
              </a:solidFill>
            </a:endParaRPr>
          </a:p>
        </p:txBody>
      </p:sp>
      <p:sp>
        <p:nvSpPr>
          <p:cNvPr id="3" name="TextBox 2">
            <a:extLst>
              <a:ext uri="{FF2B5EF4-FFF2-40B4-BE49-F238E27FC236}">
                <a16:creationId xmlns="" xmlns:a16="http://schemas.microsoft.com/office/drawing/2014/main" id="{224BBFF6-8387-BFAB-68F2-38763B95C2CB}"/>
              </a:ext>
            </a:extLst>
          </p:cNvPr>
          <p:cNvSpPr txBox="1"/>
          <p:nvPr/>
        </p:nvSpPr>
        <p:spPr>
          <a:xfrm>
            <a:off x="8398135" y="1225399"/>
            <a:ext cx="3953846" cy="2308324"/>
          </a:xfrm>
          <a:prstGeom prst="rect">
            <a:avLst/>
          </a:prstGeom>
          <a:noFill/>
        </p:spPr>
        <p:txBody>
          <a:bodyPr wrap="square">
            <a:spAutoFit/>
          </a:bodyPr>
          <a:lstStyle/>
          <a:p>
            <a:r>
              <a:rPr lang="en-GB" sz="1600" dirty="0">
                <a:solidFill>
                  <a:srgbClr val="008000"/>
                </a:solidFill>
                <a:latin typeface="Consolas" panose="020B0609020204030204" pitchFamily="49" charset="0"/>
              </a:rPr>
              <a:t>--Exec spDivideBy2 </a:t>
            </a:r>
            <a:r>
              <a:rPr lang="en-GB" sz="1600" dirty="0" smtClean="0">
                <a:solidFill>
                  <a:srgbClr val="008000"/>
                </a:solidFill>
                <a:latin typeface="Consolas" panose="020B0609020204030204" pitchFamily="49" charset="0"/>
              </a:rPr>
              <a:t>10,1</a:t>
            </a:r>
          </a:p>
          <a:p>
            <a:r>
              <a:rPr lang="en-US" sz="1600" dirty="0">
                <a:latin typeface="Consolas" panose="020B0609020204030204" pitchFamily="49" charset="0"/>
              </a:rPr>
              <a:t>35100</a:t>
            </a:r>
          </a:p>
          <a:p>
            <a:r>
              <a:rPr lang="en-US" sz="1600" dirty="0">
                <a:latin typeface="Consolas" panose="020B0609020204030204" pitchFamily="49" charset="0"/>
              </a:rPr>
              <a:t>Error number 48000 in the THROW statement is outside the valid range. Specify an error number in the valid range of 50000 to 2147483647.</a:t>
            </a:r>
          </a:p>
          <a:p>
            <a:r>
              <a:rPr lang="en-US" sz="1600" dirty="0">
                <a:latin typeface="Consolas" panose="020B0609020204030204" pitchFamily="49" charset="0"/>
              </a:rPr>
              <a:t>16</a:t>
            </a:r>
          </a:p>
          <a:p>
            <a:r>
              <a:rPr lang="en-US" sz="1600" dirty="0">
                <a:latin typeface="Consolas" panose="020B0609020204030204" pitchFamily="49" charset="0"/>
              </a:rPr>
              <a:t>10</a:t>
            </a:r>
            <a:endParaRPr lang="en-GB" sz="1600" dirty="0">
              <a:solidFill>
                <a:srgbClr val="000000"/>
              </a:solidFill>
              <a:latin typeface="Consolas" panose="020B0609020204030204" pitchFamily="49" charset="0"/>
            </a:endParaRPr>
          </a:p>
        </p:txBody>
      </p:sp>
      <p:sp>
        <p:nvSpPr>
          <p:cNvPr id="9" name="TextBox 8">
            <a:extLst>
              <a:ext uri="{FF2B5EF4-FFF2-40B4-BE49-F238E27FC236}">
                <a16:creationId xmlns="" xmlns:a16="http://schemas.microsoft.com/office/drawing/2014/main" id="{0053F059-DD56-167C-6BB5-9CF3007F0B70}"/>
              </a:ext>
            </a:extLst>
          </p:cNvPr>
          <p:cNvSpPr txBox="1"/>
          <p:nvPr/>
        </p:nvSpPr>
        <p:spPr>
          <a:xfrm>
            <a:off x="8398135" y="4095749"/>
            <a:ext cx="3953846" cy="584775"/>
          </a:xfrm>
          <a:prstGeom prst="rect">
            <a:avLst/>
          </a:prstGeom>
          <a:noFill/>
        </p:spPr>
        <p:txBody>
          <a:bodyPr wrap="square">
            <a:spAutoFit/>
          </a:bodyPr>
          <a:lstStyle/>
          <a:p>
            <a:r>
              <a:rPr lang="en-GB" sz="1600" dirty="0">
                <a:solidFill>
                  <a:srgbClr val="008000"/>
                </a:solidFill>
                <a:latin typeface="Consolas" panose="020B0609020204030204" pitchFamily="49" charset="0"/>
              </a:rPr>
              <a:t>--Exec spDivideBy2 10,2</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THE RESULT IS: </a:t>
            </a:r>
            <a:r>
              <a:rPr lang="en-GB" sz="1600" b="1" dirty="0">
                <a:solidFill>
                  <a:schemeClr val="accent6"/>
                </a:solidFill>
                <a:latin typeface="Consolas" panose="020B0609020204030204" pitchFamily="49" charset="0"/>
              </a:rPr>
              <a:t>5</a:t>
            </a:r>
          </a:p>
        </p:txBody>
      </p:sp>
      <p:cxnSp>
        <p:nvCxnSpPr>
          <p:cNvPr id="20" name="Straight Connector 19"/>
          <p:cNvCxnSpPr/>
          <p:nvPr/>
        </p:nvCxnSpPr>
        <p:spPr>
          <a:xfrm>
            <a:off x="1697706" y="3702086"/>
            <a:ext cx="47720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7">
            <a:extLst>
              <a:ext uri="{FF2B5EF4-FFF2-40B4-BE49-F238E27FC236}">
                <a16:creationId xmlns="" xmlns:a16="http://schemas.microsoft.com/office/drawing/2014/main" id="{966C164A-A2A5-0F65-3213-BDEA651D4A38}"/>
              </a:ext>
            </a:extLst>
          </p:cNvPr>
          <p:cNvSpPr/>
          <p:nvPr/>
        </p:nvSpPr>
        <p:spPr>
          <a:xfrm>
            <a:off x="8398135" y="925012"/>
            <a:ext cx="763972" cy="300387"/>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a:t>
            </a:r>
            <a:r>
              <a:rPr lang="en-US" sz="1600" dirty="0" smtClean="0">
                <a:solidFill>
                  <a:schemeClr val="bg1"/>
                </a:solidFill>
              </a:rPr>
              <a:t>utput</a:t>
            </a:r>
            <a:endParaRPr lang="en-US" sz="1600" dirty="0">
              <a:solidFill>
                <a:schemeClr val="bg1"/>
              </a:solidFill>
            </a:endParaRPr>
          </a:p>
        </p:txBody>
      </p:sp>
    </p:spTree>
    <p:extLst>
      <p:ext uri="{BB962C8B-B14F-4D97-AF65-F5344CB8AC3E}">
        <p14:creationId xmlns:p14="http://schemas.microsoft.com/office/powerpoint/2010/main" val="169427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7" grpId="0" animBg="1"/>
      <p:bldP spid="8" grpId="0" animBg="1"/>
      <p:bldP spid="3" grpId="0"/>
      <p:bldP spid="9"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Defined Exception – Example [Odd/Even Number]</a:t>
            </a:r>
            <a:endParaRPr lang="en-US" dirty="0"/>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1194569"/>
            <a:ext cx="10129096" cy="4154984"/>
          </a:xfrm>
          <a:prstGeom prst="rect">
            <a:avLst/>
          </a:prstGeom>
          <a:solidFill>
            <a:schemeClr val="bg1">
              <a:lumMod val="95000"/>
            </a:schemeClr>
          </a:solidFill>
          <a:ln>
            <a:noFill/>
          </a:ln>
        </p:spPr>
        <p:txBody>
          <a:bodyPr wrap="square">
            <a:spAutoFit/>
          </a:bodyPr>
          <a:lstStyle/>
          <a:p>
            <a:r>
              <a:rPr lang="en-GB" sz="1650" dirty="0" smtClean="0">
                <a:solidFill>
                  <a:srgbClr val="0000FF"/>
                </a:solidFill>
                <a:latin typeface="Consolas" panose="020B0609020204030204" pitchFamily="49" charset="0"/>
              </a:rPr>
              <a:t>Declare</a:t>
            </a:r>
            <a:r>
              <a:rPr lang="en-GB" sz="1650" dirty="0" smtClean="0">
                <a:solidFill>
                  <a:prstClr val="black"/>
                </a:solidFill>
                <a:latin typeface="Consolas" panose="020B0609020204030204" pitchFamily="49" charset="0"/>
              </a:rPr>
              <a:t> @val1 </a:t>
            </a:r>
            <a:r>
              <a:rPr lang="en-GB" sz="1650" dirty="0" err="1" smtClean="0">
                <a:solidFill>
                  <a:srgbClr val="0000FF"/>
                </a:solidFill>
                <a:latin typeface="Consolas" panose="020B0609020204030204" pitchFamily="49" charset="0"/>
              </a:rPr>
              <a:t>int</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Declare</a:t>
            </a:r>
            <a:r>
              <a:rPr lang="en-GB" sz="1650" dirty="0" smtClean="0">
                <a:solidFill>
                  <a:prstClr val="black"/>
                </a:solidFill>
                <a:latin typeface="Consolas" panose="020B0609020204030204" pitchFamily="49" charset="0"/>
              </a:rPr>
              <a:t> @val2 </a:t>
            </a:r>
            <a:r>
              <a:rPr lang="en-GB" sz="1650" dirty="0" err="1" smtClean="0">
                <a:solidFill>
                  <a:srgbClr val="0000FF"/>
                </a:solidFill>
                <a:latin typeface="Consolas" panose="020B0609020204030204" pitchFamily="49" charset="0"/>
              </a:rPr>
              <a:t>int</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BEGIN</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TRY</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Set</a:t>
            </a:r>
            <a:r>
              <a:rPr lang="en-GB" sz="1650" dirty="0" smtClean="0">
                <a:solidFill>
                  <a:prstClr val="black"/>
                </a:solidFill>
                <a:latin typeface="Consolas" panose="020B0609020204030204" pitchFamily="49" charset="0"/>
              </a:rPr>
              <a:t> </a:t>
            </a:r>
            <a:r>
              <a:rPr lang="en-GB" sz="1650" b="1" dirty="0" smtClean="0">
                <a:solidFill>
                  <a:prstClr val="black"/>
                </a:solidFill>
                <a:latin typeface="Consolas" panose="020B0609020204030204" pitchFamily="49" charset="0"/>
              </a:rPr>
              <a:t>@val1</a:t>
            </a:r>
            <a:r>
              <a:rPr lang="en-GB" sz="1650" b="1" dirty="0" smtClean="0">
                <a:solidFill>
                  <a:srgbClr val="808080"/>
                </a:solidFill>
                <a:latin typeface="Consolas" panose="020B0609020204030204" pitchFamily="49" charset="0"/>
              </a:rPr>
              <a:t>=</a:t>
            </a:r>
            <a:r>
              <a:rPr lang="en-GB" sz="1650" b="1" dirty="0" smtClean="0">
                <a:solidFill>
                  <a:prstClr val="black"/>
                </a:solidFill>
                <a:latin typeface="Consolas" panose="020B0609020204030204" pitchFamily="49" charset="0"/>
              </a:rPr>
              <a:t>8</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Set</a:t>
            </a:r>
            <a:r>
              <a:rPr lang="en-GB" sz="1650" dirty="0" smtClean="0">
                <a:solidFill>
                  <a:prstClr val="black"/>
                </a:solidFill>
                <a:latin typeface="Consolas" panose="020B0609020204030204" pitchFamily="49" charset="0"/>
              </a:rPr>
              <a:t> @val2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@val1</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IF</a:t>
            </a:r>
            <a:r>
              <a:rPr lang="en-GB" sz="1650" dirty="0" smtClean="0">
                <a:solidFill>
                  <a:prstClr val="black"/>
                </a:solidFill>
                <a:latin typeface="Consolas" panose="020B0609020204030204" pitchFamily="49" charset="0"/>
              </a:rPr>
              <a:t> @val2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1  </a:t>
            </a:r>
          </a:p>
          <a:p>
            <a:r>
              <a:rPr lang="en-GB" sz="1650" dirty="0" smtClean="0">
                <a:solidFill>
                  <a:srgbClr val="0000FF"/>
                </a:solidFill>
                <a:latin typeface="Consolas" panose="020B0609020204030204" pitchFamily="49" charset="0"/>
              </a:rPr>
              <a:t>		PRINT</a:t>
            </a:r>
            <a:r>
              <a:rPr lang="en-GB" sz="1650" dirty="0" smtClean="0">
                <a:solidFill>
                  <a:prstClr val="black"/>
                </a:solidFill>
                <a:latin typeface="Consolas" panose="020B0609020204030204" pitchFamily="49" charset="0"/>
              </a:rPr>
              <a:t> </a:t>
            </a:r>
            <a:r>
              <a:rPr lang="en-GB" sz="1650" dirty="0" smtClean="0">
                <a:solidFill>
                  <a:srgbClr val="FF0000"/>
                </a:solidFill>
                <a:latin typeface="Consolas" panose="020B0609020204030204" pitchFamily="49" charset="0"/>
              </a:rPr>
              <a:t>'Error Occur'</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ELSE</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BEGIN</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PRINT</a:t>
            </a:r>
            <a:r>
              <a:rPr lang="en-GB" sz="1650" dirty="0" smtClean="0">
                <a:solidFill>
                  <a:prstClr val="black"/>
                </a:solidFill>
                <a:latin typeface="Consolas" panose="020B0609020204030204" pitchFamily="49" charset="0"/>
              </a:rPr>
              <a:t> </a:t>
            </a:r>
            <a:r>
              <a:rPr lang="en-GB" sz="1650" dirty="0" smtClean="0">
                <a:solidFill>
                  <a:srgbClr val="FF0000"/>
                </a:solidFill>
                <a:latin typeface="Consolas" panose="020B0609020204030204" pitchFamily="49" charset="0"/>
              </a:rPr>
              <a:t>'Error Not Occur'</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US" sz="1650" dirty="0" smtClean="0">
                <a:solidFill>
                  <a:srgbClr val="0000FF"/>
                </a:solidFill>
                <a:latin typeface="Consolas" panose="020B0609020204030204" pitchFamily="49" charset="0"/>
              </a:rPr>
              <a:t>		Throw</a:t>
            </a:r>
            <a:r>
              <a:rPr lang="en-US" sz="1650" dirty="0" smtClean="0">
                <a:solidFill>
                  <a:prstClr val="black"/>
                </a:solidFill>
                <a:latin typeface="Consolas" panose="020B0609020204030204" pitchFamily="49" charset="0"/>
              </a:rPr>
              <a:t> 60000</a:t>
            </a:r>
            <a:r>
              <a:rPr lang="en-US" sz="1650" dirty="0" smtClean="0">
                <a:solidFill>
                  <a:srgbClr val="808080"/>
                </a:solidFill>
                <a:latin typeface="Consolas" panose="020B0609020204030204" pitchFamily="49" charset="0"/>
              </a:rPr>
              <a:t>,</a:t>
            </a:r>
            <a:r>
              <a:rPr lang="en-US" sz="1650" dirty="0" smtClean="0">
                <a:solidFill>
                  <a:srgbClr val="FF0000"/>
                </a:solidFill>
                <a:latin typeface="Consolas" panose="020B0609020204030204" pitchFamily="49" charset="0"/>
              </a:rPr>
              <a:t>'Number Is Even'</a:t>
            </a:r>
            <a:r>
              <a:rPr lang="en-US" sz="1650" dirty="0" smtClean="0">
                <a:solidFill>
                  <a:srgbClr val="808080"/>
                </a:solidFill>
                <a:latin typeface="Consolas" panose="020B0609020204030204" pitchFamily="49" charset="0"/>
              </a:rPr>
              <a:t>,</a:t>
            </a:r>
            <a:r>
              <a:rPr lang="en-US" sz="1650" dirty="0" smtClean="0">
                <a:solidFill>
                  <a:prstClr val="black"/>
                </a:solidFill>
                <a:latin typeface="Consolas" panose="020B0609020204030204" pitchFamily="49" charset="0"/>
              </a:rPr>
              <a:t>5  </a:t>
            </a:r>
          </a:p>
          <a:p>
            <a:r>
              <a:rPr lang="en-GB" sz="1650" dirty="0" smtClean="0">
                <a:solidFill>
                  <a:srgbClr val="0000FF"/>
                </a:solidFill>
                <a:latin typeface="Consolas" panose="020B0609020204030204" pitchFamily="49" charset="0"/>
              </a:rPr>
              <a:t>	END</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END</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TRY</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BEGIN</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CATCH</a:t>
            </a:r>
            <a:r>
              <a:rPr lang="en-GB" sz="1650" dirty="0" smtClean="0">
                <a:solidFill>
                  <a:prstClr val="black"/>
                </a:solidFill>
                <a:latin typeface="Consolas" panose="020B0609020204030204" pitchFamily="49" charset="0"/>
              </a:rPr>
              <a:t>  </a:t>
            </a:r>
          </a:p>
          <a:p>
            <a:r>
              <a:rPr lang="en-US" sz="1650" dirty="0" smtClean="0">
                <a:solidFill>
                  <a:srgbClr val="0000FF"/>
                </a:solidFill>
                <a:latin typeface="Consolas" panose="020B0609020204030204" pitchFamily="49" charset="0"/>
              </a:rPr>
              <a:t>	Print</a:t>
            </a:r>
            <a:r>
              <a:rPr lang="en-US" sz="1650" dirty="0" smtClean="0">
                <a:solidFill>
                  <a:prstClr val="black"/>
                </a:solidFill>
                <a:latin typeface="Consolas" panose="020B0609020204030204" pitchFamily="49" charset="0"/>
              </a:rPr>
              <a:t> </a:t>
            </a:r>
            <a:r>
              <a:rPr lang="en-US" sz="1650" dirty="0" smtClean="0">
                <a:solidFill>
                  <a:srgbClr val="FF0000"/>
                </a:solidFill>
                <a:latin typeface="Consolas" panose="020B0609020204030204" pitchFamily="49" charset="0"/>
              </a:rPr>
              <a:t>'Error Occur that is : ' </a:t>
            </a:r>
            <a:r>
              <a:rPr lang="en-US" sz="1650" dirty="0" smtClean="0">
                <a:solidFill>
                  <a:srgbClr val="808080"/>
                </a:solidFill>
                <a:latin typeface="Consolas" panose="020B0609020204030204" pitchFamily="49" charset="0"/>
              </a:rPr>
              <a:t>+</a:t>
            </a:r>
            <a:r>
              <a:rPr lang="en-US" sz="1650" dirty="0" smtClean="0">
                <a:solidFill>
                  <a:srgbClr val="FF0000"/>
                </a:solidFill>
                <a:latin typeface="Consolas" panose="020B0609020204030204" pitchFamily="49" charset="0"/>
              </a:rPr>
              <a:t> </a:t>
            </a:r>
            <a:r>
              <a:rPr lang="en-GB" sz="1650" dirty="0" err="1" smtClean="0">
                <a:solidFill>
                  <a:srgbClr val="FF00FF"/>
                </a:solidFill>
                <a:latin typeface="Consolas" panose="020B0609020204030204" pitchFamily="49" charset="0"/>
              </a:rPr>
              <a:t>Error_Message</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END</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CATCH</a:t>
            </a:r>
            <a:endParaRPr lang="en-GB" sz="1650" dirty="0">
              <a:solidFill>
                <a:srgbClr val="0000FF"/>
              </a:solidFill>
              <a:latin typeface="Consolas" panose="020B0609020204030204" pitchFamily="49" charset="0"/>
            </a:endParaRP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1194569"/>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smtClean="0">
                <a:solidFill>
                  <a:schemeClr val="tx1">
                    <a:lumMod val="75000"/>
                    <a:lumOff val="25000"/>
                  </a:schemeClr>
                </a:solidFill>
                <a:latin typeface="Consolas" panose="020B0609020204030204" pitchFamily="49" charset="0"/>
              </a:rPr>
              <a:t>13</a:t>
            </a:r>
          </a:p>
          <a:p>
            <a:pPr algn="r"/>
            <a:r>
              <a:rPr lang="en-IN" sz="1650" b="1" dirty="0" smtClean="0">
                <a:solidFill>
                  <a:schemeClr val="tx1">
                    <a:lumMod val="75000"/>
                    <a:lumOff val="25000"/>
                  </a:schemeClr>
                </a:solidFill>
                <a:latin typeface="Consolas" panose="020B0609020204030204" pitchFamily="49" charset="0"/>
              </a:rPr>
              <a:t>14</a:t>
            </a:r>
          </a:p>
          <a:p>
            <a:pPr algn="r"/>
            <a:r>
              <a:rPr lang="en-IN" sz="1650" b="1" dirty="0" smtClean="0">
                <a:solidFill>
                  <a:schemeClr val="tx1">
                    <a:lumMod val="75000"/>
                    <a:lumOff val="25000"/>
                  </a:schemeClr>
                </a:solidFill>
                <a:latin typeface="Consolas" panose="020B0609020204030204" pitchFamily="49" charset="0"/>
              </a:rPr>
              <a:t>15</a:t>
            </a:r>
          </a:p>
          <a:p>
            <a:pPr algn="r"/>
            <a:r>
              <a:rPr lang="en-IN" sz="1650" b="1" dirty="0" smtClean="0">
                <a:solidFill>
                  <a:schemeClr val="tx1">
                    <a:lumMod val="75000"/>
                    <a:lumOff val="25000"/>
                  </a:schemeClr>
                </a:solidFill>
                <a:latin typeface="Consolas" panose="020B0609020204030204" pitchFamily="49" charset="0"/>
              </a:rPr>
              <a:t>16</a:t>
            </a:r>
            <a:endParaRPr lang="en-IN" sz="1650" b="1" dirty="0">
              <a:solidFill>
                <a:schemeClr val="tx1">
                  <a:lumMod val="75000"/>
                  <a:lumOff val="25000"/>
                </a:schemeClr>
              </a:solidFill>
              <a:latin typeface="Consolas" panose="020B0609020204030204" pitchFamily="49" charset="0"/>
            </a:endParaRP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User Defined Exception</a:t>
            </a:r>
          </a:p>
        </p:txBody>
      </p:sp>
      <p:sp>
        <p:nvSpPr>
          <p:cNvPr id="3" name="TextBox 2">
            <a:extLst>
              <a:ext uri="{FF2B5EF4-FFF2-40B4-BE49-F238E27FC236}">
                <a16:creationId xmlns="" xmlns:a16="http://schemas.microsoft.com/office/drawing/2014/main" id="{7D4BE6F7-007E-94AC-682A-8F954A7EC735}"/>
              </a:ext>
            </a:extLst>
          </p:cNvPr>
          <p:cNvSpPr txBox="1"/>
          <p:nvPr/>
        </p:nvSpPr>
        <p:spPr>
          <a:xfrm>
            <a:off x="0" y="5371256"/>
            <a:ext cx="6125546" cy="923330"/>
          </a:xfrm>
          <a:prstGeom prst="rect">
            <a:avLst/>
          </a:prstGeom>
          <a:noFill/>
        </p:spPr>
        <p:txBody>
          <a:bodyPr wrap="square">
            <a:spAutoFit/>
          </a:bodyPr>
          <a:lstStyle/>
          <a:p>
            <a:pPr marL="457200" lvl="1" indent="0" fontAlgn="base">
              <a:buNone/>
            </a:pPr>
            <a:r>
              <a:rPr lang="en-US" b="1" dirty="0"/>
              <a:t>O/P: (For Value 8)</a:t>
            </a:r>
          </a:p>
          <a:p>
            <a:pPr marL="457200" lvl="1" indent="0" fontAlgn="base">
              <a:buNone/>
            </a:pPr>
            <a:r>
              <a:rPr lang="en-US" dirty="0"/>
              <a:t>Error Not Occur</a:t>
            </a:r>
          </a:p>
          <a:p>
            <a:pPr marL="457200" lvl="1" indent="0" fontAlgn="base">
              <a:buNone/>
            </a:pPr>
            <a:r>
              <a:rPr lang="en-US" dirty="0"/>
              <a:t>Error Occur that is : Number Is Even</a:t>
            </a:r>
          </a:p>
        </p:txBody>
      </p:sp>
      <p:sp>
        <p:nvSpPr>
          <p:cNvPr id="7" name="TextBox 6">
            <a:extLst>
              <a:ext uri="{FF2B5EF4-FFF2-40B4-BE49-F238E27FC236}">
                <a16:creationId xmlns="" xmlns:a16="http://schemas.microsoft.com/office/drawing/2014/main" id="{105EDD89-9D4D-9DC4-9287-6BD708EC1077}"/>
              </a:ext>
            </a:extLst>
          </p:cNvPr>
          <p:cNvSpPr txBox="1"/>
          <p:nvPr/>
        </p:nvSpPr>
        <p:spPr>
          <a:xfrm>
            <a:off x="4348066" y="5371256"/>
            <a:ext cx="6125546" cy="646331"/>
          </a:xfrm>
          <a:prstGeom prst="rect">
            <a:avLst/>
          </a:prstGeom>
          <a:noFill/>
        </p:spPr>
        <p:txBody>
          <a:bodyPr wrap="square">
            <a:spAutoFit/>
          </a:bodyPr>
          <a:lstStyle/>
          <a:p>
            <a:pPr marL="457200" lvl="1" indent="0" fontAlgn="base">
              <a:buNone/>
            </a:pPr>
            <a:r>
              <a:rPr lang="en-US" b="1" dirty="0"/>
              <a:t>O/P: (For Value 3)</a:t>
            </a:r>
          </a:p>
          <a:p>
            <a:pPr marL="457200" lvl="1" indent="0" fontAlgn="base">
              <a:buNone/>
            </a:pPr>
            <a:r>
              <a:rPr lang="en-US" dirty="0"/>
              <a:t>Error Occur</a:t>
            </a:r>
          </a:p>
        </p:txBody>
      </p:sp>
    </p:spTree>
    <p:extLst>
      <p:ext uri="{BB962C8B-B14F-4D97-AF65-F5344CB8AC3E}">
        <p14:creationId xmlns:p14="http://schemas.microsoft.com/office/powerpoint/2010/main" val="422564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3429000"/>
            <a:ext cx="0" cy="3429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3" y="731706"/>
            <a:ext cx="7111293" cy="6748001"/>
          </a:xfrm>
          <a:prstGeom prst="rect">
            <a:avLst/>
          </a:prstGeom>
          <a:noFill/>
        </p:spPr>
        <p:txBody>
          <a:bodyPr wrap="square" rtlCol="0">
            <a:spAutoFit/>
          </a:bodyPr>
          <a:lstStyle/>
          <a:p>
            <a:r>
              <a:rPr lang="en-US" sz="2400" b="1" dirty="0"/>
              <a:t>Outline</a:t>
            </a:r>
          </a:p>
          <a:p>
            <a:pPr marL="800100" lvl="1" indent="-342900">
              <a:spcBef>
                <a:spcPts val="500"/>
              </a:spcBef>
              <a:buFont typeface="Arial" panose="020B0604020202020204" pitchFamily="34" charset="0"/>
              <a:buChar char="•"/>
            </a:pPr>
            <a:r>
              <a:rPr lang="en-US" sz="2400" dirty="0" smtClean="0"/>
              <a:t>Exception </a:t>
            </a:r>
            <a:r>
              <a:rPr lang="en-US" sz="2400" dirty="0"/>
              <a:t>Handling</a:t>
            </a:r>
          </a:p>
          <a:p>
            <a:pPr marL="1257300" lvl="2" indent="-342900">
              <a:spcBef>
                <a:spcPts val="500"/>
              </a:spcBef>
              <a:buFont typeface="Arial" panose="020B0604020202020204" pitchFamily="34" charset="0"/>
              <a:buChar char="•"/>
            </a:pPr>
            <a:r>
              <a:rPr lang="en-US" dirty="0"/>
              <a:t>Introduction	</a:t>
            </a:r>
          </a:p>
          <a:p>
            <a:pPr marL="1257300" lvl="2" indent="-342900">
              <a:spcBef>
                <a:spcPts val="500"/>
              </a:spcBef>
              <a:buFont typeface="Arial" panose="020B0604020202020204" pitchFamily="34" charset="0"/>
              <a:buChar char="•"/>
            </a:pPr>
            <a:r>
              <a:rPr lang="en-US" dirty="0"/>
              <a:t>Types of Exceptions</a:t>
            </a:r>
          </a:p>
          <a:p>
            <a:pPr marL="1257300" lvl="2" indent="-342900">
              <a:spcBef>
                <a:spcPts val="500"/>
              </a:spcBef>
              <a:buFont typeface="Arial" panose="020B0604020202020204" pitchFamily="34" charset="0"/>
              <a:buChar char="•"/>
            </a:pPr>
            <a:r>
              <a:rPr lang="en-US" dirty="0" smtClean="0"/>
              <a:t>THROW</a:t>
            </a:r>
          </a:p>
          <a:p>
            <a:pPr marL="1257300" lvl="2" indent="-342900">
              <a:spcBef>
                <a:spcPts val="500"/>
              </a:spcBef>
              <a:buFont typeface="Arial" panose="020B0604020202020204" pitchFamily="34" charset="0"/>
              <a:buChar char="•"/>
            </a:pPr>
            <a:r>
              <a:rPr lang="en-US" dirty="0" smtClean="0"/>
              <a:t>RAISERROR</a:t>
            </a:r>
            <a:endParaRPr lang="en-US" dirty="0"/>
          </a:p>
          <a:p>
            <a:pPr marL="800100" lvl="1" indent="-342900">
              <a:spcBef>
                <a:spcPts val="500"/>
              </a:spcBef>
              <a:buFont typeface="Arial" panose="020B0604020202020204" pitchFamily="34" charset="0"/>
              <a:buChar char="•"/>
            </a:pPr>
            <a:r>
              <a:rPr lang="en-US" sz="2400" dirty="0" smtClean="0"/>
              <a:t>Transaction Management</a:t>
            </a:r>
          </a:p>
          <a:p>
            <a:pPr marL="1257300" lvl="2" indent="-342900">
              <a:spcBef>
                <a:spcPts val="500"/>
              </a:spcBef>
              <a:buFont typeface="Arial" panose="020B0604020202020204" pitchFamily="34" charset="0"/>
              <a:buChar char="•"/>
            </a:pPr>
            <a:r>
              <a:rPr lang="en-US" dirty="0"/>
              <a:t>Introduction</a:t>
            </a:r>
          </a:p>
          <a:p>
            <a:pPr marL="1257300" lvl="2" indent="-342900">
              <a:spcBef>
                <a:spcPts val="500"/>
              </a:spcBef>
              <a:buFont typeface="Arial" panose="020B0604020202020204" pitchFamily="34" charset="0"/>
              <a:buChar char="•"/>
            </a:pPr>
            <a:r>
              <a:rPr lang="en-US" dirty="0"/>
              <a:t>Modes of Transaction</a:t>
            </a:r>
          </a:p>
          <a:p>
            <a:pPr marL="1257300" lvl="2" indent="-342900">
              <a:spcBef>
                <a:spcPts val="500"/>
              </a:spcBef>
              <a:buFont typeface="Arial" panose="020B0604020202020204" pitchFamily="34" charset="0"/>
              <a:buChar char="•"/>
            </a:pPr>
            <a:r>
              <a:rPr lang="en-US" dirty="0" smtClean="0"/>
              <a:t>Save Points </a:t>
            </a:r>
            <a:r>
              <a:rPr lang="en-US" dirty="0"/>
              <a:t>in </a:t>
            </a:r>
            <a:r>
              <a:rPr lang="en-US" dirty="0" smtClean="0"/>
              <a:t>Transaction</a:t>
            </a:r>
          </a:p>
          <a:p>
            <a:pPr marL="1257300" lvl="2" indent="-342900">
              <a:spcBef>
                <a:spcPts val="500"/>
              </a:spcBef>
              <a:buFont typeface="Arial" panose="020B0604020202020204" pitchFamily="34" charset="0"/>
              <a:buChar char="•"/>
            </a:pPr>
            <a:r>
              <a:rPr lang="en-US" dirty="0" smtClean="0"/>
              <a:t>Marked Transaction</a:t>
            </a:r>
            <a:endParaRPr lang="en-US" dirty="0"/>
          </a:p>
          <a:p>
            <a:pPr marL="1257300" lvl="2" indent="-342900">
              <a:spcBef>
                <a:spcPts val="500"/>
              </a:spcBef>
              <a:buFont typeface="Arial" panose="020B0604020202020204" pitchFamily="34" charset="0"/>
              <a:buChar char="•"/>
            </a:pPr>
            <a:endParaRPr lang="en-US" sz="2400" dirty="0"/>
          </a:p>
          <a:p>
            <a:pPr marL="1257300" lvl="2" indent="-342900">
              <a:spcBef>
                <a:spcPts val="500"/>
              </a:spcBef>
              <a:buFont typeface="Arial" panose="020B0604020202020204" pitchFamily="34" charset="0"/>
              <a:buChar char="•"/>
            </a:pPr>
            <a:endParaRPr lang="en-US" dirty="0" smtClean="0"/>
          </a:p>
          <a:p>
            <a:pPr marL="1257300" lvl="2" indent="-342900">
              <a:spcBef>
                <a:spcPts val="500"/>
              </a:spcBef>
              <a:buFont typeface="Arial" panose="020B0604020202020204" pitchFamily="34" charset="0"/>
              <a:buChar char="•"/>
            </a:pPr>
            <a:endParaRPr lang="en-US" sz="2000" dirty="0"/>
          </a:p>
          <a:p>
            <a:pPr marL="1257300" lvl="2" indent="-342900">
              <a:spcBef>
                <a:spcPts val="500"/>
              </a:spcBef>
              <a:buFont typeface="Arial" panose="020B0604020202020204" pitchFamily="34" charset="0"/>
              <a:buChar char="•"/>
            </a:pPr>
            <a:endParaRPr lang="en-US" sz="2000" dirty="0"/>
          </a:p>
          <a:p>
            <a:pPr marL="800100" lvl="1" indent="-342900">
              <a:spcBef>
                <a:spcPts val="500"/>
              </a:spcBef>
              <a:buFont typeface="Arial" panose="020B0604020202020204" pitchFamily="34" charset="0"/>
              <a:buChar char="•"/>
            </a:pPr>
            <a:endParaRPr lang="en-US" sz="2400" dirty="0"/>
          </a:p>
          <a:p>
            <a:pPr lvl="1"/>
            <a:endParaRPr lang="en-US" sz="2400" dirty="0"/>
          </a:p>
          <a:p>
            <a:pPr marL="800100" lvl="1"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Defined Exception – Example [Odd/Even Number]</a:t>
            </a:r>
            <a:endParaRPr lang="en-US" dirty="0"/>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1194569"/>
            <a:ext cx="10129096" cy="4154984"/>
          </a:xfrm>
          <a:prstGeom prst="rect">
            <a:avLst/>
          </a:prstGeom>
          <a:solidFill>
            <a:schemeClr val="bg1">
              <a:lumMod val="95000"/>
            </a:schemeClr>
          </a:solidFill>
          <a:ln>
            <a:noFill/>
          </a:ln>
        </p:spPr>
        <p:txBody>
          <a:bodyPr wrap="square">
            <a:spAutoFit/>
          </a:bodyPr>
          <a:lstStyle/>
          <a:p>
            <a:r>
              <a:rPr lang="en-GB" sz="1650" dirty="0" smtClean="0">
                <a:solidFill>
                  <a:srgbClr val="0000FF"/>
                </a:solidFill>
                <a:latin typeface="Consolas" panose="020B0609020204030204" pitchFamily="49" charset="0"/>
              </a:rPr>
              <a:t>Declare</a:t>
            </a:r>
            <a:r>
              <a:rPr lang="en-GB" sz="1650" dirty="0" smtClean="0">
                <a:solidFill>
                  <a:prstClr val="black"/>
                </a:solidFill>
                <a:latin typeface="Consolas" panose="020B0609020204030204" pitchFamily="49" charset="0"/>
              </a:rPr>
              <a:t> @val1 </a:t>
            </a:r>
            <a:r>
              <a:rPr lang="en-GB" sz="1650" dirty="0" err="1" smtClean="0">
                <a:solidFill>
                  <a:srgbClr val="0000FF"/>
                </a:solidFill>
                <a:latin typeface="Consolas" panose="020B0609020204030204" pitchFamily="49" charset="0"/>
              </a:rPr>
              <a:t>int</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Declare</a:t>
            </a:r>
            <a:r>
              <a:rPr lang="en-GB" sz="1650" dirty="0" smtClean="0">
                <a:solidFill>
                  <a:prstClr val="black"/>
                </a:solidFill>
                <a:latin typeface="Consolas" panose="020B0609020204030204" pitchFamily="49" charset="0"/>
              </a:rPr>
              <a:t> @val2 </a:t>
            </a:r>
            <a:r>
              <a:rPr lang="en-GB" sz="1650" dirty="0" err="1" smtClean="0">
                <a:solidFill>
                  <a:srgbClr val="0000FF"/>
                </a:solidFill>
                <a:latin typeface="Consolas" panose="020B0609020204030204" pitchFamily="49" charset="0"/>
              </a:rPr>
              <a:t>int</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BEGIN</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TRY</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Set</a:t>
            </a:r>
            <a:r>
              <a:rPr lang="en-GB" sz="1650" dirty="0" smtClean="0">
                <a:solidFill>
                  <a:prstClr val="black"/>
                </a:solidFill>
                <a:latin typeface="Consolas" panose="020B0609020204030204" pitchFamily="49" charset="0"/>
              </a:rPr>
              <a:t> </a:t>
            </a:r>
            <a:r>
              <a:rPr lang="en-GB" sz="1650" b="1" dirty="0" smtClean="0">
                <a:solidFill>
                  <a:prstClr val="black"/>
                </a:solidFill>
                <a:latin typeface="Consolas" panose="020B0609020204030204" pitchFamily="49" charset="0"/>
              </a:rPr>
              <a:t>@val1</a:t>
            </a:r>
            <a:r>
              <a:rPr lang="en-GB" sz="1650" b="1" dirty="0" smtClean="0">
                <a:solidFill>
                  <a:srgbClr val="808080"/>
                </a:solidFill>
                <a:latin typeface="Consolas" panose="020B0609020204030204" pitchFamily="49" charset="0"/>
              </a:rPr>
              <a:t>=</a:t>
            </a:r>
            <a:r>
              <a:rPr lang="en-GB" sz="1650" b="1" dirty="0" smtClean="0">
                <a:solidFill>
                  <a:prstClr val="black"/>
                </a:solidFill>
                <a:latin typeface="Consolas" panose="020B0609020204030204" pitchFamily="49" charset="0"/>
              </a:rPr>
              <a:t>8</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Set</a:t>
            </a:r>
            <a:r>
              <a:rPr lang="en-GB" sz="1650" dirty="0" smtClean="0">
                <a:solidFill>
                  <a:prstClr val="black"/>
                </a:solidFill>
                <a:latin typeface="Consolas" panose="020B0609020204030204" pitchFamily="49" charset="0"/>
              </a:rPr>
              <a:t> @val2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@val1</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IF</a:t>
            </a:r>
            <a:r>
              <a:rPr lang="en-GB" sz="1650" dirty="0" smtClean="0">
                <a:solidFill>
                  <a:prstClr val="black"/>
                </a:solidFill>
                <a:latin typeface="Consolas" panose="020B0609020204030204" pitchFamily="49" charset="0"/>
              </a:rPr>
              <a:t> @val2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1  </a:t>
            </a:r>
          </a:p>
          <a:p>
            <a:r>
              <a:rPr lang="en-GB" sz="1650" dirty="0" smtClean="0">
                <a:solidFill>
                  <a:srgbClr val="0000FF"/>
                </a:solidFill>
                <a:latin typeface="Consolas" panose="020B0609020204030204" pitchFamily="49" charset="0"/>
              </a:rPr>
              <a:t>		PRINT</a:t>
            </a:r>
            <a:r>
              <a:rPr lang="en-GB" sz="1650" dirty="0" smtClean="0">
                <a:solidFill>
                  <a:prstClr val="black"/>
                </a:solidFill>
                <a:latin typeface="Consolas" panose="020B0609020204030204" pitchFamily="49" charset="0"/>
              </a:rPr>
              <a:t> </a:t>
            </a:r>
            <a:r>
              <a:rPr lang="en-GB" sz="1650" dirty="0" smtClean="0">
                <a:solidFill>
                  <a:srgbClr val="FF0000"/>
                </a:solidFill>
                <a:latin typeface="Consolas" panose="020B0609020204030204" pitchFamily="49" charset="0"/>
              </a:rPr>
              <a:t>'Error Occur'</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ELSE</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BEGIN</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PRINT</a:t>
            </a:r>
            <a:r>
              <a:rPr lang="en-GB" sz="1650" dirty="0" smtClean="0">
                <a:solidFill>
                  <a:prstClr val="black"/>
                </a:solidFill>
                <a:latin typeface="Consolas" panose="020B0609020204030204" pitchFamily="49" charset="0"/>
              </a:rPr>
              <a:t> </a:t>
            </a:r>
            <a:r>
              <a:rPr lang="en-GB" sz="1650" dirty="0" smtClean="0">
                <a:solidFill>
                  <a:srgbClr val="FF0000"/>
                </a:solidFill>
                <a:latin typeface="Consolas" panose="020B0609020204030204" pitchFamily="49" charset="0"/>
              </a:rPr>
              <a:t>'Error Not Occur'</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US" sz="1650" dirty="0" smtClean="0">
                <a:solidFill>
                  <a:srgbClr val="0000FF"/>
                </a:solidFill>
                <a:latin typeface="Consolas" panose="020B0609020204030204" pitchFamily="49" charset="0"/>
              </a:rPr>
              <a:t>		Throw;</a:t>
            </a:r>
            <a:endParaRPr lang="en-US" sz="1650" dirty="0" smtClean="0">
              <a:solidFill>
                <a:prstClr val="black"/>
              </a:solidFill>
              <a:latin typeface="Consolas" panose="020B0609020204030204" pitchFamily="49" charset="0"/>
            </a:endParaRPr>
          </a:p>
          <a:p>
            <a:r>
              <a:rPr lang="en-GB" sz="1650" dirty="0" smtClean="0">
                <a:solidFill>
                  <a:srgbClr val="0000FF"/>
                </a:solidFill>
                <a:latin typeface="Consolas" panose="020B0609020204030204" pitchFamily="49" charset="0"/>
              </a:rPr>
              <a:t>	END</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END</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TRY</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BEGIN</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CATCH</a:t>
            </a:r>
            <a:r>
              <a:rPr lang="en-GB" sz="1650" dirty="0" smtClean="0">
                <a:solidFill>
                  <a:prstClr val="black"/>
                </a:solidFill>
                <a:latin typeface="Consolas" panose="020B0609020204030204" pitchFamily="49" charset="0"/>
              </a:rPr>
              <a:t>  </a:t>
            </a:r>
          </a:p>
          <a:p>
            <a:r>
              <a:rPr lang="en-US" sz="1650" dirty="0" smtClean="0">
                <a:solidFill>
                  <a:srgbClr val="0000FF"/>
                </a:solidFill>
                <a:latin typeface="Consolas" panose="020B0609020204030204" pitchFamily="49" charset="0"/>
              </a:rPr>
              <a:t>	Print</a:t>
            </a:r>
            <a:r>
              <a:rPr lang="en-US" sz="1650" dirty="0" smtClean="0">
                <a:solidFill>
                  <a:prstClr val="black"/>
                </a:solidFill>
                <a:latin typeface="Consolas" panose="020B0609020204030204" pitchFamily="49" charset="0"/>
              </a:rPr>
              <a:t> </a:t>
            </a:r>
            <a:r>
              <a:rPr lang="en-US" sz="1650" dirty="0" smtClean="0">
                <a:solidFill>
                  <a:srgbClr val="FF0000"/>
                </a:solidFill>
                <a:latin typeface="Consolas" panose="020B0609020204030204" pitchFamily="49" charset="0"/>
              </a:rPr>
              <a:t>'Error Occur that is : ' </a:t>
            </a:r>
            <a:r>
              <a:rPr lang="en-US" sz="1650" dirty="0" smtClean="0">
                <a:solidFill>
                  <a:srgbClr val="808080"/>
                </a:solidFill>
                <a:latin typeface="Consolas" panose="020B0609020204030204" pitchFamily="49" charset="0"/>
              </a:rPr>
              <a:t>+</a:t>
            </a:r>
            <a:r>
              <a:rPr lang="en-US" sz="1650" dirty="0" smtClean="0">
                <a:solidFill>
                  <a:srgbClr val="FF0000"/>
                </a:solidFill>
                <a:latin typeface="Consolas" panose="020B0609020204030204" pitchFamily="49" charset="0"/>
              </a:rPr>
              <a:t> </a:t>
            </a:r>
            <a:r>
              <a:rPr lang="en-GB" sz="1650" dirty="0" err="1" smtClean="0">
                <a:solidFill>
                  <a:srgbClr val="FF00FF"/>
                </a:solidFill>
                <a:latin typeface="Consolas" panose="020B0609020204030204" pitchFamily="49" charset="0"/>
              </a:rPr>
              <a:t>Error_Message</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END</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CATCH</a:t>
            </a:r>
            <a:endParaRPr lang="en-GB" sz="1650" dirty="0">
              <a:solidFill>
                <a:srgbClr val="0000FF"/>
              </a:solidFill>
              <a:latin typeface="Consolas" panose="020B0609020204030204" pitchFamily="49" charset="0"/>
            </a:endParaRP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1194569"/>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smtClean="0">
                <a:solidFill>
                  <a:schemeClr val="tx1">
                    <a:lumMod val="75000"/>
                    <a:lumOff val="25000"/>
                  </a:schemeClr>
                </a:solidFill>
                <a:latin typeface="Consolas" panose="020B0609020204030204" pitchFamily="49" charset="0"/>
              </a:rPr>
              <a:t>13</a:t>
            </a:r>
          </a:p>
          <a:p>
            <a:pPr algn="r"/>
            <a:r>
              <a:rPr lang="en-IN" sz="1650" b="1" dirty="0" smtClean="0">
                <a:solidFill>
                  <a:schemeClr val="tx1">
                    <a:lumMod val="75000"/>
                    <a:lumOff val="25000"/>
                  </a:schemeClr>
                </a:solidFill>
                <a:latin typeface="Consolas" panose="020B0609020204030204" pitchFamily="49" charset="0"/>
              </a:rPr>
              <a:t>14</a:t>
            </a:r>
          </a:p>
          <a:p>
            <a:pPr algn="r"/>
            <a:r>
              <a:rPr lang="en-IN" sz="1650" b="1" dirty="0" smtClean="0">
                <a:solidFill>
                  <a:schemeClr val="tx1">
                    <a:lumMod val="75000"/>
                    <a:lumOff val="25000"/>
                  </a:schemeClr>
                </a:solidFill>
                <a:latin typeface="Consolas" panose="020B0609020204030204" pitchFamily="49" charset="0"/>
              </a:rPr>
              <a:t>15</a:t>
            </a:r>
          </a:p>
          <a:p>
            <a:pPr algn="r"/>
            <a:r>
              <a:rPr lang="en-IN" sz="1650" b="1" dirty="0" smtClean="0">
                <a:solidFill>
                  <a:schemeClr val="tx1">
                    <a:lumMod val="75000"/>
                    <a:lumOff val="25000"/>
                  </a:schemeClr>
                </a:solidFill>
                <a:latin typeface="Consolas" panose="020B0609020204030204" pitchFamily="49" charset="0"/>
              </a:rPr>
              <a:t>16</a:t>
            </a:r>
            <a:endParaRPr lang="en-IN" sz="1650" b="1" dirty="0">
              <a:solidFill>
                <a:schemeClr val="tx1">
                  <a:lumMod val="75000"/>
                  <a:lumOff val="25000"/>
                </a:schemeClr>
              </a:solidFill>
              <a:latin typeface="Consolas" panose="020B0609020204030204" pitchFamily="49" charset="0"/>
            </a:endParaRP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User Defined Exception</a:t>
            </a:r>
          </a:p>
        </p:txBody>
      </p:sp>
      <p:sp>
        <p:nvSpPr>
          <p:cNvPr id="9" name="Rectangle 8"/>
          <p:cNvSpPr/>
          <p:nvPr/>
        </p:nvSpPr>
        <p:spPr>
          <a:xfrm>
            <a:off x="432318" y="5367659"/>
            <a:ext cx="11237599" cy="646331"/>
          </a:xfrm>
          <a:prstGeom prst="rect">
            <a:avLst/>
          </a:prstGeom>
          <a:noFill/>
          <a:ln>
            <a:solidFill>
              <a:schemeClr val="tx1"/>
            </a:solidFill>
          </a:ln>
        </p:spPr>
        <p:txBody>
          <a:bodyPr wrap="square">
            <a:spAutoFit/>
          </a:bodyPr>
          <a:lstStyle/>
          <a:p>
            <a:r>
              <a:rPr lang="en-US" sz="1200" dirty="0" err="1">
                <a:solidFill>
                  <a:srgbClr val="FF0000"/>
                </a:solidFill>
                <a:latin typeface="Consolas" panose="020B0609020204030204" pitchFamily="49" charset="0"/>
              </a:rPr>
              <a:t>Msg</a:t>
            </a:r>
            <a:r>
              <a:rPr lang="en-US" sz="1200" dirty="0">
                <a:solidFill>
                  <a:srgbClr val="FF0000"/>
                </a:solidFill>
                <a:latin typeface="Consolas" panose="020B0609020204030204" pitchFamily="49" charset="0"/>
              </a:rPr>
              <a:t> 10704, Level 15, State 1, Line 11</a:t>
            </a:r>
          </a:p>
          <a:p>
            <a:r>
              <a:rPr lang="en-US" sz="1200" dirty="0">
                <a:solidFill>
                  <a:srgbClr val="FF0000"/>
                </a:solidFill>
                <a:latin typeface="Consolas" panose="020B0609020204030204" pitchFamily="49" charset="0"/>
              </a:rPr>
              <a:t>To </a:t>
            </a:r>
            <a:r>
              <a:rPr lang="en-US" sz="1200" dirty="0" err="1">
                <a:solidFill>
                  <a:srgbClr val="FF0000"/>
                </a:solidFill>
                <a:latin typeface="Consolas" panose="020B0609020204030204" pitchFamily="49" charset="0"/>
              </a:rPr>
              <a:t>rethrow</a:t>
            </a:r>
            <a:r>
              <a:rPr lang="en-US" sz="1200" dirty="0">
                <a:solidFill>
                  <a:srgbClr val="FF0000"/>
                </a:solidFill>
                <a:latin typeface="Consolas" panose="020B0609020204030204" pitchFamily="49" charset="0"/>
              </a:rPr>
              <a:t> an error, a THROW statement must be used inside a CATCH block. Insert the THROW statement inside a CATCH block, or add error parameters to the THROW statement.</a:t>
            </a:r>
            <a:endParaRPr lang="en-US" sz="3200" dirty="0">
              <a:solidFill>
                <a:srgbClr val="FF0000"/>
              </a:solidFill>
            </a:endParaRPr>
          </a:p>
        </p:txBody>
      </p:sp>
    </p:spTree>
    <p:extLst>
      <p:ext uri="{BB962C8B-B14F-4D97-AF65-F5344CB8AC3E}">
        <p14:creationId xmlns:p14="http://schemas.microsoft.com/office/powerpoint/2010/main" val="341813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THROW statement to raise an </a:t>
            </a:r>
            <a:r>
              <a:rPr lang="en-US" dirty="0" smtClean="0"/>
              <a:t>System Exception</a:t>
            </a:r>
            <a:endParaRPr lang="en-US" dirty="0"/>
          </a:p>
        </p:txBody>
      </p:sp>
      <p:pic>
        <p:nvPicPr>
          <p:cNvPr id="6" name="Picture 5"/>
          <p:cNvPicPr>
            <a:picLocks noChangeAspect="1"/>
          </p:cNvPicPr>
          <p:nvPr/>
        </p:nvPicPr>
        <p:blipFill>
          <a:blip r:embed="rId2"/>
          <a:stretch>
            <a:fillRect/>
          </a:stretch>
        </p:blipFill>
        <p:spPr>
          <a:xfrm>
            <a:off x="76200" y="768351"/>
            <a:ext cx="12061852" cy="4098924"/>
          </a:xfrm>
          <a:prstGeom prst="rect">
            <a:avLst/>
          </a:prstGeom>
          <a:ln>
            <a:solidFill>
              <a:schemeClr val="tx1"/>
            </a:solidFill>
          </a:ln>
        </p:spPr>
      </p:pic>
    </p:spTree>
    <p:extLst>
      <p:ext uri="{BB962C8B-B14F-4D97-AF65-F5344CB8AC3E}">
        <p14:creationId xmlns:p14="http://schemas.microsoft.com/office/powerpoint/2010/main" val="3952322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Information!!!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640" y="62674"/>
            <a:ext cx="648527" cy="648527"/>
          </a:xfrm>
        </p:spPr>
      </p:pic>
      <p:pic>
        <p:nvPicPr>
          <p:cNvPr id="5" name="Picture 4"/>
          <p:cNvPicPr>
            <a:picLocks noChangeAspect="1"/>
          </p:cNvPicPr>
          <p:nvPr/>
        </p:nvPicPr>
        <p:blipFill>
          <a:blip r:embed="rId3"/>
          <a:stretch>
            <a:fillRect/>
          </a:stretch>
        </p:blipFill>
        <p:spPr>
          <a:xfrm>
            <a:off x="441397" y="850698"/>
            <a:ext cx="11309206" cy="3259575"/>
          </a:xfrm>
          <a:prstGeom prst="rect">
            <a:avLst/>
          </a:prstGeom>
          <a:ln>
            <a:solidFill>
              <a:schemeClr val="tx1"/>
            </a:solidFill>
          </a:ln>
        </p:spPr>
      </p:pic>
    </p:spTree>
    <p:extLst>
      <p:ext uri="{BB962C8B-B14F-4D97-AF65-F5344CB8AC3E}">
        <p14:creationId xmlns:p14="http://schemas.microsoft.com/office/powerpoint/2010/main" val="1783196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FBEDF-45AF-F229-AC39-62190489B5F2}"/>
              </a:ext>
            </a:extLst>
          </p:cNvPr>
          <p:cNvSpPr>
            <a:spLocks noGrp="1"/>
          </p:cNvSpPr>
          <p:nvPr>
            <p:ph type="title"/>
          </p:nvPr>
        </p:nvSpPr>
        <p:spPr/>
        <p:txBody>
          <a:bodyPr/>
          <a:lstStyle/>
          <a:p>
            <a:r>
              <a:rPr lang="en-US" dirty="0" smtClean="0"/>
              <a:t>RAISERROR()</a:t>
            </a:r>
            <a:endParaRPr lang="en-GB" dirty="0"/>
          </a:p>
        </p:txBody>
      </p:sp>
      <p:sp>
        <p:nvSpPr>
          <p:cNvPr id="3" name="Content Placeholder 2">
            <a:extLst>
              <a:ext uri="{FF2B5EF4-FFF2-40B4-BE49-F238E27FC236}">
                <a16:creationId xmlns="" xmlns:a16="http://schemas.microsoft.com/office/drawing/2014/main" id="{4EDD2D5F-E338-AFFE-1815-247C766A8736}"/>
              </a:ext>
            </a:extLst>
          </p:cNvPr>
          <p:cNvSpPr>
            <a:spLocks noGrp="1"/>
          </p:cNvSpPr>
          <p:nvPr>
            <p:ph idx="1"/>
          </p:nvPr>
        </p:nvSpPr>
        <p:spPr/>
        <p:txBody>
          <a:bodyPr/>
          <a:lstStyle/>
          <a:p>
            <a:r>
              <a:rPr lang="en-US" dirty="0"/>
              <a:t>We use the RAISERROR inside a TRY block to cause execution to jump to the associated CATCH block.</a:t>
            </a:r>
          </a:p>
          <a:p>
            <a:r>
              <a:rPr lang="en-US" dirty="0"/>
              <a:t>Inside the CATCH block, we use the RAISERROR to return the error information that invoked the CATCH block.</a:t>
            </a:r>
          </a:p>
          <a:p>
            <a:endParaRPr lang="en-GB" dirty="0"/>
          </a:p>
        </p:txBody>
      </p:sp>
      <p:sp>
        <p:nvSpPr>
          <p:cNvPr id="6" name="Rectangle 5">
            <a:extLst>
              <a:ext uri="{FF2B5EF4-FFF2-40B4-BE49-F238E27FC236}">
                <a16:creationId xmlns="" xmlns:a16="http://schemas.microsoft.com/office/drawing/2014/main" id="{6BD1329B-00AB-BF14-D651-805980AD5447}"/>
              </a:ext>
            </a:extLst>
          </p:cNvPr>
          <p:cNvSpPr/>
          <p:nvPr/>
        </p:nvSpPr>
        <p:spPr>
          <a:xfrm>
            <a:off x="1028540" y="2750084"/>
            <a:ext cx="6178018" cy="338554"/>
          </a:xfrm>
          <a:prstGeom prst="rect">
            <a:avLst/>
          </a:prstGeom>
          <a:solidFill>
            <a:schemeClr val="bg1">
              <a:lumMod val="95000"/>
            </a:schemeClr>
          </a:solidFill>
          <a:ln>
            <a:noFill/>
          </a:ln>
        </p:spPr>
        <p:txBody>
          <a:bodyPr wrap="square">
            <a:spAutoFit/>
          </a:bodyPr>
          <a:lstStyle/>
          <a:p>
            <a:r>
              <a:rPr lang="en-US" sz="1600" dirty="0" smtClean="0">
                <a:solidFill>
                  <a:srgbClr val="0000FF"/>
                </a:solidFill>
                <a:latin typeface="Consolas" panose="020B0609020204030204" pitchFamily="49" charset="0"/>
              </a:rPr>
              <a:t>RAISERROR</a:t>
            </a:r>
            <a:r>
              <a:rPr lang="en-US" sz="1600" dirty="0" smtClean="0">
                <a:solidFill>
                  <a:srgbClr val="808080"/>
                </a:solidFill>
                <a:latin typeface="Consolas" panose="020B0609020204030204" pitchFamily="49" charset="0"/>
              </a:rPr>
              <a:t>(</a:t>
            </a:r>
            <a:r>
              <a:rPr lang="en-US" sz="1600" dirty="0" smtClean="0">
                <a:latin typeface="Consolas" panose="020B0609020204030204" pitchFamily="49" charset="0"/>
              </a:rPr>
              <a:t>Error Message</a:t>
            </a:r>
            <a:r>
              <a:rPr lang="en-US" sz="1600" dirty="0" smtClean="0">
                <a:solidFill>
                  <a:srgbClr val="808080"/>
                </a:solidFill>
                <a:latin typeface="Consolas" panose="020B0609020204030204" pitchFamily="49" charset="0"/>
              </a:rPr>
              <a:t>,</a:t>
            </a:r>
            <a:r>
              <a:rPr lang="en-US" sz="1600" dirty="0" smtClean="0">
                <a:solidFill>
                  <a:srgbClr val="000000"/>
                </a:solidFill>
                <a:latin typeface="Consolas" panose="020B0609020204030204" pitchFamily="49" charset="0"/>
              </a:rPr>
              <a:t> </a:t>
            </a:r>
            <a:r>
              <a:rPr lang="en-US" sz="1600" dirty="0" smtClean="0">
                <a:latin typeface="Consolas" panose="020B0609020204030204" pitchFamily="49" charset="0"/>
              </a:rPr>
              <a:t>Severity, state</a:t>
            </a:r>
            <a:r>
              <a:rPr lang="en-US" sz="1600" dirty="0" smtClean="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751DE1C1-8715-92A3-768C-67989D59E3F4}"/>
              </a:ext>
            </a:extLst>
          </p:cNvPr>
          <p:cNvSpPr/>
          <p:nvPr/>
        </p:nvSpPr>
        <p:spPr>
          <a:xfrm>
            <a:off x="464754" y="2750084"/>
            <a:ext cx="579518" cy="346249"/>
          </a:xfrm>
          <a:prstGeom prst="rect">
            <a:avLst/>
          </a:prstGeom>
          <a:solidFill>
            <a:schemeClr val="bg1">
              <a:lumMod val="85000"/>
            </a:schemeClr>
          </a:solidFill>
          <a:ln>
            <a:noFill/>
          </a:ln>
        </p:spPr>
        <p:txBody>
          <a:bodyPr wrap="square">
            <a:spAutoFit/>
          </a:bodyPr>
          <a:lstStyle/>
          <a:p>
            <a:pPr algn="r"/>
            <a:r>
              <a:rPr lang="en-US" sz="1650" b="1" dirty="0" smtClean="0">
                <a:solidFill>
                  <a:schemeClr val="tx1">
                    <a:lumMod val="75000"/>
                    <a:lumOff val="25000"/>
                  </a:schemeClr>
                </a:solidFill>
                <a:latin typeface="Consolas" panose="020B0609020204030204" pitchFamily="49" charset="0"/>
              </a:rPr>
              <a:t>1</a:t>
            </a:r>
            <a:endParaRPr lang="en-US" sz="1650" b="1" dirty="0">
              <a:solidFill>
                <a:schemeClr val="tx1">
                  <a:lumMod val="75000"/>
                  <a:lumOff val="25000"/>
                </a:schemeClr>
              </a:solidFill>
              <a:latin typeface="Consolas" panose="020B0609020204030204" pitchFamily="49" charset="0"/>
            </a:endParaRPr>
          </a:p>
        </p:txBody>
      </p:sp>
      <p:sp>
        <p:nvSpPr>
          <p:cNvPr id="8" name="Rectangle: Top Corners Rounded 6">
            <a:extLst>
              <a:ext uri="{FF2B5EF4-FFF2-40B4-BE49-F238E27FC236}">
                <a16:creationId xmlns="" xmlns:a16="http://schemas.microsoft.com/office/drawing/2014/main" id="{3C5BFDCD-1E98-F044-22BB-16207F348FC3}"/>
              </a:ext>
            </a:extLst>
          </p:cNvPr>
          <p:cNvSpPr/>
          <p:nvPr/>
        </p:nvSpPr>
        <p:spPr>
          <a:xfrm>
            <a:off x="464753" y="2420900"/>
            <a:ext cx="9216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Syntax</a:t>
            </a:r>
            <a:endParaRPr lang="en-US" sz="1600" dirty="0">
              <a:solidFill>
                <a:schemeClr val="bg1"/>
              </a:solidFill>
            </a:endParaRPr>
          </a:p>
        </p:txBody>
      </p:sp>
      <p:sp>
        <p:nvSpPr>
          <p:cNvPr id="11" name="Rectangle 10">
            <a:extLst>
              <a:ext uri="{FF2B5EF4-FFF2-40B4-BE49-F238E27FC236}">
                <a16:creationId xmlns="" xmlns:a16="http://schemas.microsoft.com/office/drawing/2014/main" id="{6BD1329B-00AB-BF14-D651-805980AD5447}"/>
              </a:ext>
            </a:extLst>
          </p:cNvPr>
          <p:cNvSpPr/>
          <p:nvPr/>
        </p:nvSpPr>
        <p:spPr>
          <a:xfrm>
            <a:off x="1028539" y="3570065"/>
            <a:ext cx="7364023" cy="230832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BEGIN</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TRY</a:t>
            </a:r>
            <a:endParaRPr lang="en-GB"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RAISERROR</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'Error occurred in the TRY block.'</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16</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END</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TRY</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BEGIN</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CATCH</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ERROR_MESSAGE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ERROR_SEVERITY</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ERROR_STATE</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END</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CATCH</a:t>
            </a:r>
            <a:r>
              <a:rPr lang="en-GB" sz="1600" dirty="0">
                <a:solidFill>
                  <a:srgbClr val="808080"/>
                </a:solidFill>
                <a:latin typeface="Consolas" panose="020B0609020204030204" pitchFamily="49" charset="0"/>
              </a:rPr>
              <a:t>;</a:t>
            </a:r>
            <a:endParaRPr lang="en-GB" sz="1600" dirty="0"/>
          </a:p>
        </p:txBody>
      </p:sp>
      <p:sp>
        <p:nvSpPr>
          <p:cNvPr id="12" name="Rectangle 11">
            <a:extLst>
              <a:ext uri="{FF2B5EF4-FFF2-40B4-BE49-F238E27FC236}">
                <a16:creationId xmlns="" xmlns:a16="http://schemas.microsoft.com/office/drawing/2014/main" id="{751DE1C1-8715-92A3-768C-67989D59E3F4}"/>
              </a:ext>
            </a:extLst>
          </p:cNvPr>
          <p:cNvSpPr/>
          <p:nvPr/>
        </p:nvSpPr>
        <p:spPr>
          <a:xfrm>
            <a:off x="464754" y="3570065"/>
            <a:ext cx="579518" cy="2377574"/>
          </a:xfrm>
          <a:prstGeom prst="rect">
            <a:avLst/>
          </a:prstGeom>
          <a:solidFill>
            <a:schemeClr val="bg1">
              <a:lumMod val="85000"/>
            </a:schemeClr>
          </a:solidFill>
          <a:ln>
            <a:noFill/>
          </a:ln>
        </p:spPr>
        <p:txBody>
          <a:bodyPr wrap="square">
            <a:spAutoFit/>
          </a:bodyPr>
          <a:lstStyle/>
          <a:p>
            <a:pPr algn="r"/>
            <a:r>
              <a:rPr lang="en-US" sz="1650" b="1" dirty="0" smtClean="0">
                <a:solidFill>
                  <a:schemeClr val="tx1">
                    <a:lumMod val="75000"/>
                    <a:lumOff val="25000"/>
                  </a:schemeClr>
                </a:solidFill>
                <a:latin typeface="Consolas" panose="020B0609020204030204" pitchFamily="49" charset="0"/>
              </a:rPr>
              <a:t>1</a:t>
            </a:r>
          </a:p>
          <a:p>
            <a:pPr algn="r"/>
            <a:r>
              <a:rPr lang="en-US" sz="1650" b="1" dirty="0" smtClean="0">
                <a:solidFill>
                  <a:schemeClr val="tx1">
                    <a:lumMod val="75000"/>
                    <a:lumOff val="25000"/>
                  </a:schemeClr>
                </a:solidFill>
                <a:latin typeface="Consolas" panose="020B0609020204030204" pitchFamily="49" charset="0"/>
              </a:rPr>
              <a:t>2</a:t>
            </a:r>
          </a:p>
          <a:p>
            <a:pPr algn="r"/>
            <a:r>
              <a:rPr lang="en-US" sz="1650" b="1" dirty="0" smtClean="0">
                <a:solidFill>
                  <a:schemeClr val="tx1">
                    <a:lumMod val="75000"/>
                    <a:lumOff val="25000"/>
                  </a:schemeClr>
                </a:solidFill>
                <a:latin typeface="Consolas" panose="020B0609020204030204" pitchFamily="49" charset="0"/>
              </a:rPr>
              <a:t>3</a:t>
            </a:r>
          </a:p>
          <a:p>
            <a:pPr algn="r"/>
            <a:r>
              <a:rPr lang="en-US" sz="1650" b="1" dirty="0" smtClean="0">
                <a:solidFill>
                  <a:schemeClr val="tx1">
                    <a:lumMod val="75000"/>
                    <a:lumOff val="25000"/>
                  </a:schemeClr>
                </a:solidFill>
                <a:latin typeface="Consolas" panose="020B0609020204030204" pitchFamily="49" charset="0"/>
              </a:rPr>
              <a:t>4</a:t>
            </a:r>
          </a:p>
          <a:p>
            <a:pPr algn="r"/>
            <a:r>
              <a:rPr lang="en-US" sz="1650" b="1" dirty="0" smtClean="0">
                <a:solidFill>
                  <a:schemeClr val="tx1">
                    <a:lumMod val="75000"/>
                    <a:lumOff val="25000"/>
                  </a:schemeClr>
                </a:solidFill>
                <a:latin typeface="Consolas" panose="020B0609020204030204" pitchFamily="49" charset="0"/>
              </a:rPr>
              <a:t>5</a:t>
            </a:r>
          </a:p>
          <a:p>
            <a:pPr algn="r"/>
            <a:r>
              <a:rPr lang="en-US" sz="1650" b="1" dirty="0" smtClean="0">
                <a:solidFill>
                  <a:schemeClr val="tx1">
                    <a:lumMod val="75000"/>
                    <a:lumOff val="25000"/>
                  </a:schemeClr>
                </a:solidFill>
                <a:latin typeface="Consolas" panose="020B0609020204030204" pitchFamily="49" charset="0"/>
              </a:rPr>
              <a:t>6</a:t>
            </a:r>
          </a:p>
          <a:p>
            <a:pPr algn="r"/>
            <a:r>
              <a:rPr lang="en-US" sz="1650" b="1" dirty="0" smtClean="0">
                <a:solidFill>
                  <a:schemeClr val="tx1">
                    <a:lumMod val="75000"/>
                    <a:lumOff val="25000"/>
                  </a:schemeClr>
                </a:solidFill>
                <a:latin typeface="Consolas" panose="020B0609020204030204" pitchFamily="49" charset="0"/>
              </a:rPr>
              <a:t>7</a:t>
            </a:r>
          </a:p>
          <a:p>
            <a:pPr algn="r"/>
            <a:r>
              <a:rPr lang="en-US" sz="1650" b="1" dirty="0" smtClean="0">
                <a:solidFill>
                  <a:schemeClr val="tx1">
                    <a:lumMod val="75000"/>
                    <a:lumOff val="25000"/>
                  </a:schemeClr>
                </a:solidFill>
                <a:latin typeface="Consolas" panose="020B0609020204030204" pitchFamily="49" charset="0"/>
              </a:rPr>
              <a:t>8</a:t>
            </a:r>
          </a:p>
          <a:p>
            <a:pPr algn="r"/>
            <a:r>
              <a:rPr lang="en-US" sz="1650" b="1" dirty="0">
                <a:solidFill>
                  <a:schemeClr val="tx1">
                    <a:lumMod val="75000"/>
                    <a:lumOff val="25000"/>
                  </a:schemeClr>
                </a:solidFill>
                <a:latin typeface="Consolas" panose="020B0609020204030204" pitchFamily="49" charset="0"/>
              </a:rPr>
              <a:t>9</a:t>
            </a:r>
          </a:p>
        </p:txBody>
      </p:sp>
      <p:sp>
        <p:nvSpPr>
          <p:cNvPr id="13" name="Rectangle: Top Corners Rounded 6">
            <a:extLst>
              <a:ext uri="{FF2B5EF4-FFF2-40B4-BE49-F238E27FC236}">
                <a16:creationId xmlns="" xmlns:a16="http://schemas.microsoft.com/office/drawing/2014/main" id="{3C5BFDCD-1E98-F044-22BB-16207F348FC3}"/>
              </a:ext>
            </a:extLst>
          </p:cNvPr>
          <p:cNvSpPr/>
          <p:nvPr/>
        </p:nvSpPr>
        <p:spPr>
          <a:xfrm>
            <a:off x="464752" y="3240881"/>
            <a:ext cx="139120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RAISEERROR()</a:t>
            </a:r>
            <a:endParaRPr lang="en-US" sz="1600" dirty="0">
              <a:solidFill>
                <a:schemeClr val="bg1"/>
              </a:solidFill>
            </a:endParaRPr>
          </a:p>
        </p:txBody>
      </p:sp>
    </p:spTree>
    <p:extLst>
      <p:ext uri="{BB962C8B-B14F-4D97-AF65-F5344CB8AC3E}">
        <p14:creationId xmlns:p14="http://schemas.microsoft.com/office/powerpoint/2010/main" val="253289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11" grpId="0" build="p"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smtClean="0"/>
              <a:t>RAISERROR() </a:t>
            </a:r>
            <a:r>
              <a:rPr lang="en-US" dirty="0"/>
              <a:t>Example</a:t>
            </a:r>
            <a:endParaRPr lang="en-GB" dirty="0"/>
          </a:p>
        </p:txBody>
      </p:sp>
      <p:sp>
        <p:nvSpPr>
          <p:cNvPr id="5" name="TextBox 4">
            <a:extLst>
              <a:ext uri="{FF2B5EF4-FFF2-40B4-BE49-F238E27FC236}">
                <a16:creationId xmlns="" xmlns:a16="http://schemas.microsoft.com/office/drawing/2014/main" id="{47C81B89-89C3-64A4-077E-7E689C7DA585}"/>
              </a:ext>
            </a:extLst>
          </p:cNvPr>
          <p:cNvSpPr txBox="1"/>
          <p:nvPr/>
        </p:nvSpPr>
        <p:spPr>
          <a:xfrm>
            <a:off x="8576371" y="1404298"/>
            <a:ext cx="3953846" cy="1477328"/>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10,1</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50000</a:t>
            </a:r>
          </a:p>
          <a:p>
            <a:r>
              <a:rPr lang="en-GB" sz="1800" dirty="0">
                <a:solidFill>
                  <a:srgbClr val="000000"/>
                </a:solidFill>
                <a:latin typeface="Consolas" panose="020B0609020204030204" pitchFamily="49" charset="0"/>
              </a:rPr>
              <a:t>DIVISOR CANNOT BE ONE</a:t>
            </a:r>
          </a:p>
          <a:p>
            <a:r>
              <a:rPr lang="en-GB" sz="1800" dirty="0">
                <a:solidFill>
                  <a:srgbClr val="000000"/>
                </a:solidFill>
                <a:latin typeface="Consolas" panose="020B0609020204030204" pitchFamily="49" charset="0"/>
              </a:rPr>
              <a:t>16</a:t>
            </a:r>
          </a:p>
          <a:p>
            <a:r>
              <a:rPr lang="en-GB" sz="1800" dirty="0">
                <a:solidFill>
                  <a:srgbClr val="000000"/>
                </a:solidFill>
                <a:latin typeface="Consolas" panose="020B0609020204030204" pitchFamily="49" charset="0"/>
              </a:rPr>
              <a:t>1</a:t>
            </a:r>
          </a:p>
        </p:txBody>
      </p:sp>
      <p:sp>
        <p:nvSpPr>
          <p:cNvPr id="6" name="TextBox 5">
            <a:extLst>
              <a:ext uri="{FF2B5EF4-FFF2-40B4-BE49-F238E27FC236}">
                <a16:creationId xmlns="" xmlns:a16="http://schemas.microsoft.com/office/drawing/2014/main" id="{7F2805D3-C58F-9898-2BD7-38EE00875ACA}"/>
              </a:ext>
            </a:extLst>
          </p:cNvPr>
          <p:cNvSpPr txBox="1"/>
          <p:nvPr/>
        </p:nvSpPr>
        <p:spPr>
          <a:xfrm>
            <a:off x="8576371" y="3105834"/>
            <a:ext cx="3953846" cy="646331"/>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10,2</a:t>
            </a:r>
            <a:endParaRPr lang="en-GB" sz="1800"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THE RESULT IS: 5</a:t>
            </a:r>
            <a:endParaRPr lang="en-GB" sz="1800" dirty="0">
              <a:solidFill>
                <a:srgbClr val="000000"/>
              </a:solidFill>
              <a:latin typeface="Consolas" panose="020B0609020204030204" pitchFamily="49" charset="0"/>
            </a:endParaRPr>
          </a:p>
        </p:txBody>
      </p:sp>
      <p:sp>
        <p:nvSpPr>
          <p:cNvPr id="4" name="Rectangle 3">
            <a:extLst>
              <a:ext uri="{FF2B5EF4-FFF2-40B4-BE49-F238E27FC236}">
                <a16:creationId xmlns="" xmlns:a16="http://schemas.microsoft.com/office/drawing/2014/main" id="{DCEA5C01-BD87-6B64-2483-EB419AC3C480}"/>
              </a:ext>
            </a:extLst>
          </p:cNvPr>
          <p:cNvSpPr/>
          <p:nvPr/>
        </p:nvSpPr>
        <p:spPr>
          <a:xfrm>
            <a:off x="696666" y="1225399"/>
            <a:ext cx="7526451" cy="4916731"/>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CREATE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PROCEDURE</a:t>
            </a:r>
            <a:r>
              <a:rPr lang="en-US" sz="1650" dirty="0">
                <a:solidFill>
                  <a:srgbClr val="000000"/>
                </a:solidFill>
                <a:latin typeface="Consolas" panose="020B0609020204030204" pitchFamily="49" charset="0"/>
              </a:rPr>
              <a:t> spDivideBy1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@No1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@No2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sz="1650" b="1" dirty="0">
                <a:solidFill>
                  <a:srgbClr val="0000FF"/>
                </a:solidFill>
                <a:latin typeface="Consolas" panose="020B0609020204030204" pitchFamily="49" charset="0"/>
              </a:rPr>
              <a:t>RAISERROR</a:t>
            </a:r>
            <a:r>
              <a:rPr lang="en-US" sz="1650" dirty="0">
                <a:solidFill>
                  <a:srgbClr val="0000FF"/>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'DIVISOR CANNOT BE ONE'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16</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a:t>
            </a:r>
            <a:r>
              <a:rPr lang="en-US" sz="1650" dirty="0" smtClean="0">
                <a:solidFill>
                  <a:srgbClr val="808080"/>
                </a:solidFill>
                <a:latin typeface="Consolas" panose="020B0609020204030204" pitchFamily="49" charset="0"/>
              </a:rPr>
              <a:t>)</a:t>
            </a:r>
          </a:p>
          <a:p>
            <a:r>
              <a:rPr lang="en-US" sz="1650" dirty="0">
                <a:solidFill>
                  <a:srgbClr val="0000FF"/>
                </a:solidFill>
                <a:latin typeface="Consolas" panose="020B0609020204030204" pitchFamily="49" charset="0"/>
              </a:rPr>
              <a:t> </a:t>
            </a:r>
            <a:r>
              <a:rPr lang="en-US" sz="1650" dirty="0" smtClean="0">
                <a:solidFill>
                  <a:srgbClr val="0000FF"/>
                </a:solidFill>
                <a:latin typeface="Consolas" panose="020B0609020204030204" pitchFamily="49" charset="0"/>
              </a:rPr>
              <a:t>   ELSE</a:t>
            </a:r>
            <a:endParaRPr lang="en-US" sz="1650" dirty="0">
              <a:solidFill>
                <a:srgbClr val="0000FF"/>
              </a:solidFill>
              <a:latin typeface="Consolas" panose="020B0609020204030204" pitchFamily="49" charset="0"/>
            </a:endParaRPr>
          </a:p>
          <a:p>
            <a:r>
              <a:rPr lang="en-GB" sz="1650" dirty="0" smtClean="0">
                <a:solidFill>
                  <a:srgbClr val="000000"/>
                </a:solidFill>
                <a:latin typeface="Consolas" panose="020B0609020204030204" pitchFamily="49" charset="0"/>
              </a:rPr>
              <a:t>  </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D276F8BE-E203-A7F1-8B07-06B2F6EC5AA3}"/>
              </a:ext>
            </a:extLst>
          </p:cNvPr>
          <p:cNvSpPr/>
          <p:nvPr/>
        </p:nvSpPr>
        <p:spPr>
          <a:xfrm>
            <a:off x="132880" y="1225399"/>
            <a:ext cx="579518" cy="491673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smtClean="0">
                <a:solidFill>
                  <a:schemeClr val="tx1">
                    <a:lumMod val="75000"/>
                    <a:lumOff val="25000"/>
                  </a:schemeClr>
                </a:solidFill>
                <a:latin typeface="Consolas" panose="020B0609020204030204" pitchFamily="49" charset="0"/>
              </a:rPr>
              <a:t>18</a:t>
            </a:r>
          </a:p>
          <a:p>
            <a:pPr algn="r"/>
            <a:r>
              <a:rPr lang="en-IN" sz="1650" b="1" dirty="0" smtClean="0">
                <a:solidFill>
                  <a:schemeClr val="tx1">
                    <a:lumMod val="75000"/>
                    <a:lumOff val="25000"/>
                  </a:schemeClr>
                </a:solidFill>
                <a:latin typeface="Consolas" panose="020B0609020204030204" pitchFamily="49" charset="0"/>
              </a:rPr>
              <a:t>19</a:t>
            </a:r>
            <a:endParaRPr lang="en-IN" sz="1650" b="1" dirty="0">
              <a:solidFill>
                <a:schemeClr val="tx1">
                  <a:lumMod val="75000"/>
                  <a:lumOff val="25000"/>
                </a:schemeClr>
              </a:solidFill>
              <a:latin typeface="Consolas" panose="020B0609020204030204" pitchFamily="49" charset="0"/>
            </a:endParaRPr>
          </a:p>
        </p:txBody>
      </p:sp>
      <p:sp>
        <p:nvSpPr>
          <p:cNvPr id="8" name="Rectangle: Top Corners Rounded 7">
            <a:extLst>
              <a:ext uri="{FF2B5EF4-FFF2-40B4-BE49-F238E27FC236}">
                <a16:creationId xmlns="" xmlns:a16="http://schemas.microsoft.com/office/drawing/2014/main" id="{966C164A-A2A5-0F65-3213-BDEA651D4A38}"/>
              </a:ext>
            </a:extLst>
          </p:cNvPr>
          <p:cNvSpPr/>
          <p:nvPr/>
        </p:nvSpPr>
        <p:spPr>
          <a:xfrm>
            <a:off x="132879" y="896215"/>
            <a:ext cx="122899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RAISERROR</a:t>
            </a:r>
          </a:p>
        </p:txBody>
      </p:sp>
    </p:spTree>
    <p:extLst>
      <p:ext uri="{BB962C8B-B14F-4D97-AF65-F5344CB8AC3E}">
        <p14:creationId xmlns:p14="http://schemas.microsoft.com/office/powerpoint/2010/main" val="101556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build="p"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smtClean="0"/>
              <a:t>Transaction Management</a:t>
            </a:r>
            <a:endParaRPr lang="en-US" dirty="0"/>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3</a:t>
            </a:r>
            <a:endParaRPr lang="en-US" dirty="0"/>
          </a:p>
        </p:txBody>
      </p:sp>
    </p:spTree>
    <p:extLst>
      <p:ext uri="{BB962C8B-B14F-4D97-AF65-F5344CB8AC3E}">
        <p14:creationId xmlns:p14="http://schemas.microsoft.com/office/powerpoint/2010/main" val="4116374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245EE9-570C-9B2C-8765-EE66B93F9D7A}"/>
              </a:ext>
            </a:extLst>
          </p:cNvPr>
          <p:cNvSpPr>
            <a:spLocks noGrp="1"/>
          </p:cNvSpPr>
          <p:nvPr>
            <p:ph type="title"/>
          </p:nvPr>
        </p:nvSpPr>
        <p:spPr/>
        <p:txBody>
          <a:bodyPr/>
          <a:lstStyle/>
          <a:p>
            <a:r>
              <a:rPr lang="en-US" dirty="0"/>
              <a:t>Example - Transaction</a:t>
            </a:r>
            <a:endParaRPr lang="en-GB" dirty="0"/>
          </a:p>
        </p:txBody>
      </p:sp>
      <p:sp>
        <p:nvSpPr>
          <p:cNvPr id="3" name="Content Placeholder 2">
            <a:extLst>
              <a:ext uri="{FF2B5EF4-FFF2-40B4-BE49-F238E27FC236}">
                <a16:creationId xmlns="" xmlns:a16="http://schemas.microsoft.com/office/drawing/2014/main" id="{520487A3-5294-1169-B667-387FB322A125}"/>
              </a:ext>
            </a:extLst>
          </p:cNvPr>
          <p:cNvSpPr>
            <a:spLocks noGrp="1"/>
          </p:cNvSpPr>
          <p:nvPr>
            <p:ph idx="1"/>
          </p:nvPr>
        </p:nvSpPr>
        <p:spPr/>
        <p:txBody>
          <a:bodyPr/>
          <a:lstStyle/>
          <a:p>
            <a:r>
              <a:rPr lang="en-US" dirty="0"/>
              <a:t>Suppose, we want to withdraw money from the ATM, the ATM application will achieve this operation in three steps. </a:t>
            </a:r>
          </a:p>
          <a:p>
            <a:pPr lvl="1"/>
            <a:r>
              <a:rPr lang="en-US" dirty="0"/>
              <a:t>As a first step, the application will check the balance of the account, and then it will deduct the money from the source account. </a:t>
            </a:r>
          </a:p>
          <a:p>
            <a:pPr lvl="1"/>
            <a:r>
              <a:rPr lang="en-US" dirty="0"/>
              <a:t>Along with these two processes, it will keep the log of this money withdrawing activity. </a:t>
            </a:r>
          </a:p>
          <a:p>
            <a:endParaRPr lang="en-US" dirty="0"/>
          </a:p>
          <a:p>
            <a:endParaRPr lang="en-GB" dirty="0"/>
          </a:p>
        </p:txBody>
      </p:sp>
      <p:sp>
        <p:nvSpPr>
          <p:cNvPr id="4" name="Rectangle 3">
            <a:extLst>
              <a:ext uri="{FF2B5EF4-FFF2-40B4-BE49-F238E27FC236}">
                <a16:creationId xmlns="" xmlns:a16="http://schemas.microsoft.com/office/drawing/2014/main" id="{3BE57A70-366E-0371-D5A7-8BE2F67E9836}"/>
              </a:ext>
            </a:extLst>
          </p:cNvPr>
          <p:cNvSpPr/>
          <p:nvPr/>
        </p:nvSpPr>
        <p:spPr>
          <a:xfrm>
            <a:off x="4572000" y="2640563"/>
            <a:ext cx="1856792" cy="654856"/>
          </a:xfrm>
          <a:prstGeom prst="rect">
            <a:avLst/>
          </a:prstGeom>
          <a:solidFill>
            <a:schemeClr val="bg1">
              <a:lumMod val="95000"/>
            </a:schemeClr>
          </a:solidFill>
          <a:ln w="19050">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chemeClr val="tx1"/>
                </a:solidFill>
              </a:rPr>
              <a:t>ATM Transaction Begins</a:t>
            </a:r>
            <a:endParaRPr lang="en-GB" dirty="0">
              <a:solidFill>
                <a:schemeClr val="tx1"/>
              </a:solidFill>
            </a:endParaRPr>
          </a:p>
        </p:txBody>
      </p:sp>
      <p:sp>
        <p:nvSpPr>
          <p:cNvPr id="5" name="Rectangle 4">
            <a:extLst>
              <a:ext uri="{FF2B5EF4-FFF2-40B4-BE49-F238E27FC236}">
                <a16:creationId xmlns="" xmlns:a16="http://schemas.microsoft.com/office/drawing/2014/main" id="{15F093CA-9C34-7011-AAF9-075FFD31D729}"/>
              </a:ext>
            </a:extLst>
          </p:cNvPr>
          <p:cNvSpPr/>
          <p:nvPr/>
        </p:nvSpPr>
        <p:spPr>
          <a:xfrm>
            <a:off x="3900195" y="3562582"/>
            <a:ext cx="3209731" cy="654856"/>
          </a:xfrm>
          <a:prstGeom prst="rect">
            <a:avLst/>
          </a:prstGeom>
          <a:solidFill>
            <a:schemeClr val="bg1">
              <a:lumMod val="95000"/>
            </a:schemeClr>
          </a:solidFill>
          <a:ln w="19050">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chemeClr val="tx1"/>
                </a:solidFill>
              </a:rPr>
              <a:t>ATM Transaction Reads the Balance of the account</a:t>
            </a:r>
            <a:endParaRPr lang="en-GB" dirty="0">
              <a:solidFill>
                <a:schemeClr val="tx1"/>
              </a:solidFill>
            </a:endParaRPr>
          </a:p>
        </p:txBody>
      </p:sp>
      <p:sp>
        <p:nvSpPr>
          <p:cNvPr id="6" name="Rectangle 5">
            <a:extLst>
              <a:ext uri="{FF2B5EF4-FFF2-40B4-BE49-F238E27FC236}">
                <a16:creationId xmlns="" xmlns:a16="http://schemas.microsoft.com/office/drawing/2014/main" id="{0C5FDC7F-7358-51E6-D4C8-C131CAFB48C6}"/>
              </a:ext>
            </a:extLst>
          </p:cNvPr>
          <p:cNvSpPr/>
          <p:nvPr/>
        </p:nvSpPr>
        <p:spPr>
          <a:xfrm>
            <a:off x="3900195" y="4484601"/>
            <a:ext cx="3209731" cy="654856"/>
          </a:xfrm>
          <a:prstGeom prst="rect">
            <a:avLst/>
          </a:prstGeom>
          <a:solidFill>
            <a:schemeClr val="bg1">
              <a:lumMod val="95000"/>
            </a:schemeClr>
          </a:solidFill>
          <a:ln w="19050">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chemeClr val="tx1"/>
                </a:solidFill>
              </a:rPr>
              <a:t>ATM Transaction Updates the Balance of the account</a:t>
            </a:r>
            <a:endParaRPr lang="en-GB" dirty="0">
              <a:solidFill>
                <a:schemeClr val="tx1"/>
              </a:solidFill>
            </a:endParaRPr>
          </a:p>
        </p:txBody>
      </p:sp>
      <p:sp>
        <p:nvSpPr>
          <p:cNvPr id="7" name="Rectangle 6">
            <a:extLst>
              <a:ext uri="{FF2B5EF4-FFF2-40B4-BE49-F238E27FC236}">
                <a16:creationId xmlns="" xmlns:a16="http://schemas.microsoft.com/office/drawing/2014/main" id="{F2E1495C-CD10-1615-AF46-671840CC7550}"/>
              </a:ext>
            </a:extLst>
          </p:cNvPr>
          <p:cNvSpPr/>
          <p:nvPr/>
        </p:nvSpPr>
        <p:spPr>
          <a:xfrm>
            <a:off x="3895530" y="5408186"/>
            <a:ext cx="3209731" cy="654856"/>
          </a:xfrm>
          <a:prstGeom prst="rect">
            <a:avLst/>
          </a:prstGeom>
          <a:solidFill>
            <a:schemeClr val="bg1">
              <a:lumMod val="95000"/>
            </a:schemeClr>
          </a:solidFill>
          <a:ln w="19050">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chemeClr val="tx1"/>
                </a:solidFill>
              </a:rPr>
              <a:t>ATM Transaction Writes the withdraw operation into log table</a:t>
            </a:r>
            <a:endParaRPr lang="en-GB" dirty="0">
              <a:solidFill>
                <a:schemeClr val="tx1"/>
              </a:solidFill>
            </a:endParaRPr>
          </a:p>
        </p:txBody>
      </p:sp>
      <p:sp>
        <p:nvSpPr>
          <p:cNvPr id="8" name="Rectangle: Rounded Corners 7">
            <a:extLst>
              <a:ext uri="{FF2B5EF4-FFF2-40B4-BE49-F238E27FC236}">
                <a16:creationId xmlns="" xmlns:a16="http://schemas.microsoft.com/office/drawing/2014/main" id="{14D95B6C-FE64-76E5-A116-99271CA27388}"/>
              </a:ext>
            </a:extLst>
          </p:cNvPr>
          <p:cNvSpPr/>
          <p:nvPr/>
        </p:nvSpPr>
        <p:spPr>
          <a:xfrm>
            <a:off x="2621902" y="5533053"/>
            <a:ext cx="1091682" cy="37322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Success </a:t>
            </a:r>
            <a:endParaRPr lang="en-GB" dirty="0">
              <a:solidFill>
                <a:schemeClr val="tx1"/>
              </a:solidFill>
            </a:endParaRPr>
          </a:p>
        </p:txBody>
      </p:sp>
      <p:sp>
        <p:nvSpPr>
          <p:cNvPr id="9" name="Rectangle: Rounded Corners 8">
            <a:extLst>
              <a:ext uri="{FF2B5EF4-FFF2-40B4-BE49-F238E27FC236}">
                <a16:creationId xmlns="" xmlns:a16="http://schemas.microsoft.com/office/drawing/2014/main" id="{3BC0BFBE-1276-1B5E-47F4-DC4BAEA45000}"/>
              </a:ext>
            </a:extLst>
          </p:cNvPr>
          <p:cNvSpPr/>
          <p:nvPr/>
        </p:nvSpPr>
        <p:spPr>
          <a:xfrm>
            <a:off x="7287207" y="5549001"/>
            <a:ext cx="1091682" cy="3732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 </a:t>
            </a:r>
            <a:endParaRPr lang="en-GB" dirty="0">
              <a:solidFill>
                <a:schemeClr val="tx1"/>
              </a:solidFill>
            </a:endParaRPr>
          </a:p>
        </p:txBody>
      </p:sp>
      <p:sp>
        <p:nvSpPr>
          <p:cNvPr id="10" name="Rectangle 9">
            <a:extLst>
              <a:ext uri="{FF2B5EF4-FFF2-40B4-BE49-F238E27FC236}">
                <a16:creationId xmlns="" xmlns:a16="http://schemas.microsoft.com/office/drawing/2014/main" id="{94ECD5FD-C7C5-4E39-EEE1-5DC9EBAAAC3C}"/>
              </a:ext>
            </a:extLst>
          </p:cNvPr>
          <p:cNvSpPr/>
          <p:nvPr/>
        </p:nvSpPr>
        <p:spPr>
          <a:xfrm>
            <a:off x="391886" y="5257872"/>
            <a:ext cx="2048070" cy="923585"/>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Write modified data to the database</a:t>
            </a:r>
            <a:endParaRPr lang="en-GB" dirty="0">
              <a:solidFill>
                <a:schemeClr val="tx1"/>
              </a:solidFill>
            </a:endParaRPr>
          </a:p>
        </p:txBody>
      </p:sp>
      <p:sp>
        <p:nvSpPr>
          <p:cNvPr id="11" name="Rectangle 10">
            <a:extLst>
              <a:ext uri="{FF2B5EF4-FFF2-40B4-BE49-F238E27FC236}">
                <a16:creationId xmlns="" xmlns:a16="http://schemas.microsoft.com/office/drawing/2014/main" id="{EE9AF76C-77DF-374A-ED15-C7D5832F991E}"/>
              </a:ext>
            </a:extLst>
          </p:cNvPr>
          <p:cNvSpPr/>
          <p:nvPr/>
        </p:nvSpPr>
        <p:spPr>
          <a:xfrm>
            <a:off x="8559006" y="5273820"/>
            <a:ext cx="2048070" cy="92358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Rollback the data modification</a:t>
            </a:r>
            <a:endParaRPr lang="en-GB" dirty="0">
              <a:solidFill>
                <a:schemeClr val="tx1"/>
              </a:solidFill>
            </a:endParaRPr>
          </a:p>
        </p:txBody>
      </p:sp>
      <p:cxnSp>
        <p:nvCxnSpPr>
          <p:cNvPr id="13" name="Straight Arrow Connector 12">
            <a:extLst>
              <a:ext uri="{FF2B5EF4-FFF2-40B4-BE49-F238E27FC236}">
                <a16:creationId xmlns="" xmlns:a16="http://schemas.microsoft.com/office/drawing/2014/main" id="{7EBFD389-728A-C2C0-E939-3B7B3415173A}"/>
              </a:ext>
            </a:extLst>
          </p:cNvPr>
          <p:cNvCxnSpPr>
            <a:endCxn id="5" idx="0"/>
          </p:cNvCxnSpPr>
          <p:nvPr/>
        </p:nvCxnSpPr>
        <p:spPr>
          <a:xfrm>
            <a:off x="5500395" y="3295419"/>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09B8653D-B648-2D0D-BABA-68F37006E96A}"/>
              </a:ext>
            </a:extLst>
          </p:cNvPr>
          <p:cNvCxnSpPr/>
          <p:nvPr/>
        </p:nvCxnSpPr>
        <p:spPr>
          <a:xfrm>
            <a:off x="5495729" y="4217438"/>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44A5C35E-BF77-06E0-FB60-18A61553D281}"/>
              </a:ext>
            </a:extLst>
          </p:cNvPr>
          <p:cNvCxnSpPr/>
          <p:nvPr/>
        </p:nvCxnSpPr>
        <p:spPr>
          <a:xfrm>
            <a:off x="5491063" y="5158118"/>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25A1E591-C282-44DD-A57F-D64D1EEA5E7C}"/>
              </a:ext>
            </a:extLst>
          </p:cNvPr>
          <p:cNvCxnSpPr>
            <a:cxnSpLocks/>
            <a:stCxn id="7" idx="1"/>
            <a:endCxn id="8" idx="3"/>
          </p:cNvCxnSpPr>
          <p:nvPr/>
        </p:nvCxnSpPr>
        <p:spPr>
          <a:xfrm flipH="1" flipV="1">
            <a:off x="3713584" y="5719666"/>
            <a:ext cx="181946" cy="15948"/>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A11F8FDC-EDCD-6715-2AF2-96CD17DA3BF2}"/>
              </a:ext>
            </a:extLst>
          </p:cNvPr>
          <p:cNvCxnSpPr>
            <a:cxnSpLocks/>
            <a:stCxn id="8" idx="1"/>
            <a:endCxn id="10" idx="3"/>
          </p:cNvCxnSpPr>
          <p:nvPr/>
        </p:nvCxnSpPr>
        <p:spPr>
          <a:xfrm flipH="1" flipV="1">
            <a:off x="2439956" y="5719665"/>
            <a:ext cx="181946" cy="1"/>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3D19C812-BA1B-4723-6C77-144398F7232C}"/>
              </a:ext>
            </a:extLst>
          </p:cNvPr>
          <p:cNvCxnSpPr>
            <a:cxnSpLocks/>
            <a:stCxn id="7" idx="3"/>
            <a:endCxn id="9" idx="1"/>
          </p:cNvCxnSpPr>
          <p:nvPr/>
        </p:nvCxnSpPr>
        <p:spPr>
          <a:xfrm>
            <a:off x="7105261" y="5735614"/>
            <a:ext cx="181946" cy="0"/>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96AE4F5E-A79B-20D8-1FCF-706D3AD77CAE}"/>
              </a:ext>
            </a:extLst>
          </p:cNvPr>
          <p:cNvCxnSpPr>
            <a:cxnSpLocks/>
            <a:stCxn id="9" idx="3"/>
            <a:endCxn id="11" idx="1"/>
          </p:cNvCxnSpPr>
          <p:nvPr/>
        </p:nvCxnSpPr>
        <p:spPr>
          <a:xfrm flipV="1">
            <a:off x="8378889" y="5735613"/>
            <a:ext cx="180117" cy="1"/>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0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Transaction </a:t>
            </a:r>
          </a:p>
        </p:txBody>
      </p:sp>
      <p:sp>
        <p:nvSpPr>
          <p:cNvPr id="3" name="Content Placeholder 2"/>
          <p:cNvSpPr>
            <a:spLocks noGrp="1"/>
          </p:cNvSpPr>
          <p:nvPr>
            <p:ph idx="1"/>
          </p:nvPr>
        </p:nvSpPr>
        <p:spPr/>
        <p:txBody>
          <a:bodyPr/>
          <a:lstStyle/>
          <a:p>
            <a:r>
              <a:rPr lang="en-US" dirty="0"/>
              <a:t>Example of transaction:</a:t>
            </a:r>
          </a:p>
        </p:txBody>
      </p:sp>
      <p:sp>
        <p:nvSpPr>
          <p:cNvPr id="4" name="Right Brace 3"/>
          <p:cNvSpPr/>
          <p:nvPr/>
        </p:nvSpPr>
        <p:spPr>
          <a:xfrm>
            <a:off x="5082703" y="314908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082703" y="4494619"/>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2949103" y="3149087"/>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815503" y="3937156"/>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191614" y="4164753"/>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9" name="Straight Arrow Connector 8"/>
          <p:cNvCxnSpPr>
            <a:stCxn id="8" idx="1"/>
          </p:cNvCxnSpPr>
          <p:nvPr/>
        </p:nvCxnSpPr>
        <p:spPr>
          <a:xfrm flipH="1" flipV="1">
            <a:off x="5311303" y="3790270"/>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311303" y="4469553"/>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761611" y="2946556"/>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5997103" y="2184557"/>
            <a:ext cx="2438400" cy="879808"/>
          </a:xfrm>
          <a:prstGeom prst="wedgeRoundRectCallout">
            <a:avLst>
              <a:gd name="adj1" fmla="val -85465"/>
              <a:gd name="adj2" fmla="val 46911"/>
              <a:gd name="adj3" fmla="val 16667"/>
            </a:avLst>
          </a:prstGeom>
          <a:solidFill>
            <a:schemeClr val="accent3">
              <a:lumMod val="20000"/>
              <a:lumOff val="8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
        <p:nvSpPr>
          <p:cNvPr id="13" name="TextBox 12"/>
          <p:cNvSpPr txBox="1"/>
          <p:nvPr/>
        </p:nvSpPr>
        <p:spPr>
          <a:xfrm>
            <a:off x="3253903" y="3149087"/>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253903" y="1376534"/>
            <a:ext cx="6784145" cy="457200"/>
          </a:xfrm>
          <a:prstGeom prst="roundRect">
            <a:avLst/>
          </a:prstGeom>
          <a:solidFill>
            <a:schemeClr val="accent1">
              <a:lumMod val="20000"/>
              <a:lumOff val="8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141276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Effect transition="in" filter="fade">
                                      <p:cBhvr>
                                        <p:cTn id="21" dur="500"/>
                                        <p:tgtEl>
                                          <p:spTgt spid="1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Effect transition="in" filter="fade">
                                      <p:cBhvr>
                                        <p:cTn id="26" dur="500"/>
                                        <p:tgtEl>
                                          <p:spTgt spid="1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fade">
                                      <p:cBhvr>
                                        <p:cTn id="31" dur="500"/>
                                        <p:tgtEl>
                                          <p:spTgt spid="1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4" end="4"/>
                                            </p:txEl>
                                          </p:spTgt>
                                        </p:tgtEl>
                                        <p:attrNameLst>
                                          <p:attrName>style.visibility</p:attrName>
                                        </p:attrNameLst>
                                      </p:cBhvr>
                                      <p:to>
                                        <p:strVal val="visible"/>
                                      </p:to>
                                    </p:set>
                                    <p:animEffect transition="in" filter="fade">
                                      <p:cBhvr>
                                        <p:cTn id="36" dur="500"/>
                                        <p:tgtEl>
                                          <p:spTgt spid="1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5" end="5"/>
                                            </p:txEl>
                                          </p:spTgt>
                                        </p:tgtEl>
                                        <p:attrNameLst>
                                          <p:attrName>style.visibility</p:attrName>
                                        </p:attrNameLst>
                                      </p:cBhvr>
                                      <p:to>
                                        <p:strVal val="visible"/>
                                      </p:to>
                                    </p:set>
                                    <p:animEffect transition="in" filter="fade">
                                      <p:cBhvr>
                                        <p:cTn id="41" dur="500"/>
                                        <p:tgtEl>
                                          <p:spTgt spid="1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tx2"/>
                </a:solidFill>
              </a:rPr>
              <a:t>ACID properties of transaction</a:t>
            </a:r>
          </a:p>
        </p:txBody>
      </p:sp>
      <p:sp>
        <p:nvSpPr>
          <p:cNvPr id="5" name="Text Placeholder 4"/>
          <p:cNvSpPr>
            <a:spLocks noGrp="1"/>
          </p:cNvSpPr>
          <p:nvPr>
            <p:ph type="body" idx="1"/>
          </p:nvPr>
        </p:nvSpPr>
        <p:spPr/>
        <p:txBody>
          <a:bodyPr/>
          <a:lstStyle/>
          <a:p>
            <a:r>
              <a:rPr lang="en-US" dirty="0"/>
              <a:t>Section – </a:t>
            </a:r>
            <a:r>
              <a:rPr lang="en-US" dirty="0" smtClean="0"/>
              <a:t>3.1</a:t>
            </a:r>
            <a:endParaRPr lang="en-US" dirty="0"/>
          </a:p>
          <a:p>
            <a:endParaRPr lang="en-US" dirty="0"/>
          </a:p>
        </p:txBody>
      </p:sp>
    </p:spTree>
    <p:extLst>
      <p:ext uri="{BB962C8B-B14F-4D97-AF65-F5344CB8AC3E}">
        <p14:creationId xmlns:p14="http://schemas.microsoft.com/office/powerpoint/2010/main" val="4287453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a:solidFill>
                  <a:schemeClr val="tx2"/>
                </a:solidFill>
              </a:rPr>
              <a:t>A</a:t>
            </a:r>
            <a:r>
              <a:rPr lang="en-US" dirty="0"/>
              <a:t>tomicity  (</a:t>
            </a:r>
            <a:r>
              <a:rPr lang="en-US" b="1" dirty="0">
                <a:solidFill>
                  <a:schemeClr val="tx2"/>
                </a:solidFill>
              </a:rPr>
              <a:t>Either transaction execute 0% or 100%</a:t>
            </a:r>
            <a:r>
              <a:rPr lang="en-US" dirty="0"/>
              <a:t>)</a:t>
            </a:r>
          </a:p>
          <a:p>
            <a:r>
              <a:rPr lang="en-US" b="1" dirty="0">
                <a:solidFill>
                  <a:schemeClr val="tx2"/>
                </a:solidFill>
              </a:rPr>
              <a:t>C</a:t>
            </a:r>
            <a:r>
              <a:rPr lang="en-US" dirty="0"/>
              <a:t>onsistency (</a:t>
            </a:r>
            <a:r>
              <a:rPr lang="en-US" b="1" dirty="0">
                <a:solidFill>
                  <a:schemeClr val="tx2"/>
                </a:solidFill>
              </a:rPr>
              <a:t>Database must remain in a consistent state after any transaction</a:t>
            </a:r>
            <a:r>
              <a:rPr lang="en-US" dirty="0"/>
              <a:t>)</a:t>
            </a:r>
          </a:p>
          <a:p>
            <a:r>
              <a:rPr lang="en-US" b="1" dirty="0">
                <a:solidFill>
                  <a:schemeClr val="tx2"/>
                </a:solidFill>
              </a:rPr>
              <a:t>I</a:t>
            </a:r>
            <a:r>
              <a:rPr lang="en-US" dirty="0"/>
              <a:t>solation [Separation] (</a:t>
            </a:r>
            <a:r>
              <a:rPr lang="en-US" b="1" dirty="0">
                <a:solidFill>
                  <a:schemeClr val="tx2"/>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tx2"/>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40688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Exception Handling</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1</a:t>
            </a:r>
            <a:endParaRPr lang="en-US" dirty="0"/>
          </a:p>
        </p:txBody>
      </p:sp>
    </p:spTree>
    <p:extLst>
      <p:ext uri="{BB962C8B-B14F-4D97-AF65-F5344CB8AC3E}">
        <p14:creationId xmlns:p14="http://schemas.microsoft.com/office/powerpoint/2010/main" val="2019629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A</a:t>
            </a:r>
            <a:r>
              <a:rPr lang="en-US" dirty="0"/>
              <a:t>CID properties of transaction (</a:t>
            </a:r>
            <a:r>
              <a:rPr lang="en-US" dirty="0">
                <a:solidFill>
                  <a:schemeClr val="tx2"/>
                </a:solidFill>
              </a:rPr>
              <a:t>Atomicity</a:t>
            </a:r>
            <a:r>
              <a:rPr lang="en-US" dirty="0"/>
              <a:t>)</a:t>
            </a:r>
          </a:p>
        </p:txBody>
      </p:sp>
      <p:sp>
        <p:nvSpPr>
          <p:cNvPr id="3" name="Content Placeholder 2"/>
          <p:cNvSpPr>
            <a:spLocks noGrp="1"/>
          </p:cNvSpPr>
          <p:nvPr>
            <p:ph idx="1"/>
          </p:nvPr>
        </p:nvSpPr>
        <p:spPr>
          <a:xfrm>
            <a:off x="131180" y="863444"/>
            <a:ext cx="8394255" cy="5590565"/>
          </a:xfrm>
        </p:spPr>
        <p:txBody>
          <a:bodyPr/>
          <a:lstStyle/>
          <a:p>
            <a:pPr>
              <a:buClr>
                <a:schemeClr val="tx2"/>
              </a:buClr>
            </a:pPr>
            <a:r>
              <a:rPr lang="en-US" dirty="0"/>
              <a:t>This property states that a </a:t>
            </a:r>
            <a:r>
              <a:rPr lang="en-US" b="1" dirty="0">
                <a:solidFill>
                  <a:schemeClr val="tx2"/>
                </a:solidFill>
              </a:rPr>
              <a:t>transaction must be treated as an atomic unit</a:t>
            </a:r>
            <a:r>
              <a:rPr lang="en-US" dirty="0"/>
              <a:t>, that is, </a:t>
            </a:r>
            <a:r>
              <a:rPr lang="en-US" b="1" dirty="0">
                <a:solidFill>
                  <a:schemeClr val="tx2"/>
                </a:solidFill>
              </a:rPr>
              <a:t>either all of its operations are executed or none</a:t>
            </a:r>
            <a:r>
              <a:rPr lang="en-US" dirty="0"/>
              <a:t>. </a:t>
            </a:r>
          </a:p>
          <a:p>
            <a:pPr>
              <a:buClr>
                <a:schemeClr val="tx2"/>
              </a:buClr>
            </a:pPr>
            <a:r>
              <a:rPr lang="en-US" b="1" dirty="0">
                <a:solidFill>
                  <a:schemeClr val="tx2"/>
                </a:solidFill>
              </a:rPr>
              <a:t>Either transaction execute 0% or 100%</a:t>
            </a:r>
            <a:r>
              <a:rPr lang="en-US" dirty="0"/>
              <a:t>.</a:t>
            </a:r>
          </a:p>
          <a:p>
            <a:pPr>
              <a:buClr>
                <a:schemeClr val="tx2"/>
              </a:buClr>
            </a:pPr>
            <a:r>
              <a:rPr lang="en-US" dirty="0"/>
              <a:t>For example, consider a transaction to transfer </a:t>
            </a:r>
            <a:r>
              <a:rPr lang="en-US" dirty="0" err="1"/>
              <a:t>Rs</a:t>
            </a:r>
            <a:r>
              <a:rPr lang="en-US" dirty="0"/>
              <a:t>. 50 from account A to account B.</a:t>
            </a:r>
          </a:p>
          <a:p>
            <a:pPr>
              <a:buClr>
                <a:schemeClr val="tx2"/>
              </a:buClr>
            </a:pPr>
            <a:r>
              <a:rPr lang="en-US" dirty="0"/>
              <a:t>In this transaction, if </a:t>
            </a:r>
            <a:r>
              <a:rPr lang="en-US" dirty="0" err="1"/>
              <a:t>Rs</a:t>
            </a:r>
            <a:r>
              <a:rPr lang="en-US" dirty="0"/>
              <a:t>. 50 is deducted from account A then it must be added to account B.</a:t>
            </a:r>
            <a:endParaRPr lang="en-GB" dirty="0"/>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800" dirty="0"/>
          </a:p>
        </p:txBody>
      </p:sp>
      <p:sp>
        <p:nvSpPr>
          <p:cNvPr id="5" name="TextBox 4"/>
          <p:cNvSpPr txBox="1"/>
          <p:nvPr/>
        </p:nvSpPr>
        <p:spPr>
          <a:xfrm>
            <a:off x="10114429" y="1444143"/>
            <a:ext cx="533400" cy="369332"/>
          </a:xfrm>
          <a:prstGeom prst="rect">
            <a:avLst/>
          </a:prstGeom>
          <a:solidFill>
            <a:schemeClr val="tx2">
              <a:lumMod val="20000"/>
              <a:lumOff val="80000"/>
            </a:schemeClr>
          </a:solidFill>
          <a:ln>
            <a:solidFill>
              <a:schemeClr val="tx2">
                <a:lumMod val="20000"/>
                <a:lumOff val="80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9990604" y="4605276"/>
            <a:ext cx="781050" cy="369332"/>
          </a:xfrm>
          <a:prstGeom prst="rect">
            <a:avLst/>
          </a:prstGeom>
          <a:solidFill>
            <a:schemeClr val="tx2">
              <a:lumMod val="20000"/>
              <a:lumOff val="80000"/>
            </a:schemeClr>
          </a:solidFill>
          <a:ln>
            <a:solidFill>
              <a:schemeClr val="tx2">
                <a:lumMod val="20000"/>
                <a:lumOff val="80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182003" y="3032479"/>
            <a:ext cx="590550"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8" name="Straight Connector 7"/>
          <p:cNvCxnSpPr/>
          <p:nvPr/>
        </p:nvCxnSpPr>
        <p:spPr>
          <a:xfrm flipH="1">
            <a:off x="9410973" y="3212427"/>
            <a:ext cx="781050" cy="0"/>
          </a:xfrm>
          <a:prstGeom prst="line">
            <a:avLst/>
          </a:prstGeom>
          <a:ln w="28575">
            <a:solidFill>
              <a:schemeClr val="tx2"/>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41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a:t>
            </a:r>
            <a:r>
              <a:rPr lang="en-US" dirty="0">
                <a:solidFill>
                  <a:schemeClr val="tx2"/>
                </a:solidFill>
              </a:rPr>
              <a:t>C</a:t>
            </a:r>
            <a:r>
              <a:rPr lang="en-US" dirty="0"/>
              <a:t>ID properties of transaction (</a:t>
            </a:r>
            <a:r>
              <a:rPr lang="en-US" dirty="0">
                <a:solidFill>
                  <a:schemeClr val="tx2"/>
                </a:solidFill>
              </a:rPr>
              <a:t>Consistency</a:t>
            </a:r>
            <a:r>
              <a:rPr lang="en-US" dirty="0"/>
              <a:t>)</a:t>
            </a:r>
          </a:p>
        </p:txBody>
      </p:sp>
      <p:sp>
        <p:nvSpPr>
          <p:cNvPr id="3" name="Content Placeholder 2"/>
          <p:cNvSpPr>
            <a:spLocks noGrp="1"/>
          </p:cNvSpPr>
          <p:nvPr>
            <p:ph idx="1"/>
          </p:nvPr>
        </p:nvSpPr>
        <p:spPr>
          <a:xfrm>
            <a:off x="131180" y="863444"/>
            <a:ext cx="8394255" cy="5590565"/>
          </a:xfrm>
        </p:spPr>
        <p:txBody>
          <a:bodyPr/>
          <a:lstStyle/>
          <a:p>
            <a:pPr>
              <a:buClr>
                <a:schemeClr val="tx2"/>
              </a:buClr>
            </a:pPr>
            <a:r>
              <a:rPr lang="en-US" dirty="0"/>
              <a:t>The </a:t>
            </a:r>
            <a:r>
              <a:rPr lang="en-US" b="1" dirty="0">
                <a:solidFill>
                  <a:schemeClr val="tx2"/>
                </a:solidFill>
              </a:rPr>
              <a:t>database must remain in a consistent state </a:t>
            </a:r>
            <a:r>
              <a:rPr lang="en-US" dirty="0"/>
              <a:t>after any transaction.</a:t>
            </a:r>
          </a:p>
          <a:p>
            <a:pPr>
              <a:buClr>
                <a:schemeClr val="tx2"/>
              </a:buClr>
            </a:pPr>
            <a:r>
              <a:rPr lang="en-US" dirty="0"/>
              <a:t>If the database was in a consistent state before the execution of a transaction, it must remain consistent after the execution of the transaction as well.</a:t>
            </a:r>
          </a:p>
          <a:p>
            <a:pPr>
              <a:buClr>
                <a:schemeClr val="tx2"/>
              </a:buClr>
            </a:pPr>
            <a:r>
              <a:rPr lang="en-US" dirty="0"/>
              <a:t>In our example, total of A and B must remain same before and after the execution of transaction.</a:t>
            </a:r>
            <a:endParaRPr lang="en-GB" dirty="0"/>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a:solidFill>
                  <a:schemeClr val="tx2"/>
                </a:solidFill>
              </a:rPr>
              <a:t>A+B=1000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a:p>
            <a:pPr algn="ctr"/>
            <a:r>
              <a:rPr lang="en-US" sz="2000" dirty="0">
                <a:solidFill>
                  <a:schemeClr val="tx2"/>
                </a:solidFill>
              </a:rPr>
              <a:t>A+B=1000</a:t>
            </a: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29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a:t>
            </a:r>
            <a:r>
              <a:rPr lang="en-US" dirty="0">
                <a:solidFill>
                  <a:schemeClr val="tx2"/>
                </a:solidFill>
              </a:rPr>
              <a:t>I</a:t>
            </a:r>
            <a:r>
              <a:rPr lang="en-US" dirty="0"/>
              <a:t>D properties of transaction (</a:t>
            </a:r>
            <a:r>
              <a:rPr lang="en-US" dirty="0">
                <a:solidFill>
                  <a:schemeClr val="tx2"/>
                </a:solidFill>
              </a:rPr>
              <a:t>Isolation</a:t>
            </a:r>
            <a:r>
              <a:rPr lang="en-US" dirty="0"/>
              <a:t>)</a:t>
            </a:r>
          </a:p>
        </p:txBody>
      </p:sp>
      <p:sp>
        <p:nvSpPr>
          <p:cNvPr id="3" name="Content Placeholder 2"/>
          <p:cNvSpPr>
            <a:spLocks noGrp="1"/>
          </p:cNvSpPr>
          <p:nvPr>
            <p:ph idx="1"/>
          </p:nvPr>
        </p:nvSpPr>
        <p:spPr>
          <a:xfrm>
            <a:off x="131180" y="863444"/>
            <a:ext cx="8394255" cy="5590565"/>
          </a:xfrm>
        </p:spPr>
        <p:txBody>
          <a:bodyPr/>
          <a:lstStyle/>
          <a:p>
            <a:pPr>
              <a:buClr>
                <a:schemeClr val="tx2"/>
              </a:buClr>
            </a:pPr>
            <a:r>
              <a:rPr lang="en-US" b="1" dirty="0">
                <a:solidFill>
                  <a:schemeClr val="tx2"/>
                </a:solidFill>
              </a:rPr>
              <a:t>Changes occurring in a particular transaction will not be visible to any other transaction until it has been committed</a:t>
            </a:r>
            <a:r>
              <a:rPr lang="en-US" dirty="0"/>
              <a:t>.</a:t>
            </a:r>
          </a:p>
          <a:p>
            <a:pPr>
              <a:buClr>
                <a:schemeClr val="tx2"/>
              </a:buClr>
            </a:pPr>
            <a:r>
              <a:rPr lang="en-US" b="1" dirty="0">
                <a:solidFill>
                  <a:schemeClr val="tx2"/>
                </a:solidFill>
              </a:rPr>
              <a:t>Intermediate transaction results must be hidden </a:t>
            </a:r>
            <a:r>
              <a:rPr lang="en-US" dirty="0"/>
              <a:t>from other concurrently executed transactions.  </a:t>
            </a:r>
          </a:p>
          <a:p>
            <a:pPr>
              <a:buClr>
                <a:schemeClr val="tx2"/>
              </a:buClr>
            </a:pPr>
            <a:r>
              <a:rPr lang="en-US" dirty="0"/>
              <a:t>In our example once our transaction starts from first step (step 1) its result should not be access by any other transaction until last step (step 6) is completed.</a:t>
            </a:r>
            <a:endParaRPr lang="en-GB" dirty="0"/>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solidFill>
            <a:schemeClr val="tx2">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Start </a:t>
            </a:r>
          </a:p>
          <a:p>
            <a:pPr algn="ctr"/>
            <a:r>
              <a:rPr lang="en-US" dirty="0"/>
              <a:t>Transaction</a:t>
            </a:r>
            <a:endParaRPr lang="en-IN" dirty="0"/>
          </a:p>
        </p:txBody>
      </p:sp>
    </p:spTree>
    <p:extLst>
      <p:ext uri="{BB962C8B-B14F-4D97-AF65-F5344CB8AC3E}">
        <p14:creationId xmlns:p14="http://schemas.microsoft.com/office/powerpoint/2010/main" val="160494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ACI</a:t>
            </a:r>
            <a:r>
              <a:rPr lang="en-US" dirty="0">
                <a:solidFill>
                  <a:schemeClr val="tx2"/>
                </a:solidFill>
              </a:rPr>
              <a:t>D</a:t>
            </a:r>
            <a:r>
              <a:rPr lang="en-US" dirty="0"/>
              <a:t> properties of transaction (</a:t>
            </a:r>
            <a:r>
              <a:rPr lang="en-US" dirty="0">
                <a:solidFill>
                  <a:schemeClr val="tx2"/>
                </a:solidFill>
              </a:rPr>
              <a:t>Durability</a:t>
            </a:r>
            <a:r>
              <a:rPr lang="en-US" dirty="0"/>
              <a:t>)</a:t>
            </a:r>
          </a:p>
        </p:txBody>
      </p:sp>
      <p:sp>
        <p:nvSpPr>
          <p:cNvPr id="3" name="Content Placeholder 2"/>
          <p:cNvSpPr>
            <a:spLocks noGrp="1"/>
          </p:cNvSpPr>
          <p:nvPr>
            <p:ph idx="1"/>
          </p:nvPr>
        </p:nvSpPr>
        <p:spPr>
          <a:xfrm>
            <a:off x="131180" y="863444"/>
            <a:ext cx="8394255" cy="5590565"/>
          </a:xfrm>
        </p:spPr>
        <p:txBody>
          <a:bodyPr/>
          <a:lstStyle/>
          <a:p>
            <a:pPr>
              <a:buClr>
                <a:schemeClr val="tx2"/>
              </a:buClr>
            </a:pPr>
            <a:r>
              <a:rPr lang="en-US" dirty="0"/>
              <a:t>After a transaction completes successfully, the </a:t>
            </a:r>
            <a:r>
              <a:rPr lang="en-US" b="1" dirty="0">
                <a:solidFill>
                  <a:schemeClr val="tx2"/>
                </a:solidFill>
              </a:rPr>
              <a:t>changes it has made to the database persist (permanent)</a:t>
            </a:r>
            <a:r>
              <a:rPr lang="en-US" dirty="0"/>
              <a:t>, even if there are system failures.</a:t>
            </a:r>
          </a:p>
          <a:p>
            <a:pPr>
              <a:buClr>
                <a:schemeClr val="tx2"/>
              </a:buClr>
            </a:pPr>
            <a:r>
              <a:rPr lang="en-US" dirty="0"/>
              <a:t>Once our transaction completed up to last step (step 6) its result must be stored permanently. It should not be removed if system fails.</a:t>
            </a:r>
            <a:endParaRPr lang="en-GB" dirty="0"/>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bg2">
              <a:lumMod val="95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1122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tx2"/>
                </a:solidFill>
              </a:rPr>
              <a:t>Transaction State </a:t>
            </a:r>
            <a:r>
              <a:rPr lang="en-US" b="0" dirty="0" smtClean="0">
                <a:solidFill>
                  <a:schemeClr val="tx2"/>
                </a:solidFill>
              </a:rPr>
              <a:t>OR</a:t>
            </a:r>
            <a:r>
              <a:rPr lang="en-US" dirty="0" smtClean="0">
                <a:solidFill>
                  <a:schemeClr val="tx2"/>
                </a:solidFill>
              </a:rPr>
              <a:t> </a:t>
            </a:r>
            <a:r>
              <a:rPr lang="en-US" dirty="0" smtClean="0">
                <a:solidFill>
                  <a:schemeClr val="tx2"/>
                </a:solidFill>
              </a:rPr>
              <a:t/>
            </a:r>
            <a:br>
              <a:rPr lang="en-US" dirty="0" smtClean="0">
                <a:solidFill>
                  <a:schemeClr val="tx2"/>
                </a:solidFill>
              </a:rPr>
            </a:br>
            <a:r>
              <a:rPr lang="en-US" dirty="0" smtClean="0">
                <a:solidFill>
                  <a:schemeClr val="tx2"/>
                </a:solidFill>
              </a:rPr>
              <a:t>State </a:t>
            </a:r>
            <a:r>
              <a:rPr lang="en-US" dirty="0">
                <a:solidFill>
                  <a:schemeClr val="tx2"/>
                </a:solidFill>
              </a:rPr>
              <a:t>Transition Diagram</a:t>
            </a:r>
          </a:p>
        </p:txBody>
      </p:sp>
      <p:sp>
        <p:nvSpPr>
          <p:cNvPr id="5" name="Text Placeholder 4"/>
          <p:cNvSpPr>
            <a:spLocks noGrp="1"/>
          </p:cNvSpPr>
          <p:nvPr>
            <p:ph type="body" idx="1"/>
          </p:nvPr>
        </p:nvSpPr>
        <p:spPr/>
        <p:txBody>
          <a:bodyPr/>
          <a:lstStyle/>
          <a:p>
            <a:r>
              <a:rPr lang="en-US" dirty="0"/>
              <a:t>Section – </a:t>
            </a:r>
            <a:r>
              <a:rPr lang="en-US" dirty="0" smtClean="0"/>
              <a:t>3.2</a:t>
            </a:r>
            <a:endParaRPr lang="en-US" dirty="0"/>
          </a:p>
          <a:p>
            <a:endParaRPr lang="en-US" dirty="0"/>
          </a:p>
        </p:txBody>
      </p:sp>
    </p:spTree>
    <p:extLst>
      <p:ext uri="{BB962C8B-B14F-4D97-AF65-F5344CB8AC3E}">
        <p14:creationId xmlns:p14="http://schemas.microsoft.com/office/powerpoint/2010/main" val="477544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State Diagram </a:t>
            </a:r>
            <a:r>
              <a:rPr lang="en-US" dirty="0" smtClean="0"/>
              <a:t>OR </a:t>
            </a:r>
            <a:r>
              <a:rPr lang="en-US" dirty="0"/>
              <a:t>State Transition Diagram</a:t>
            </a:r>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r>
              <a:rPr lang="en-US" sz="2800" b="1" dirty="0"/>
              <a:t>Commit</a:t>
            </a:r>
          </a:p>
        </p:txBody>
      </p:sp>
      <p:sp>
        <p:nvSpPr>
          <p:cNvPr id="9" name="Oval 8"/>
          <p:cNvSpPr/>
          <p:nvPr/>
        </p:nvSpPr>
        <p:spPr>
          <a:xfrm>
            <a:off x="381000" y="32385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Active</a:t>
            </a:r>
            <a:endParaRPr lang="en-IN" sz="2400" dirty="0">
              <a:solidFill>
                <a:schemeClr val="tx2"/>
              </a:solidFill>
            </a:endParaRPr>
          </a:p>
        </p:txBody>
      </p:sp>
      <p:sp>
        <p:nvSpPr>
          <p:cNvPr id="10" name="Oval 9"/>
          <p:cNvSpPr/>
          <p:nvPr/>
        </p:nvSpPr>
        <p:spPr>
          <a:xfrm>
            <a:off x="1967556" y="20403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Partial </a:t>
            </a:r>
          </a:p>
          <a:p>
            <a:pPr algn="ctr"/>
            <a:r>
              <a:rPr lang="en-US" sz="1600" dirty="0">
                <a:solidFill>
                  <a:schemeClr val="tx2"/>
                </a:solidFill>
              </a:rPr>
              <a:t>Committed</a:t>
            </a:r>
            <a:endParaRPr lang="en-IN" sz="1600" dirty="0">
              <a:solidFill>
                <a:schemeClr val="tx2"/>
              </a:solidFill>
            </a:endParaRPr>
          </a:p>
        </p:txBody>
      </p:sp>
      <p:sp>
        <p:nvSpPr>
          <p:cNvPr id="11" name="Oval 10"/>
          <p:cNvSpPr/>
          <p:nvPr/>
        </p:nvSpPr>
        <p:spPr>
          <a:xfrm>
            <a:off x="1927413" y="43986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Failed</a:t>
            </a:r>
            <a:endParaRPr lang="en-IN" sz="2400" dirty="0">
              <a:solidFill>
                <a:schemeClr val="tx2"/>
              </a:solidFill>
            </a:endParaRPr>
          </a:p>
        </p:txBody>
      </p:sp>
      <p:sp>
        <p:nvSpPr>
          <p:cNvPr id="12" name="Oval 11"/>
          <p:cNvSpPr/>
          <p:nvPr/>
        </p:nvSpPr>
        <p:spPr>
          <a:xfrm>
            <a:off x="4495607" y="20784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Committed</a:t>
            </a:r>
            <a:endParaRPr lang="en-IN" sz="1600" dirty="0">
              <a:solidFill>
                <a:schemeClr val="tx2"/>
              </a:solidFill>
            </a:endParaRPr>
          </a:p>
        </p:txBody>
      </p:sp>
      <p:sp>
        <p:nvSpPr>
          <p:cNvPr id="13" name="Oval 12"/>
          <p:cNvSpPr/>
          <p:nvPr/>
        </p:nvSpPr>
        <p:spPr>
          <a:xfrm>
            <a:off x="4455464" y="43986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Aborted</a:t>
            </a:r>
            <a:endParaRPr lang="en-IN" sz="1600" dirty="0">
              <a:solidFill>
                <a:schemeClr val="tx2"/>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End</a:t>
            </a:r>
            <a:endParaRPr lang="en-IN" sz="1600" dirty="0">
              <a:solidFill>
                <a:schemeClr val="tx2"/>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260280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State Diagram </a:t>
            </a:r>
            <a:r>
              <a:rPr lang="en-US" dirty="0" smtClean="0"/>
              <a:t>OR </a:t>
            </a:r>
            <a:r>
              <a:rPr lang="en-US" dirty="0"/>
              <a:t>State Transition Diagram</a:t>
            </a:r>
          </a:p>
        </p:txBody>
      </p:sp>
      <p:sp>
        <p:nvSpPr>
          <p:cNvPr id="3" name="Content Placeholder 2"/>
          <p:cNvSpPr>
            <a:spLocks noGrp="1"/>
          </p:cNvSpPr>
          <p:nvPr>
            <p:ph idx="1"/>
          </p:nvPr>
        </p:nvSpPr>
        <p:spPr/>
        <p:txBody>
          <a:bodyPr/>
          <a:lstStyle/>
          <a:p>
            <a:pPr>
              <a:buClr>
                <a:schemeClr val="tx2"/>
              </a:buClr>
            </a:pPr>
            <a:r>
              <a:rPr lang="en-US" dirty="0"/>
              <a:t>Active</a:t>
            </a:r>
          </a:p>
          <a:p>
            <a:pPr lvl="1">
              <a:buClr>
                <a:schemeClr val="tx2"/>
              </a:buClr>
            </a:pPr>
            <a:r>
              <a:rPr lang="en-US" dirty="0"/>
              <a:t>This is the </a:t>
            </a:r>
            <a:r>
              <a:rPr lang="en-US" b="1" dirty="0">
                <a:solidFill>
                  <a:schemeClr val="tx2"/>
                </a:solidFill>
              </a:rPr>
              <a:t>initial state</a:t>
            </a:r>
            <a:r>
              <a:rPr lang="en-US" dirty="0"/>
              <a:t>. </a:t>
            </a:r>
          </a:p>
          <a:p>
            <a:pPr lvl="1">
              <a:buClr>
                <a:schemeClr val="tx2"/>
              </a:buClr>
            </a:pPr>
            <a:r>
              <a:rPr lang="en-US" dirty="0"/>
              <a:t>The transaction </a:t>
            </a:r>
            <a:r>
              <a:rPr lang="en-US" b="1" dirty="0">
                <a:solidFill>
                  <a:schemeClr val="tx2"/>
                </a:solidFill>
              </a:rPr>
              <a:t>stays in this state while it is executing</a:t>
            </a:r>
            <a:r>
              <a:rPr lang="en-US" dirty="0"/>
              <a:t>.</a:t>
            </a:r>
          </a:p>
          <a:p>
            <a:pPr>
              <a:buClr>
                <a:schemeClr val="tx2"/>
              </a:buClr>
            </a:pPr>
            <a:r>
              <a:rPr lang="en-US" dirty="0"/>
              <a:t>Partial Committed</a:t>
            </a:r>
          </a:p>
          <a:p>
            <a:pPr lvl="1">
              <a:buClr>
                <a:schemeClr val="tx2"/>
              </a:buClr>
            </a:pPr>
            <a:r>
              <a:rPr lang="en-US" dirty="0"/>
              <a:t>When a transaction </a:t>
            </a:r>
            <a:r>
              <a:rPr lang="en-US" b="1" dirty="0">
                <a:solidFill>
                  <a:schemeClr val="tx2"/>
                </a:solidFill>
              </a:rPr>
              <a:t>executes its final operation/ instruction</a:t>
            </a:r>
            <a:r>
              <a:rPr lang="en-US" dirty="0"/>
              <a:t>, it is said to be in a partially committed state.</a:t>
            </a:r>
          </a:p>
          <a:p>
            <a:pPr>
              <a:buClr>
                <a:schemeClr val="tx2"/>
              </a:buClr>
            </a:pPr>
            <a:r>
              <a:rPr lang="en-US" dirty="0"/>
              <a:t>Failed</a:t>
            </a:r>
          </a:p>
          <a:p>
            <a:pPr lvl="1">
              <a:buClr>
                <a:schemeClr val="tx2"/>
              </a:buClr>
            </a:pPr>
            <a:r>
              <a:rPr lang="en-US" dirty="0"/>
              <a:t>Discover that </a:t>
            </a:r>
            <a:r>
              <a:rPr lang="en-US" b="1" dirty="0">
                <a:solidFill>
                  <a:schemeClr val="tx2"/>
                </a:solidFill>
              </a:rPr>
              <a:t>normal execution can no longer proceed</a:t>
            </a:r>
            <a:r>
              <a:rPr lang="en-US" dirty="0"/>
              <a:t>.</a:t>
            </a:r>
          </a:p>
          <a:p>
            <a:pPr lvl="1">
              <a:buClr>
                <a:schemeClr val="tx2"/>
              </a:buClr>
            </a:pPr>
            <a:r>
              <a:rPr lang="en-US" dirty="0"/>
              <a:t>Once a transaction </a:t>
            </a:r>
            <a:r>
              <a:rPr lang="en-US" b="1" dirty="0">
                <a:solidFill>
                  <a:schemeClr val="tx2"/>
                </a:solidFill>
              </a:rPr>
              <a:t>cannot be completed</a:t>
            </a:r>
            <a:r>
              <a:rPr lang="en-US" dirty="0"/>
              <a:t>, any </a:t>
            </a:r>
            <a:r>
              <a:rPr lang="en-US" b="1" dirty="0">
                <a:solidFill>
                  <a:schemeClr val="tx2"/>
                </a:solidFill>
              </a:rPr>
              <a:t>changes that it made must be undone rolling it back</a:t>
            </a:r>
            <a:r>
              <a:rPr lang="en-US" dirty="0"/>
              <a:t>.</a:t>
            </a:r>
          </a:p>
          <a:p>
            <a:pPr>
              <a:buClr>
                <a:schemeClr val="tx2"/>
              </a:buClr>
            </a:pPr>
            <a:r>
              <a:rPr lang="en-US" dirty="0"/>
              <a:t>Committed</a:t>
            </a:r>
          </a:p>
          <a:p>
            <a:pPr lvl="1">
              <a:buClr>
                <a:schemeClr val="tx2"/>
              </a:buClr>
            </a:pPr>
            <a:r>
              <a:rPr lang="en-US" dirty="0"/>
              <a:t>The transaction enters in this state </a:t>
            </a:r>
            <a:r>
              <a:rPr lang="en-US" b="1" dirty="0">
                <a:solidFill>
                  <a:schemeClr val="tx2"/>
                </a:solidFill>
              </a:rPr>
              <a:t>after successful completion of the transaction </a:t>
            </a:r>
            <a:r>
              <a:rPr lang="en-US" dirty="0"/>
              <a:t>(after committing transaction).</a:t>
            </a:r>
          </a:p>
          <a:p>
            <a:pPr lvl="1">
              <a:buClr>
                <a:schemeClr val="tx2"/>
              </a:buClr>
            </a:pPr>
            <a:r>
              <a:rPr lang="en-US" dirty="0"/>
              <a:t>We </a:t>
            </a:r>
            <a:r>
              <a:rPr lang="en-US" b="1" dirty="0">
                <a:solidFill>
                  <a:schemeClr val="tx2"/>
                </a:solidFill>
              </a:rPr>
              <a:t>cannot abort or rollback a committed transaction</a:t>
            </a:r>
            <a:r>
              <a:rPr lang="en-US" dirty="0"/>
              <a:t>.</a:t>
            </a:r>
          </a:p>
          <a:p>
            <a:pPr>
              <a:buClr>
                <a:schemeClr val="tx2"/>
              </a:buClr>
            </a:pPr>
            <a:r>
              <a:rPr lang="en-US" dirty="0"/>
              <a:t>Aborted</a:t>
            </a:r>
          </a:p>
          <a:p>
            <a:pPr lvl="1">
              <a:buClr>
                <a:schemeClr val="tx2"/>
              </a:buClr>
            </a:pPr>
            <a:r>
              <a:rPr lang="en-US" dirty="0"/>
              <a:t>The state after the </a:t>
            </a:r>
            <a:r>
              <a:rPr lang="en-US" b="1" dirty="0">
                <a:solidFill>
                  <a:schemeClr val="tx2"/>
                </a:solidFill>
              </a:rPr>
              <a:t>transaction has been rolled back </a:t>
            </a:r>
            <a:r>
              <a:rPr lang="en-US" dirty="0"/>
              <a:t>and the </a:t>
            </a:r>
            <a:r>
              <a:rPr lang="en-US" b="1" dirty="0">
                <a:solidFill>
                  <a:schemeClr val="tx2"/>
                </a:solidFill>
              </a:rPr>
              <a:t>database has been restored to its state prior to the start of the transaction</a:t>
            </a:r>
            <a:r>
              <a:rPr lang="en-US" dirty="0"/>
              <a:t>.</a:t>
            </a:r>
          </a:p>
        </p:txBody>
      </p:sp>
    </p:spTree>
    <p:extLst>
      <p:ext uri="{BB962C8B-B14F-4D97-AF65-F5344CB8AC3E}">
        <p14:creationId xmlns:p14="http://schemas.microsoft.com/office/powerpoint/2010/main" val="9793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Introduction : Transactions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3.3</a:t>
            </a:r>
            <a:endParaRPr lang="en-US" dirty="0"/>
          </a:p>
        </p:txBody>
      </p:sp>
    </p:spTree>
    <p:extLst>
      <p:ext uri="{BB962C8B-B14F-4D97-AF65-F5344CB8AC3E}">
        <p14:creationId xmlns:p14="http://schemas.microsoft.com/office/powerpoint/2010/main" val="1710927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0E0F6-04C8-B8C5-D1EE-2913F47C7347}"/>
              </a:ext>
            </a:extLst>
          </p:cNvPr>
          <p:cNvSpPr>
            <a:spLocks noGrp="1"/>
          </p:cNvSpPr>
          <p:nvPr>
            <p:ph type="title"/>
          </p:nvPr>
        </p:nvSpPr>
        <p:spPr/>
        <p:txBody>
          <a:bodyPr>
            <a:normAutofit/>
          </a:bodyPr>
          <a:lstStyle/>
          <a:p>
            <a:r>
              <a:rPr lang="en-GB" dirty="0"/>
              <a:t>Introduction : </a:t>
            </a:r>
            <a:r>
              <a:rPr lang="en-US" dirty="0"/>
              <a:t>Transaction</a:t>
            </a:r>
            <a:endParaRPr lang="en-GB" dirty="0"/>
          </a:p>
        </p:txBody>
      </p:sp>
      <p:sp>
        <p:nvSpPr>
          <p:cNvPr id="3" name="Content Placeholder 2">
            <a:extLst>
              <a:ext uri="{FF2B5EF4-FFF2-40B4-BE49-F238E27FC236}">
                <a16:creationId xmlns="" xmlns:a16="http://schemas.microsoft.com/office/drawing/2014/main" id="{5A111FEA-54B7-A800-FDC9-DEC78CE7EE5B}"/>
              </a:ext>
            </a:extLst>
          </p:cNvPr>
          <p:cNvSpPr>
            <a:spLocks noGrp="1"/>
          </p:cNvSpPr>
          <p:nvPr>
            <p:ph idx="1"/>
          </p:nvPr>
        </p:nvSpPr>
        <p:spPr/>
        <p:txBody>
          <a:bodyPr/>
          <a:lstStyle/>
          <a:p>
            <a:r>
              <a:rPr lang="en-US" dirty="0"/>
              <a:t>A transaction is a </a:t>
            </a:r>
            <a:r>
              <a:rPr lang="en-US" b="1" dirty="0"/>
              <a:t>single unit of work</a:t>
            </a:r>
            <a:r>
              <a:rPr lang="en-US" dirty="0"/>
              <a:t>.</a:t>
            </a:r>
          </a:p>
          <a:p>
            <a:r>
              <a:rPr lang="en-US" dirty="0"/>
              <a:t>A transaction is the </a:t>
            </a:r>
            <a:r>
              <a:rPr lang="en-US" b="1" dirty="0"/>
              <a:t>logical work unit that performs a single activity </a:t>
            </a:r>
            <a:r>
              <a:rPr lang="en-US" dirty="0"/>
              <a:t>or </a:t>
            </a:r>
            <a:r>
              <a:rPr lang="en-US" b="1" dirty="0"/>
              <a:t>multiple activities </a:t>
            </a:r>
            <a:r>
              <a:rPr lang="en-US" dirty="0"/>
              <a:t>in a database.</a:t>
            </a:r>
          </a:p>
          <a:p>
            <a:r>
              <a:rPr lang="en-US" dirty="0"/>
              <a:t>Transactions may consist of a </a:t>
            </a:r>
            <a:r>
              <a:rPr lang="en-US" b="1" dirty="0"/>
              <a:t>single read, write, delete, or update </a:t>
            </a:r>
            <a:r>
              <a:rPr lang="en-US" dirty="0"/>
              <a:t>operations or a </a:t>
            </a:r>
            <a:r>
              <a:rPr lang="en-US" b="1" dirty="0"/>
              <a:t>combination of these</a:t>
            </a:r>
            <a:r>
              <a:rPr lang="en-US" dirty="0"/>
              <a:t>.  </a:t>
            </a:r>
          </a:p>
          <a:p>
            <a:r>
              <a:rPr lang="en-US" dirty="0"/>
              <a:t>If a transaction is </a:t>
            </a:r>
            <a:r>
              <a:rPr lang="en-US" dirty="0">
                <a:solidFill>
                  <a:schemeClr val="accent6"/>
                </a:solidFill>
              </a:rPr>
              <a:t>successful</a:t>
            </a:r>
            <a:r>
              <a:rPr lang="en-US" dirty="0"/>
              <a:t>, </a:t>
            </a:r>
            <a:r>
              <a:rPr lang="en-US" dirty="0">
                <a:solidFill>
                  <a:schemeClr val="accent3">
                    <a:lumMod val="50000"/>
                  </a:schemeClr>
                </a:solidFill>
              </a:rPr>
              <a:t>all of the data modifications made during the transaction are committed</a:t>
            </a:r>
            <a:r>
              <a:rPr lang="en-US" dirty="0"/>
              <a:t> and become a permanent part of the database. </a:t>
            </a:r>
          </a:p>
          <a:p>
            <a:r>
              <a:rPr lang="en-US" dirty="0"/>
              <a:t>If a transaction </a:t>
            </a:r>
            <a:r>
              <a:rPr lang="en-US" dirty="0">
                <a:solidFill>
                  <a:srgbClr val="F54337"/>
                </a:solidFill>
              </a:rPr>
              <a:t>encounters errors </a:t>
            </a:r>
            <a:r>
              <a:rPr lang="en-US" dirty="0"/>
              <a:t>and </a:t>
            </a:r>
            <a:r>
              <a:rPr lang="en-US" dirty="0">
                <a:solidFill>
                  <a:srgbClr val="B71B1C"/>
                </a:solidFill>
              </a:rPr>
              <a:t>must be canceled or rolled back</a:t>
            </a:r>
            <a:r>
              <a:rPr lang="en-US" dirty="0"/>
              <a:t>, then all of the data modifications are erased.</a:t>
            </a:r>
          </a:p>
          <a:p>
            <a:pPr fontAlgn="base"/>
            <a:r>
              <a:rPr lang="en-US" dirty="0"/>
              <a:t>The main idea of transactions is that when each of the statements returns an error, the entire modifications rollback to provide data integrity.</a:t>
            </a:r>
          </a:p>
          <a:p>
            <a:pPr fontAlgn="base"/>
            <a:r>
              <a:rPr lang="en-US" dirty="0"/>
              <a:t>On the other hand, if all statements are completed successfully the data modifications will become permanent on the database.</a:t>
            </a:r>
            <a:endParaRPr lang="en-GB" dirty="0"/>
          </a:p>
        </p:txBody>
      </p:sp>
    </p:spTree>
    <p:extLst>
      <p:ext uri="{BB962C8B-B14F-4D97-AF65-F5344CB8AC3E}">
        <p14:creationId xmlns:p14="http://schemas.microsoft.com/office/powerpoint/2010/main" val="31549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Steps	</a:t>
            </a:r>
            <a:endParaRPr lang="en-US" dirty="0"/>
          </a:p>
        </p:txBody>
      </p:sp>
      <p:sp>
        <p:nvSpPr>
          <p:cNvPr id="4" name="Rounded Rectangle 3">
            <a:extLst>
              <a:ext uri="{FF2B5EF4-FFF2-40B4-BE49-F238E27FC236}">
                <a16:creationId xmlns="" xmlns:a16="http://schemas.microsoft.com/office/drawing/2014/main" id="{3BE57A70-366E-0371-D5A7-8BE2F67E9836}"/>
              </a:ext>
            </a:extLst>
          </p:cNvPr>
          <p:cNvSpPr/>
          <p:nvPr/>
        </p:nvSpPr>
        <p:spPr>
          <a:xfrm>
            <a:off x="3816120" y="1240388"/>
            <a:ext cx="3209731" cy="654856"/>
          </a:xfrm>
          <a:prstGeom prst="roundRect">
            <a:avLst/>
          </a:prstGeom>
          <a:solidFill>
            <a:schemeClr val="bg1">
              <a:lumMod val="95000"/>
            </a:schemeClr>
          </a:solidFill>
          <a:ln w="19050">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Begins the Transaction</a:t>
            </a:r>
            <a:endParaRPr lang="en-GB" dirty="0">
              <a:solidFill>
                <a:schemeClr val="tx1"/>
              </a:solidFill>
            </a:endParaRPr>
          </a:p>
        </p:txBody>
      </p:sp>
      <p:sp>
        <p:nvSpPr>
          <p:cNvPr id="5" name="Rounded Rectangle 4">
            <a:extLst>
              <a:ext uri="{FF2B5EF4-FFF2-40B4-BE49-F238E27FC236}">
                <a16:creationId xmlns="" xmlns:a16="http://schemas.microsoft.com/office/drawing/2014/main" id="{15F093CA-9C34-7011-AAF9-075FFD31D729}"/>
              </a:ext>
            </a:extLst>
          </p:cNvPr>
          <p:cNvSpPr/>
          <p:nvPr/>
        </p:nvSpPr>
        <p:spPr>
          <a:xfrm>
            <a:off x="3816120" y="2162407"/>
            <a:ext cx="3209731" cy="654856"/>
          </a:xfrm>
          <a:prstGeom prst="roundRect">
            <a:avLst/>
          </a:prstGeom>
          <a:solidFill>
            <a:schemeClr val="accent5">
              <a:lumMod val="20000"/>
              <a:lumOff val="80000"/>
            </a:schemeClr>
          </a:solidFill>
          <a:ln w="19050">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Process database Commands</a:t>
            </a:r>
            <a:endParaRPr lang="en-GB" dirty="0">
              <a:solidFill>
                <a:schemeClr val="tx1"/>
              </a:solidFill>
            </a:endParaRPr>
          </a:p>
        </p:txBody>
      </p:sp>
      <p:cxnSp>
        <p:nvCxnSpPr>
          <p:cNvPr id="6" name="Straight Arrow Connector 5">
            <a:extLst>
              <a:ext uri="{FF2B5EF4-FFF2-40B4-BE49-F238E27FC236}">
                <a16:creationId xmlns="" xmlns:a16="http://schemas.microsoft.com/office/drawing/2014/main" id="{7EBFD389-728A-C2C0-E939-3B7B3415173A}"/>
              </a:ext>
            </a:extLst>
          </p:cNvPr>
          <p:cNvCxnSpPr/>
          <p:nvPr/>
        </p:nvCxnSpPr>
        <p:spPr>
          <a:xfrm>
            <a:off x="5416320" y="1895244"/>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7EBFD389-728A-C2C0-E939-3B7B3415173A}"/>
              </a:ext>
            </a:extLst>
          </p:cNvPr>
          <p:cNvCxnSpPr/>
          <p:nvPr/>
        </p:nvCxnSpPr>
        <p:spPr>
          <a:xfrm>
            <a:off x="5425649" y="2835924"/>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4518344" y="3121748"/>
            <a:ext cx="1795951" cy="1400175"/>
          </a:xfrm>
          <a:prstGeom prst="diamond">
            <a:avLst/>
          </a:prstGeom>
          <a:solidFill>
            <a:schemeClr val="tx2">
              <a:lumMod val="20000"/>
              <a:lumOff val="8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 for Errors</a:t>
            </a:r>
            <a:endParaRPr lang="en-US" dirty="0">
              <a:solidFill>
                <a:schemeClr val="tx1"/>
              </a:solidFill>
            </a:endParaRPr>
          </a:p>
        </p:txBody>
      </p:sp>
      <p:cxnSp>
        <p:nvCxnSpPr>
          <p:cNvPr id="10" name="Straight Arrow Connector 9">
            <a:extLst>
              <a:ext uri="{FF2B5EF4-FFF2-40B4-BE49-F238E27FC236}">
                <a16:creationId xmlns="" xmlns:a16="http://schemas.microsoft.com/office/drawing/2014/main" id="{7EBFD389-728A-C2C0-E939-3B7B3415173A}"/>
              </a:ext>
            </a:extLst>
          </p:cNvPr>
          <p:cNvCxnSpPr/>
          <p:nvPr/>
        </p:nvCxnSpPr>
        <p:spPr>
          <a:xfrm>
            <a:off x="5411653" y="4530670"/>
            <a:ext cx="4666" cy="546155"/>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7EBFD389-728A-C2C0-E939-3B7B3415173A}"/>
              </a:ext>
            </a:extLst>
          </p:cNvPr>
          <p:cNvCxnSpPr/>
          <p:nvPr/>
        </p:nvCxnSpPr>
        <p:spPr>
          <a:xfrm>
            <a:off x="6314295" y="3821835"/>
            <a:ext cx="711556" cy="0"/>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68464" y="3427093"/>
            <a:ext cx="771525" cy="369332"/>
          </a:xfrm>
          <a:prstGeom prst="rect">
            <a:avLst/>
          </a:prstGeom>
          <a:noFill/>
        </p:spPr>
        <p:txBody>
          <a:bodyPr wrap="square" rtlCol="0">
            <a:spAutoFit/>
          </a:bodyPr>
          <a:lstStyle/>
          <a:p>
            <a:r>
              <a:rPr lang="en-US" dirty="0" smtClean="0"/>
              <a:t>Yes</a:t>
            </a:r>
            <a:endParaRPr lang="en-US" dirty="0"/>
          </a:p>
        </p:txBody>
      </p:sp>
      <p:sp>
        <p:nvSpPr>
          <p:cNvPr id="18" name="TextBox 17"/>
          <p:cNvSpPr txBox="1"/>
          <p:nvPr/>
        </p:nvSpPr>
        <p:spPr>
          <a:xfrm>
            <a:off x="5446934" y="4619081"/>
            <a:ext cx="771525" cy="369332"/>
          </a:xfrm>
          <a:prstGeom prst="rect">
            <a:avLst/>
          </a:prstGeom>
          <a:noFill/>
        </p:spPr>
        <p:txBody>
          <a:bodyPr wrap="square" rtlCol="0">
            <a:spAutoFit/>
          </a:bodyPr>
          <a:lstStyle/>
          <a:p>
            <a:r>
              <a:rPr lang="en-US" dirty="0" smtClean="0"/>
              <a:t>No</a:t>
            </a:r>
            <a:endParaRPr lang="en-US" dirty="0"/>
          </a:p>
        </p:txBody>
      </p:sp>
      <p:sp>
        <p:nvSpPr>
          <p:cNvPr id="19" name="Rounded Rectangle 18">
            <a:extLst>
              <a:ext uri="{FF2B5EF4-FFF2-40B4-BE49-F238E27FC236}">
                <a16:creationId xmlns="" xmlns:a16="http://schemas.microsoft.com/office/drawing/2014/main" id="{15F093CA-9C34-7011-AAF9-075FFD31D729}"/>
              </a:ext>
            </a:extLst>
          </p:cNvPr>
          <p:cNvSpPr/>
          <p:nvPr/>
        </p:nvSpPr>
        <p:spPr>
          <a:xfrm>
            <a:off x="3842068" y="5089211"/>
            <a:ext cx="3209731" cy="654856"/>
          </a:xfrm>
          <a:prstGeom prst="roundRect">
            <a:avLst/>
          </a:prstGeom>
          <a:solidFill>
            <a:schemeClr val="accent3">
              <a:lumMod val="20000"/>
              <a:lumOff val="80000"/>
            </a:schemeClr>
          </a:solidFill>
          <a:ln w="19050">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Commit the Transaction</a:t>
            </a:r>
            <a:endParaRPr lang="en-GB" dirty="0">
              <a:solidFill>
                <a:schemeClr val="tx1"/>
              </a:solidFill>
            </a:endParaRPr>
          </a:p>
        </p:txBody>
      </p:sp>
      <p:sp>
        <p:nvSpPr>
          <p:cNvPr id="20" name="Rounded Rectangle 19">
            <a:extLst>
              <a:ext uri="{FF2B5EF4-FFF2-40B4-BE49-F238E27FC236}">
                <a16:creationId xmlns="" xmlns:a16="http://schemas.microsoft.com/office/drawing/2014/main" id="{15F093CA-9C34-7011-AAF9-075FFD31D729}"/>
              </a:ext>
            </a:extLst>
          </p:cNvPr>
          <p:cNvSpPr/>
          <p:nvPr/>
        </p:nvSpPr>
        <p:spPr>
          <a:xfrm>
            <a:off x="7051799" y="3473240"/>
            <a:ext cx="2579626" cy="654856"/>
          </a:xfrm>
          <a:prstGeom prst="roundRect">
            <a:avLst/>
          </a:prstGeom>
          <a:solidFill>
            <a:schemeClr val="accent6">
              <a:lumMod val="20000"/>
              <a:lumOff val="80000"/>
            </a:schemeClr>
          </a:solidFill>
          <a:ln w="19050">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Rollback the Transaction</a:t>
            </a:r>
            <a:endParaRPr lang="en-GB" dirty="0">
              <a:solidFill>
                <a:schemeClr val="tx1"/>
              </a:solidFill>
            </a:endParaRPr>
          </a:p>
        </p:txBody>
      </p:sp>
    </p:spTree>
    <p:extLst>
      <p:ext uri="{BB962C8B-B14F-4D97-AF65-F5344CB8AC3E}">
        <p14:creationId xmlns:p14="http://schemas.microsoft.com/office/powerpoint/2010/main" val="227919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7" grpId="0"/>
      <p:bldP spid="18" grpId="0"/>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0E0F6-04C8-B8C5-D1EE-2913F47C7347}"/>
              </a:ext>
            </a:extLst>
          </p:cNvPr>
          <p:cNvSpPr>
            <a:spLocks noGrp="1"/>
          </p:cNvSpPr>
          <p:nvPr>
            <p:ph type="title"/>
          </p:nvPr>
        </p:nvSpPr>
        <p:spPr/>
        <p:txBody>
          <a:bodyPr>
            <a:normAutofit/>
          </a:bodyPr>
          <a:lstStyle/>
          <a:p>
            <a:r>
              <a:rPr lang="en-GB" dirty="0"/>
              <a:t>Introduction : </a:t>
            </a:r>
            <a:r>
              <a:rPr lang="en-GB" dirty="0" smtClean="0"/>
              <a:t>Error/Exception </a:t>
            </a:r>
            <a:r>
              <a:rPr lang="en-GB" dirty="0"/>
              <a:t>Handling</a:t>
            </a:r>
          </a:p>
        </p:txBody>
      </p:sp>
      <p:sp>
        <p:nvSpPr>
          <p:cNvPr id="3" name="Content Placeholder 2">
            <a:extLst>
              <a:ext uri="{FF2B5EF4-FFF2-40B4-BE49-F238E27FC236}">
                <a16:creationId xmlns="" xmlns:a16="http://schemas.microsoft.com/office/drawing/2014/main" id="{5A111FEA-54B7-A800-FDC9-DEC78CE7EE5B}"/>
              </a:ext>
            </a:extLst>
          </p:cNvPr>
          <p:cNvSpPr>
            <a:spLocks noGrp="1"/>
          </p:cNvSpPr>
          <p:nvPr>
            <p:ph idx="1"/>
          </p:nvPr>
        </p:nvSpPr>
        <p:spPr/>
        <p:txBody>
          <a:bodyPr/>
          <a:lstStyle/>
          <a:p>
            <a:pPr fontAlgn="base"/>
            <a:r>
              <a:rPr lang="en-US" dirty="0"/>
              <a:t>An error condition during a program execution is called an exception and the mechanism for resolving such an exception is known as exception handling. </a:t>
            </a:r>
          </a:p>
          <a:p>
            <a:pPr fontAlgn="base"/>
            <a:r>
              <a:rPr lang="en-US" dirty="0"/>
              <a:t>SQL Server provides TRY, CATCH blocks for exception handling. </a:t>
            </a:r>
          </a:p>
          <a:p>
            <a:pPr fontAlgn="base"/>
            <a:r>
              <a:rPr lang="en-US" dirty="0"/>
              <a:t>We can put all T-SQL statements into a TRY BLOCK and the code for exception handling can be put into a CATCH block. </a:t>
            </a:r>
          </a:p>
          <a:p>
            <a:pPr fontAlgn="base"/>
            <a:r>
              <a:rPr lang="en-US" dirty="0"/>
              <a:t>We can also generate user-defined errors using a THROW block.</a:t>
            </a:r>
          </a:p>
          <a:p>
            <a:pPr fontAlgn="base"/>
            <a:r>
              <a:rPr lang="en-US" dirty="0"/>
              <a:t>Error handling in SQL Server gives us control over the Transact-SQL code.</a:t>
            </a:r>
          </a:p>
          <a:p>
            <a:pPr fontAlgn="base"/>
            <a:r>
              <a:rPr lang="en-US" dirty="0"/>
              <a:t>For example, when things go wrong, we get a chance to do something about it and possibly make it right again.</a:t>
            </a:r>
          </a:p>
          <a:p>
            <a:pPr fontAlgn="base"/>
            <a:r>
              <a:rPr lang="en-US" dirty="0">
                <a:solidFill>
                  <a:schemeClr val="accent6"/>
                </a:solidFill>
              </a:rPr>
              <a:t>In exception handling all T-SQL statements are put into a try block. If all statements execute without any error then everything is OK else control will go to the catch block.</a:t>
            </a:r>
          </a:p>
          <a:p>
            <a:pPr fontAlgn="base"/>
            <a:endParaRPr lang="en-GB" dirty="0"/>
          </a:p>
        </p:txBody>
      </p:sp>
    </p:spTree>
    <p:extLst>
      <p:ext uri="{BB962C8B-B14F-4D97-AF65-F5344CB8AC3E}">
        <p14:creationId xmlns:p14="http://schemas.microsoft.com/office/powerpoint/2010/main" val="92428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Modes of Transactions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3.4</a:t>
            </a:r>
            <a:endParaRPr lang="en-US" dirty="0"/>
          </a:p>
        </p:txBody>
      </p:sp>
    </p:spTree>
    <p:extLst>
      <p:ext uri="{BB962C8B-B14F-4D97-AF65-F5344CB8AC3E}">
        <p14:creationId xmlns:p14="http://schemas.microsoft.com/office/powerpoint/2010/main" val="746504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C49BF2-FD08-B12E-1B0A-0112279B9905}"/>
              </a:ext>
            </a:extLst>
          </p:cNvPr>
          <p:cNvSpPr>
            <a:spLocks noGrp="1"/>
          </p:cNvSpPr>
          <p:nvPr>
            <p:ph type="title"/>
          </p:nvPr>
        </p:nvSpPr>
        <p:spPr/>
        <p:txBody>
          <a:bodyPr/>
          <a:lstStyle/>
          <a:p>
            <a:r>
              <a:rPr lang="en-US" dirty="0"/>
              <a:t>Modes of Transaction</a:t>
            </a:r>
            <a:endParaRPr lang="en-GB" dirty="0"/>
          </a:p>
        </p:txBody>
      </p:sp>
      <p:sp>
        <p:nvSpPr>
          <p:cNvPr id="3" name="Content Placeholder 2">
            <a:extLst>
              <a:ext uri="{FF2B5EF4-FFF2-40B4-BE49-F238E27FC236}">
                <a16:creationId xmlns="" xmlns:a16="http://schemas.microsoft.com/office/drawing/2014/main" id="{6D55E503-07FA-0BD5-1DED-28F82D4A6EB7}"/>
              </a:ext>
            </a:extLst>
          </p:cNvPr>
          <p:cNvSpPr>
            <a:spLocks noGrp="1"/>
          </p:cNvSpPr>
          <p:nvPr>
            <p:ph idx="1"/>
          </p:nvPr>
        </p:nvSpPr>
        <p:spPr/>
        <p:txBody>
          <a:bodyPr/>
          <a:lstStyle/>
          <a:p>
            <a:r>
              <a:rPr lang="en-US" dirty="0"/>
              <a:t>SQL Server operates in the following transaction modes:</a:t>
            </a:r>
          </a:p>
          <a:p>
            <a:r>
              <a:rPr lang="en-US" b="1" dirty="0" err="1"/>
              <a:t>Autocommit</a:t>
            </a:r>
            <a:r>
              <a:rPr lang="en-US" b="1" dirty="0"/>
              <a:t> transaction</a:t>
            </a:r>
          </a:p>
          <a:p>
            <a:pPr lvl="1"/>
            <a:r>
              <a:rPr lang="en-US" dirty="0"/>
              <a:t>Each individual statement is a transaction.</a:t>
            </a:r>
          </a:p>
          <a:p>
            <a:pPr lvl="1"/>
            <a:r>
              <a:rPr lang="en-US" dirty="0" err="1"/>
              <a:t>Autocommit</a:t>
            </a:r>
            <a:r>
              <a:rPr lang="en-US" b="1" dirty="0"/>
              <a:t> </a:t>
            </a:r>
            <a:r>
              <a:rPr lang="en-US" dirty="0"/>
              <a:t>mode is the </a:t>
            </a:r>
            <a:r>
              <a:rPr lang="en-US" b="1" dirty="0"/>
              <a:t>default transaction mode </a:t>
            </a:r>
            <a:r>
              <a:rPr lang="en-US" dirty="0"/>
              <a:t>for the SQL Server.</a:t>
            </a:r>
          </a:p>
          <a:p>
            <a:pPr lvl="1"/>
            <a:r>
              <a:rPr lang="en-US" dirty="0"/>
              <a:t>In this mode, each T-SQL statement is evaluated as a transaction and they are committed or rolled back according to their results. </a:t>
            </a:r>
          </a:p>
          <a:p>
            <a:r>
              <a:rPr lang="en-US" b="1" dirty="0"/>
              <a:t>Implicit transaction</a:t>
            </a:r>
          </a:p>
          <a:p>
            <a:pPr lvl="1"/>
            <a:r>
              <a:rPr lang="en-US" dirty="0"/>
              <a:t>A new transaction for every DML statement is implicitly started when the prior transaction completes, but each transaction is explicitly completed with a COMMIT or ROLLBACK statement.</a:t>
            </a:r>
          </a:p>
          <a:p>
            <a:r>
              <a:rPr lang="en-US" b="1" dirty="0"/>
              <a:t>Explicit transaction</a:t>
            </a:r>
          </a:p>
          <a:p>
            <a:pPr lvl="1"/>
            <a:r>
              <a:rPr lang="en-US" dirty="0"/>
              <a:t>Each transaction is explicitly started with the BEGIN TRANSACTION statement and explicitly ended with a COMMIT or ROLLBACK statement.</a:t>
            </a:r>
          </a:p>
          <a:p>
            <a:pPr lvl="1"/>
            <a:r>
              <a:rPr lang="en-US" dirty="0"/>
              <a:t>It provides to define a transaction exactly with the starting and ending points of the transaction.</a:t>
            </a:r>
          </a:p>
          <a:p>
            <a:endParaRPr lang="en-GB" dirty="0"/>
          </a:p>
        </p:txBody>
      </p:sp>
    </p:spTree>
    <p:extLst>
      <p:ext uri="{BB962C8B-B14F-4D97-AF65-F5344CB8AC3E}">
        <p14:creationId xmlns:p14="http://schemas.microsoft.com/office/powerpoint/2010/main" val="18541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F97C91-0042-525D-2C7F-D2C7D682AA87}"/>
              </a:ext>
            </a:extLst>
          </p:cNvPr>
          <p:cNvSpPr>
            <a:spLocks noGrp="1"/>
          </p:cNvSpPr>
          <p:nvPr>
            <p:ph type="title"/>
          </p:nvPr>
        </p:nvSpPr>
        <p:spPr/>
        <p:txBody>
          <a:bodyPr/>
          <a:lstStyle/>
          <a:p>
            <a:r>
              <a:rPr lang="en-US" dirty="0" smtClean="0"/>
              <a:t>1. Implicit Transaction</a:t>
            </a:r>
            <a:endParaRPr lang="en-GB" dirty="0"/>
          </a:p>
        </p:txBody>
      </p:sp>
      <p:sp>
        <p:nvSpPr>
          <p:cNvPr id="3" name="Content Placeholder 2">
            <a:extLst>
              <a:ext uri="{FF2B5EF4-FFF2-40B4-BE49-F238E27FC236}">
                <a16:creationId xmlns="" xmlns:a16="http://schemas.microsoft.com/office/drawing/2014/main" id="{786300AE-1135-26F3-E5C7-53D56B3718BD}"/>
              </a:ext>
            </a:extLst>
          </p:cNvPr>
          <p:cNvSpPr>
            <a:spLocks noGrp="1"/>
          </p:cNvSpPr>
          <p:nvPr>
            <p:ph idx="1"/>
          </p:nvPr>
        </p:nvSpPr>
        <p:spPr>
          <a:xfrm>
            <a:off x="131181" y="863444"/>
            <a:ext cx="5481562" cy="1875931"/>
          </a:xfrm>
        </p:spPr>
        <p:txBody>
          <a:bodyPr/>
          <a:lstStyle/>
          <a:p>
            <a:r>
              <a:rPr lang="en-US" dirty="0"/>
              <a:t>In order to define an implicit transaction, we need to </a:t>
            </a:r>
            <a:r>
              <a:rPr lang="en-US" b="1" dirty="0"/>
              <a:t>enable the IMPLICIT_TRANSACTIONS option</a:t>
            </a:r>
            <a:r>
              <a:rPr lang="en-US" dirty="0"/>
              <a:t>. </a:t>
            </a:r>
          </a:p>
          <a:p>
            <a:r>
              <a:rPr lang="en-US" dirty="0"/>
              <a:t>The following query illustrates an example of an implicit transaction.</a:t>
            </a:r>
          </a:p>
          <a:p>
            <a:pPr marL="544512" lvl="1" indent="0">
              <a:buNone/>
            </a:pPr>
            <a:endParaRPr lang="en-GB" sz="1800" dirty="0">
              <a:solidFill>
                <a:srgbClr val="0000FF"/>
              </a:solidFill>
              <a:latin typeface="Consolas" panose="020B0609020204030204" pitchFamily="49" charset="0"/>
            </a:endParaRPr>
          </a:p>
          <a:p>
            <a:pPr marL="544512" lvl="1" indent="0">
              <a:buNone/>
            </a:pPr>
            <a:endParaRPr lang="en-GB" sz="1600" dirty="0"/>
          </a:p>
        </p:txBody>
      </p:sp>
      <p:sp>
        <p:nvSpPr>
          <p:cNvPr id="4" name="Content Placeholder 2">
            <a:extLst>
              <a:ext uri="{FF2B5EF4-FFF2-40B4-BE49-F238E27FC236}">
                <a16:creationId xmlns="" xmlns:a16="http://schemas.microsoft.com/office/drawing/2014/main" id="{4CD76ABD-DFA3-B51F-CDE2-D23906C97106}"/>
              </a:ext>
            </a:extLst>
          </p:cNvPr>
          <p:cNvSpPr txBox="1">
            <a:spLocks/>
          </p:cNvSpPr>
          <p:nvPr/>
        </p:nvSpPr>
        <p:spPr>
          <a:xfrm>
            <a:off x="5779311" y="2518847"/>
            <a:ext cx="5299236" cy="360927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GB" sz="1800" dirty="0"/>
          </a:p>
        </p:txBody>
      </p:sp>
      <p:sp>
        <p:nvSpPr>
          <p:cNvPr id="6" name="TextBox 5">
            <a:extLst>
              <a:ext uri="{FF2B5EF4-FFF2-40B4-BE49-F238E27FC236}">
                <a16:creationId xmlns="" xmlns:a16="http://schemas.microsoft.com/office/drawing/2014/main" id="{D6E37241-8EDB-4E74-79BD-652BEF308BFD}"/>
              </a:ext>
            </a:extLst>
          </p:cNvPr>
          <p:cNvSpPr txBox="1"/>
          <p:nvPr/>
        </p:nvSpPr>
        <p:spPr>
          <a:xfrm>
            <a:off x="6096000" y="863444"/>
            <a:ext cx="5780866" cy="1569660"/>
          </a:xfrm>
          <a:prstGeom prst="rect">
            <a:avLst/>
          </a:prstGeom>
          <a:noFill/>
        </p:spPr>
        <p:txBody>
          <a:bodyPr wrap="square">
            <a:spAutoFit/>
          </a:bodyPr>
          <a:lstStyle/>
          <a:p>
            <a:pPr algn="just"/>
            <a:r>
              <a:rPr lang="en-GB" sz="2400" dirty="0">
                <a:solidFill>
                  <a:srgbClr val="FF00FF"/>
                </a:solidFill>
                <a:latin typeface="Consolas" panose="020B0609020204030204" pitchFamily="49" charset="0"/>
              </a:rPr>
              <a:t>@@TRANCOUNT</a:t>
            </a:r>
            <a:r>
              <a:rPr lang="en-GB" sz="2400" dirty="0">
                <a:solidFill>
                  <a:srgbClr val="000000"/>
                </a:solidFill>
                <a:latin typeface="Consolas" panose="020B0609020204030204" pitchFamily="49" charset="0"/>
              </a:rPr>
              <a:t> </a:t>
            </a:r>
            <a:r>
              <a:rPr lang="en-US" sz="2400" dirty="0"/>
              <a:t>function returns the number of BEGIN TRANSACTION statements in the </a:t>
            </a:r>
            <a:r>
              <a:rPr lang="en-US" sz="2400" b="1" dirty="0"/>
              <a:t>current session </a:t>
            </a:r>
            <a:r>
              <a:rPr lang="en-US" sz="2400" dirty="0"/>
              <a:t>and we can use this function to count the </a:t>
            </a:r>
            <a:r>
              <a:rPr lang="en-US" sz="2400" b="1" dirty="0"/>
              <a:t>open local transaction numbers</a:t>
            </a:r>
            <a:endParaRPr lang="en-GB" sz="2400" b="1" dirty="0"/>
          </a:p>
        </p:txBody>
      </p:sp>
      <p:pic>
        <p:nvPicPr>
          <p:cNvPr id="8" name="Picture 7">
            <a:extLst>
              <a:ext uri="{FF2B5EF4-FFF2-40B4-BE49-F238E27FC236}">
                <a16:creationId xmlns="" xmlns:a16="http://schemas.microsoft.com/office/drawing/2014/main" id="{66863E42-6F4A-917A-876F-7288799B6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6" y="2739375"/>
            <a:ext cx="1959441" cy="1701997"/>
          </a:xfrm>
          <a:prstGeom prst="rect">
            <a:avLst/>
          </a:prstGeom>
          <a:ln>
            <a:solidFill>
              <a:schemeClr val="tx1"/>
            </a:solidFill>
          </a:ln>
        </p:spPr>
      </p:pic>
      <p:sp>
        <p:nvSpPr>
          <p:cNvPr id="10" name="TextBox 9">
            <a:extLst>
              <a:ext uri="{FF2B5EF4-FFF2-40B4-BE49-F238E27FC236}">
                <a16:creationId xmlns="" xmlns:a16="http://schemas.microsoft.com/office/drawing/2014/main" id="{3C38C629-6AAB-05FC-FCB2-8FC6E6CBB222}"/>
              </a:ext>
            </a:extLst>
          </p:cNvPr>
          <p:cNvSpPr txBox="1"/>
          <p:nvPr/>
        </p:nvSpPr>
        <p:spPr>
          <a:xfrm>
            <a:off x="6096000" y="4746033"/>
            <a:ext cx="5780866" cy="1200329"/>
          </a:xfrm>
          <a:prstGeom prst="rect">
            <a:avLst/>
          </a:prstGeom>
          <a:noFill/>
        </p:spPr>
        <p:txBody>
          <a:bodyPr wrap="square">
            <a:spAutoFit/>
          </a:bodyPr>
          <a:lstStyle/>
          <a:p>
            <a:pPr algn="just"/>
            <a:r>
              <a:rPr lang="en-US" sz="2400" dirty="0"/>
              <a:t>The </a:t>
            </a:r>
            <a:r>
              <a:rPr lang="en-US" sz="2400" b="1" dirty="0"/>
              <a:t>COMMIT TRANSACTION </a:t>
            </a:r>
            <a:r>
              <a:rPr lang="en-US" sz="2400" dirty="0"/>
              <a:t>statement applies the data changes to the database and the changed data will become permanent.</a:t>
            </a:r>
            <a:endParaRPr lang="en-GB" sz="2400" dirty="0"/>
          </a:p>
        </p:txBody>
      </p:sp>
      <p:sp>
        <p:nvSpPr>
          <p:cNvPr id="5" name="Rectangle 4">
            <a:extLst>
              <a:ext uri="{FF2B5EF4-FFF2-40B4-BE49-F238E27FC236}">
                <a16:creationId xmlns="" xmlns:a16="http://schemas.microsoft.com/office/drawing/2014/main" id="{054AB404-5560-5148-39B0-A9470337D29D}"/>
              </a:ext>
            </a:extLst>
          </p:cNvPr>
          <p:cNvSpPr/>
          <p:nvPr/>
        </p:nvSpPr>
        <p:spPr>
          <a:xfrm>
            <a:off x="1013070" y="3068559"/>
            <a:ext cx="4766241" cy="2377574"/>
          </a:xfrm>
          <a:prstGeom prst="rect">
            <a:avLst/>
          </a:prstGeom>
          <a:solidFill>
            <a:schemeClr val="bg1">
              <a:lumMod val="95000"/>
            </a:schemeClr>
          </a:solidFill>
          <a:ln>
            <a:noFill/>
          </a:ln>
        </p:spPr>
        <p:txBody>
          <a:bodyPr wrap="square">
            <a:spAutoFit/>
          </a:bodyPr>
          <a:lstStyle/>
          <a:p>
            <a:pPr marL="87312"/>
            <a:r>
              <a:rPr lang="en-GB" sz="1650" b="1" dirty="0">
                <a:solidFill>
                  <a:srgbClr val="0000FF"/>
                </a:solidFill>
                <a:latin typeface="Consolas" panose="020B0609020204030204" pitchFamily="49" charset="0"/>
              </a:rPr>
              <a:t>SET</a:t>
            </a:r>
            <a:r>
              <a:rPr lang="en-GB" sz="1650" b="1" dirty="0">
                <a:solidFill>
                  <a:srgbClr val="000000"/>
                </a:solidFill>
                <a:latin typeface="Consolas" panose="020B0609020204030204" pitchFamily="49" charset="0"/>
              </a:rPr>
              <a:t> </a:t>
            </a:r>
            <a:r>
              <a:rPr lang="en-GB" sz="1650" b="1" dirty="0">
                <a:solidFill>
                  <a:srgbClr val="0000FF"/>
                </a:solidFill>
                <a:latin typeface="Consolas" panose="020B0609020204030204" pitchFamily="49" charset="0"/>
              </a:rPr>
              <a:t>IMPLICIT_TRANSACTIONS</a:t>
            </a:r>
            <a:r>
              <a:rPr lang="en-GB" sz="1650" b="1" dirty="0">
                <a:solidFill>
                  <a:srgbClr val="000000"/>
                </a:solidFill>
                <a:latin typeface="Consolas" panose="020B0609020204030204" pitchFamily="49" charset="0"/>
              </a:rPr>
              <a:t> </a:t>
            </a:r>
            <a:r>
              <a:rPr lang="en-GB" sz="1650" b="1" dirty="0">
                <a:solidFill>
                  <a:srgbClr val="0000FF"/>
                </a:solidFill>
                <a:latin typeface="Consolas" panose="020B0609020204030204" pitchFamily="49" charset="0"/>
              </a:rPr>
              <a:t>ON</a:t>
            </a:r>
            <a:r>
              <a:rPr lang="en-GB" sz="1650" b="1" dirty="0">
                <a:solidFill>
                  <a:srgbClr val="000000"/>
                </a:solidFill>
                <a:latin typeface="Consolas" panose="020B0609020204030204" pitchFamily="49" charset="0"/>
              </a:rPr>
              <a:t> </a:t>
            </a:r>
          </a:p>
          <a:p>
            <a:pPr marL="87312"/>
            <a:r>
              <a:rPr lang="en-GB" sz="1650" dirty="0">
                <a:solidFill>
                  <a:srgbClr val="FF00FF"/>
                </a:solidFill>
                <a:latin typeface="Consolas" panose="020B0609020204030204" pitchFamily="49" charset="0"/>
              </a:rPr>
              <a:t>UPDATE</a:t>
            </a:r>
            <a:r>
              <a:rPr lang="en-GB" sz="1650" dirty="0">
                <a:solidFill>
                  <a:srgbClr val="000000"/>
                </a:solidFill>
                <a:latin typeface="Consolas" panose="020B0609020204030204" pitchFamily="49" charset="0"/>
              </a:rPr>
              <a:t> Person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Lastname</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'Patel'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Firstname</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00"/>
                </a:solidFill>
                <a:latin typeface="Consolas" panose="020B0609020204030204" pitchFamily="49" charset="0"/>
              </a:rPr>
              <a:t>'Naimish’ </a:t>
            </a:r>
          </a:p>
          <a:p>
            <a:pPr marL="87312"/>
            <a:r>
              <a:rPr lang="en-GB" sz="1650" dirty="0">
                <a:solidFill>
                  <a:srgbClr val="0000FF"/>
                </a:solidFill>
                <a:latin typeface="Consolas" panose="020B0609020204030204" pitchFamily="49" charset="0"/>
              </a:rPr>
              <a:t>WHERE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WorkerID</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101</a:t>
            </a:r>
          </a:p>
          <a:p>
            <a:pPr marL="87312"/>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p>
          <a:p>
            <a:pPr marL="87312"/>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@@TRANCOUNT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OpenTransactions</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COMMIT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p>
          <a:p>
            <a:pPr marL="87312"/>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@@TRANCOUNT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OpenTransactions</a:t>
            </a:r>
            <a:endParaRPr lang="en-GB" sz="1650" dirty="0"/>
          </a:p>
        </p:txBody>
      </p:sp>
      <p:sp>
        <p:nvSpPr>
          <p:cNvPr id="7" name="Rectangle 6">
            <a:extLst>
              <a:ext uri="{FF2B5EF4-FFF2-40B4-BE49-F238E27FC236}">
                <a16:creationId xmlns="" xmlns:a16="http://schemas.microsoft.com/office/drawing/2014/main" id="{906A16E8-7EE0-D0C4-6E23-ABB4D0CD9C3C}"/>
              </a:ext>
            </a:extLst>
          </p:cNvPr>
          <p:cNvSpPr/>
          <p:nvPr/>
        </p:nvSpPr>
        <p:spPr>
          <a:xfrm>
            <a:off x="449284" y="3068559"/>
            <a:ext cx="563786" cy="237757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p:txBody>
      </p:sp>
      <p:sp>
        <p:nvSpPr>
          <p:cNvPr id="9" name="Rectangle: Top Corners Rounded 8">
            <a:extLst>
              <a:ext uri="{FF2B5EF4-FFF2-40B4-BE49-F238E27FC236}">
                <a16:creationId xmlns="" xmlns:a16="http://schemas.microsoft.com/office/drawing/2014/main" id="{8EBB7BD7-7EBE-702D-0824-244FF01B1679}"/>
              </a:ext>
            </a:extLst>
          </p:cNvPr>
          <p:cNvSpPr/>
          <p:nvPr/>
        </p:nvSpPr>
        <p:spPr>
          <a:xfrm>
            <a:off x="449283" y="2739375"/>
            <a:ext cx="182738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Implicit Transaction</a:t>
            </a:r>
            <a:endParaRPr lang="en-US" sz="1600" dirty="0">
              <a:solidFill>
                <a:schemeClr val="bg1"/>
              </a:solidFill>
            </a:endParaRPr>
          </a:p>
        </p:txBody>
      </p:sp>
    </p:spTree>
    <p:extLst>
      <p:ext uri="{BB962C8B-B14F-4D97-AF65-F5344CB8AC3E}">
        <p14:creationId xmlns:p14="http://schemas.microsoft.com/office/powerpoint/2010/main" val="324235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nodePh="1">
                                  <p:stCondLst>
                                    <p:cond delay="0"/>
                                  </p:stCondLst>
                                  <p:endCondLst>
                                    <p:cond evt="begin" delay="0">
                                      <p:tn val="53"/>
                                    </p:cond>
                                  </p:end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10" grpId="0"/>
      <p:bldP spid="5" grpId="0" build="p" animBg="1"/>
      <p:bldP spid="7"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51A1B6-717A-2EA4-1D9A-83C01B62855F}"/>
              </a:ext>
            </a:extLst>
          </p:cNvPr>
          <p:cNvSpPr>
            <a:spLocks noGrp="1"/>
          </p:cNvSpPr>
          <p:nvPr>
            <p:ph type="title"/>
          </p:nvPr>
        </p:nvSpPr>
        <p:spPr/>
        <p:txBody>
          <a:bodyPr/>
          <a:lstStyle/>
          <a:p>
            <a:r>
              <a:rPr lang="en-US" dirty="0" smtClean="0"/>
              <a:t>2. Explicit Transaction</a:t>
            </a:r>
            <a:endParaRPr lang="en-GB" dirty="0"/>
          </a:p>
        </p:txBody>
      </p:sp>
      <p:sp>
        <p:nvSpPr>
          <p:cNvPr id="3" name="Content Placeholder 2">
            <a:extLst>
              <a:ext uri="{FF2B5EF4-FFF2-40B4-BE49-F238E27FC236}">
                <a16:creationId xmlns="" xmlns:a16="http://schemas.microsoft.com/office/drawing/2014/main" id="{79B85455-B4A0-5213-077D-C75E7C8CC104}"/>
              </a:ext>
            </a:extLst>
          </p:cNvPr>
          <p:cNvSpPr>
            <a:spLocks noGrp="1"/>
          </p:cNvSpPr>
          <p:nvPr>
            <p:ph idx="1"/>
          </p:nvPr>
        </p:nvSpPr>
        <p:spPr/>
        <p:txBody>
          <a:bodyPr/>
          <a:lstStyle/>
          <a:p>
            <a:r>
              <a:rPr lang="en-US" dirty="0"/>
              <a:t>In order to define an explicit transaction, we start to use the BEGIN TRANSACTION command because this statement identifies the starting point of the explicit transaction. </a:t>
            </a:r>
          </a:p>
          <a:p>
            <a:r>
              <a:rPr lang="en-US" dirty="0"/>
              <a:t>It has the following syntax:</a:t>
            </a:r>
          </a:p>
          <a:p>
            <a:pPr marL="544512" lvl="1" indent="0">
              <a:buNone/>
            </a:pPr>
            <a:r>
              <a:rPr lang="en-US" sz="1800" dirty="0">
                <a:solidFill>
                  <a:srgbClr val="0000FF"/>
                </a:solidFill>
                <a:latin typeface="Consolas" panose="020B0609020204030204" pitchFamily="49" charset="0"/>
              </a:rPr>
              <a:t>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transaction_name</a:t>
            </a:r>
            <a:r>
              <a:rPr lang="en-US" sz="1800" dirty="0">
                <a:solidFill>
                  <a:srgbClr val="000000"/>
                </a:solidFill>
                <a:latin typeface="Consolas" panose="020B0609020204030204" pitchFamily="49" charset="0"/>
              </a:rPr>
              <a:t> | @tran_name_variable }</a:t>
            </a:r>
          </a:p>
          <a:p>
            <a:pPr marL="544512" lvl="1" indent="0">
              <a:buNone/>
            </a:pPr>
            <a:r>
              <a:rPr lang="en-GB" sz="1800" dirty="0">
                <a:solidFill>
                  <a:srgbClr val="000000"/>
                </a:solidFill>
                <a:latin typeface="Consolas" panose="020B0609020204030204" pitchFamily="49" charset="0"/>
              </a:rPr>
              <a:t>    [WITH MARK ['description’]]]</a:t>
            </a:r>
          </a:p>
          <a:p>
            <a:pPr marL="887412" lvl="1" indent="-342900"/>
            <a:r>
              <a:rPr lang="en-US" sz="2400" b="1" dirty="0" err="1"/>
              <a:t>transaction_name</a:t>
            </a:r>
            <a:r>
              <a:rPr lang="en-US" sz="2400" b="1" dirty="0"/>
              <a:t> </a:t>
            </a:r>
            <a:r>
              <a:rPr lang="en-US" sz="2400" dirty="0"/>
              <a:t>option is used to assign a specific name to transactions</a:t>
            </a:r>
          </a:p>
          <a:p>
            <a:pPr marL="887412" lvl="1" indent="-342900"/>
            <a:r>
              <a:rPr lang="en-US" sz="2400" b="1" dirty="0"/>
              <a:t>@trans_var </a:t>
            </a:r>
            <a:r>
              <a:rPr lang="en-US" sz="2400" dirty="0"/>
              <a:t>option is a user-defined variable that is used to hold the transaction name</a:t>
            </a:r>
          </a:p>
          <a:p>
            <a:pPr marL="887412" lvl="1" indent="-342900"/>
            <a:r>
              <a:rPr lang="en-US" sz="2400" b="1" dirty="0"/>
              <a:t>WITH MARK </a:t>
            </a:r>
            <a:r>
              <a:rPr lang="en-US" sz="2400" dirty="0"/>
              <a:t>option enable to mark a particular transaction in the log file.</a:t>
            </a:r>
            <a:endParaRPr lang="en-GB" sz="2400" dirty="0"/>
          </a:p>
        </p:txBody>
      </p:sp>
    </p:spTree>
    <p:extLst>
      <p:ext uri="{BB962C8B-B14F-4D97-AF65-F5344CB8AC3E}">
        <p14:creationId xmlns:p14="http://schemas.microsoft.com/office/powerpoint/2010/main" val="42127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B7781E-5614-4BDD-1E02-A7AA1F534BD4}"/>
              </a:ext>
            </a:extLst>
          </p:cNvPr>
          <p:cNvSpPr>
            <a:spLocks noGrp="1"/>
          </p:cNvSpPr>
          <p:nvPr>
            <p:ph type="title"/>
          </p:nvPr>
        </p:nvSpPr>
        <p:spPr/>
        <p:txBody>
          <a:bodyPr/>
          <a:lstStyle/>
          <a:p>
            <a:r>
              <a:rPr lang="en-US" dirty="0"/>
              <a:t>2. Explicit </a:t>
            </a:r>
            <a:r>
              <a:rPr lang="en-US" dirty="0" smtClean="0"/>
              <a:t>Transaction Cont..</a:t>
            </a:r>
            <a:endParaRPr lang="en-GB" dirty="0">
              <a:ea typeface="Roboto Condensed"/>
              <a:cs typeface="Roboto Condensed"/>
            </a:endParaRPr>
          </a:p>
        </p:txBody>
      </p:sp>
      <p:sp>
        <p:nvSpPr>
          <p:cNvPr id="3" name="Content Placeholder 2">
            <a:extLst>
              <a:ext uri="{FF2B5EF4-FFF2-40B4-BE49-F238E27FC236}">
                <a16:creationId xmlns="" xmlns:a16="http://schemas.microsoft.com/office/drawing/2014/main" id="{74F51ABA-E19E-1081-31A1-C0907921B337}"/>
              </a:ext>
            </a:extLst>
          </p:cNvPr>
          <p:cNvSpPr>
            <a:spLocks noGrp="1"/>
          </p:cNvSpPr>
          <p:nvPr>
            <p:ph idx="1"/>
          </p:nvPr>
        </p:nvSpPr>
        <p:spPr/>
        <p:txBody>
          <a:bodyPr/>
          <a:lstStyle/>
          <a:p>
            <a:r>
              <a:rPr lang="en-US" dirty="0"/>
              <a:t>After defining an explicit transaction through the </a:t>
            </a:r>
            <a:r>
              <a:rPr lang="en-US" b="1" dirty="0"/>
              <a:t>BEGIN TRANSACTION </a:t>
            </a:r>
            <a:r>
              <a:rPr lang="en-US" dirty="0"/>
              <a:t>command, the related resources acquired a lock depending on the isolation level of the transaction. </a:t>
            </a:r>
          </a:p>
          <a:p>
            <a:r>
              <a:rPr lang="en-US" dirty="0"/>
              <a:t>For this reason as possible to use the shortest transaction will help to reduce lock issues. </a:t>
            </a:r>
          </a:p>
          <a:p>
            <a:r>
              <a:rPr lang="en-US" dirty="0"/>
              <a:t>The following statement starts a transaction and then it will change the name of a particular row in the Person table</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As we stated in the previous section COMMIT TRAN statement applies the data changes to the database and the changed data will become permanent. Now let’s complete the open transaction with a COMMIT TRAN statement.</a:t>
            </a:r>
          </a:p>
          <a:p>
            <a:endParaRPr lang="en-GB" dirty="0"/>
          </a:p>
        </p:txBody>
      </p:sp>
      <p:pic>
        <p:nvPicPr>
          <p:cNvPr id="4" name="Picture 3">
            <a:extLst>
              <a:ext uri="{FF2B5EF4-FFF2-40B4-BE49-F238E27FC236}">
                <a16:creationId xmlns="" xmlns:a16="http://schemas.microsoft.com/office/drawing/2014/main" id="{2AF6DF81-B538-A7A3-9B25-DE4AB733F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669" y="3223476"/>
            <a:ext cx="1751874" cy="1521702"/>
          </a:xfrm>
          <a:prstGeom prst="rect">
            <a:avLst/>
          </a:prstGeom>
          <a:ln>
            <a:solidFill>
              <a:schemeClr val="tx1"/>
            </a:solidFill>
          </a:ln>
        </p:spPr>
      </p:pic>
      <p:sp>
        <p:nvSpPr>
          <p:cNvPr id="5" name="Rectangle 4">
            <a:extLst>
              <a:ext uri="{FF2B5EF4-FFF2-40B4-BE49-F238E27FC236}">
                <a16:creationId xmlns="" xmlns:a16="http://schemas.microsoft.com/office/drawing/2014/main" id="{48A8492A-ED87-6CDC-6E65-D7B4064835EF}"/>
              </a:ext>
            </a:extLst>
          </p:cNvPr>
          <p:cNvSpPr/>
          <p:nvPr/>
        </p:nvSpPr>
        <p:spPr>
          <a:xfrm>
            <a:off x="1012101" y="3188684"/>
            <a:ext cx="6934049" cy="1869743"/>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endParaRPr lang="en-GB" sz="1650" dirty="0">
              <a:solidFill>
                <a:srgbClr val="000000"/>
              </a:solidFill>
              <a:latin typeface="Consolas" panose="020B0609020204030204" pitchFamily="49" charset="0"/>
            </a:endParaRPr>
          </a:p>
          <a:p>
            <a:pPr marL="87312"/>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Person </a:t>
            </a:r>
          </a:p>
          <a:p>
            <a:pPr marL="87312"/>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Lastname</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'Patel'</a:t>
            </a:r>
            <a:r>
              <a:rPr lang="en-GB" sz="1650" dirty="0">
                <a:solidFill>
                  <a:srgbClr val="808080"/>
                </a:solidFill>
                <a:latin typeface="Consolas" panose="020B0609020204030204" pitchFamily="49" charset="0"/>
              </a:rPr>
              <a:t>, </a:t>
            </a:r>
            <a:r>
              <a:rPr lang="en-GB" sz="1650" dirty="0" err="1">
                <a:solidFill>
                  <a:srgbClr val="000000"/>
                </a:solidFill>
                <a:latin typeface="Consolas" panose="020B0609020204030204" pitchFamily="49" charset="0"/>
              </a:rPr>
              <a:t>Firstname</a:t>
            </a:r>
            <a:r>
              <a:rPr lang="en-GB" sz="1650" dirty="0">
                <a:solidFill>
                  <a:srgbClr val="808080"/>
                </a:solidFill>
                <a:latin typeface="Consolas" panose="020B0609020204030204" pitchFamily="49" charset="0"/>
              </a:rPr>
              <a:t>= </a:t>
            </a:r>
            <a:r>
              <a:rPr lang="en-GB" sz="1650" dirty="0">
                <a:solidFill>
                  <a:srgbClr val="FF0000"/>
                </a:solidFill>
                <a:latin typeface="Consolas" panose="020B0609020204030204" pitchFamily="49" charset="0"/>
              </a:rPr>
              <a:t>'Naimish'</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	WHERE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WorkerID</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101</a:t>
            </a:r>
          </a:p>
          <a:p>
            <a:pPr marL="87312"/>
            <a:r>
              <a:rPr lang="en-GB" sz="1650" dirty="0">
                <a:solidFill>
                  <a:srgbClr val="0000FF"/>
                </a:solidFill>
                <a:latin typeface="Consolas" panose="020B0609020204030204" pitchFamily="49" charset="0"/>
              </a:rPr>
              <a:t>	SELECT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@@TRANCOUNT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OpenTransactions</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COMMIT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	SELECT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@@TRANCOUNT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OpenTransactions</a:t>
            </a:r>
            <a:endParaRPr lang="en-GB" sz="1650" dirty="0"/>
          </a:p>
        </p:txBody>
      </p:sp>
      <p:sp>
        <p:nvSpPr>
          <p:cNvPr id="6" name="Rectangle 5">
            <a:extLst>
              <a:ext uri="{FF2B5EF4-FFF2-40B4-BE49-F238E27FC236}">
                <a16:creationId xmlns="" xmlns:a16="http://schemas.microsoft.com/office/drawing/2014/main" id="{C2BAEF79-EA26-FC4C-1182-7EC08AED0DFE}"/>
              </a:ext>
            </a:extLst>
          </p:cNvPr>
          <p:cNvSpPr/>
          <p:nvPr/>
        </p:nvSpPr>
        <p:spPr>
          <a:xfrm>
            <a:off x="448315" y="3188684"/>
            <a:ext cx="563786"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7" name="Rectangle: Top Corners Rounded 6">
            <a:extLst>
              <a:ext uri="{FF2B5EF4-FFF2-40B4-BE49-F238E27FC236}">
                <a16:creationId xmlns="" xmlns:a16="http://schemas.microsoft.com/office/drawing/2014/main" id="{72DE5BE9-AFA9-3BBA-5855-A33E16E2374C}"/>
              </a:ext>
            </a:extLst>
          </p:cNvPr>
          <p:cNvSpPr/>
          <p:nvPr/>
        </p:nvSpPr>
        <p:spPr>
          <a:xfrm>
            <a:off x="448314" y="2859500"/>
            <a:ext cx="182738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Explicit Transaction</a:t>
            </a:r>
            <a:endParaRPr lang="en-US" sz="1600" dirty="0">
              <a:solidFill>
                <a:schemeClr val="bg1"/>
              </a:solidFill>
            </a:endParaRPr>
          </a:p>
        </p:txBody>
      </p:sp>
    </p:spTree>
    <p:extLst>
      <p:ext uri="{BB962C8B-B14F-4D97-AF65-F5344CB8AC3E}">
        <p14:creationId xmlns:p14="http://schemas.microsoft.com/office/powerpoint/2010/main" val="339344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2. Explicit Transaction Cont..</a:t>
            </a:r>
            <a:endParaRPr lang="en-GB"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r>
              <a:rPr lang="en-US" dirty="0"/>
              <a:t>On the other hand, the ROLLBACK TRANSACTION statement helps in undoing all data modifications that are applied by the transaction. </a:t>
            </a:r>
          </a:p>
          <a:p>
            <a:r>
              <a:rPr lang="en-US" dirty="0"/>
              <a:t>In the following example, we will change a particular row but </a:t>
            </a:r>
            <a:r>
              <a:rPr lang="en-US" b="1" dirty="0">
                <a:solidFill>
                  <a:schemeClr val="accent6"/>
                </a:solidFill>
              </a:rPr>
              <a:t>this data modification will not persist</a:t>
            </a:r>
            <a:r>
              <a:rPr lang="en-US" dirty="0"/>
              <a:t>.</a:t>
            </a:r>
          </a:p>
          <a:p>
            <a:endParaRPr lang="en-US" dirty="0"/>
          </a:p>
        </p:txBody>
      </p:sp>
      <p:pic>
        <p:nvPicPr>
          <p:cNvPr id="6" name="Picture 5">
            <a:extLst>
              <a:ext uri="{FF2B5EF4-FFF2-40B4-BE49-F238E27FC236}">
                <a16:creationId xmlns="" xmlns:a16="http://schemas.microsoft.com/office/drawing/2014/main" id="{B31976E7-85E8-66D1-F5D2-7B9764B9D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07" y="4765949"/>
            <a:ext cx="5809616" cy="1484024"/>
          </a:xfrm>
          <a:prstGeom prst="rect">
            <a:avLst/>
          </a:prstGeom>
          <a:ln w="12700">
            <a:solidFill>
              <a:schemeClr val="tx1"/>
            </a:solidFill>
          </a:ln>
        </p:spPr>
      </p:pic>
      <p:sp>
        <p:nvSpPr>
          <p:cNvPr id="4" name="Rectangle 3">
            <a:extLst>
              <a:ext uri="{FF2B5EF4-FFF2-40B4-BE49-F238E27FC236}">
                <a16:creationId xmlns="" xmlns:a16="http://schemas.microsoft.com/office/drawing/2014/main" id="{80F20F3A-3ED3-E5F7-9D4E-537CC1AF84A9}"/>
              </a:ext>
            </a:extLst>
          </p:cNvPr>
          <p:cNvSpPr/>
          <p:nvPr/>
        </p:nvSpPr>
        <p:spPr>
          <a:xfrm>
            <a:off x="993994" y="2746032"/>
            <a:ext cx="6934049" cy="1869743"/>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endParaRPr lang="en-GB" sz="1650" dirty="0">
              <a:solidFill>
                <a:srgbClr val="000000"/>
              </a:solidFill>
              <a:latin typeface="Consolas" panose="020B0609020204030204" pitchFamily="49" charset="0"/>
            </a:endParaRPr>
          </a:p>
          <a:p>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Person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Lastname</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'Vadodariya'</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pPr lvl="1"/>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Firstname</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'NRV</a:t>
            </a:r>
            <a:r>
              <a:rPr lang="en-GB"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p>
          <a:p>
            <a:pPr lvl="2"/>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p>
          <a:p>
            <a:r>
              <a:rPr lang="en-GB" sz="1650" dirty="0">
                <a:solidFill>
                  <a:srgbClr val="0000FF"/>
                </a:solidFill>
                <a:latin typeface="Consolas" panose="020B0609020204030204" pitchFamily="49" charset="0"/>
              </a:rPr>
              <a:t>ROLLBACK</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r>
              <a:rPr lang="en-GB"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endParaRPr lang="en-GB" sz="1650" dirty="0"/>
          </a:p>
        </p:txBody>
      </p:sp>
      <p:sp>
        <p:nvSpPr>
          <p:cNvPr id="5" name="Rectangle 4">
            <a:extLst>
              <a:ext uri="{FF2B5EF4-FFF2-40B4-BE49-F238E27FC236}">
                <a16:creationId xmlns="" xmlns:a16="http://schemas.microsoft.com/office/drawing/2014/main" id="{B8E86C63-6AF3-5FE7-5CCB-E08C28AB1DEA}"/>
              </a:ext>
            </a:extLst>
          </p:cNvPr>
          <p:cNvSpPr/>
          <p:nvPr/>
        </p:nvSpPr>
        <p:spPr>
          <a:xfrm>
            <a:off x="430208" y="2746032"/>
            <a:ext cx="563786"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7" name="Rectangle: Top Corners Rounded 6">
            <a:extLst>
              <a:ext uri="{FF2B5EF4-FFF2-40B4-BE49-F238E27FC236}">
                <a16:creationId xmlns="" xmlns:a16="http://schemas.microsoft.com/office/drawing/2014/main" id="{79584F64-D4EA-6AC9-3E3A-F8A639AC6AE6}"/>
              </a:ext>
            </a:extLst>
          </p:cNvPr>
          <p:cNvSpPr/>
          <p:nvPr/>
        </p:nvSpPr>
        <p:spPr>
          <a:xfrm>
            <a:off x="430206" y="2416848"/>
            <a:ext cx="294747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Explicit Transaction with Rollback</a:t>
            </a:r>
            <a:endParaRPr lang="en-US" sz="1600" dirty="0">
              <a:solidFill>
                <a:schemeClr val="bg1"/>
              </a:solidFill>
            </a:endParaRPr>
          </a:p>
        </p:txBody>
      </p:sp>
    </p:spTree>
    <p:extLst>
      <p:ext uri="{BB962C8B-B14F-4D97-AF65-F5344CB8AC3E}">
        <p14:creationId xmlns:p14="http://schemas.microsoft.com/office/powerpoint/2010/main" val="122670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smtClean="0"/>
              <a:t>Save Points in Transactions</a:t>
            </a:r>
            <a:endParaRPr lang="en-US" dirty="0"/>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a:t>3</a:t>
            </a:r>
            <a:r>
              <a:rPr lang="en-US" dirty="0" smtClean="0"/>
              <a:t>.5</a:t>
            </a:r>
            <a:endParaRPr lang="en-US" dirty="0"/>
          </a:p>
        </p:txBody>
      </p:sp>
    </p:spTree>
    <p:extLst>
      <p:ext uri="{BB962C8B-B14F-4D97-AF65-F5344CB8AC3E}">
        <p14:creationId xmlns:p14="http://schemas.microsoft.com/office/powerpoint/2010/main" val="2893369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smtClean="0"/>
              <a:t>Why Save Points?</a:t>
            </a:r>
            <a:endParaRPr lang="en-GB"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r>
              <a:rPr lang="en-US" dirty="0"/>
              <a:t>SQL Server </a:t>
            </a:r>
            <a:r>
              <a:rPr lang="en-US" dirty="0" smtClean="0"/>
              <a:t>save points </a:t>
            </a:r>
            <a:r>
              <a:rPr lang="en-US" dirty="0"/>
              <a:t>are used to roll back transactions to a specified point</a:t>
            </a:r>
            <a:r>
              <a:rPr lang="en-US" dirty="0" smtClean="0"/>
              <a:t>.</a:t>
            </a:r>
          </a:p>
          <a:p>
            <a:r>
              <a:rPr lang="en-US" dirty="0"/>
              <a:t>In the other words, this lets you roll back part of the transaction instead of the entire transaction. </a:t>
            </a:r>
            <a:endParaRPr lang="en-US" dirty="0" smtClean="0"/>
          </a:p>
          <a:p>
            <a:r>
              <a:rPr lang="en-US" dirty="0"/>
              <a:t>So, if we are rolling back transactions to a specific savepoint, only statements after the savepoint and before the rollback command will be rolled back.</a:t>
            </a:r>
            <a:endParaRPr lang="en-US" dirty="0" smtClean="0"/>
          </a:p>
          <a:p>
            <a:r>
              <a:rPr lang="en-US" dirty="0" smtClean="0"/>
              <a:t>To </a:t>
            </a:r>
            <a:r>
              <a:rPr lang="en-US" dirty="0"/>
              <a:t>define a save point in a transaction we use the </a:t>
            </a:r>
            <a:r>
              <a:rPr lang="en-US" b="1" dirty="0"/>
              <a:t>SAVE TRANSACTION</a:t>
            </a:r>
            <a:r>
              <a:rPr lang="en-US" dirty="0"/>
              <a:t> syntax and then we </a:t>
            </a:r>
            <a:r>
              <a:rPr lang="en-US" dirty="0" smtClean="0"/>
              <a:t>give a </a:t>
            </a:r>
            <a:r>
              <a:rPr lang="en-US" dirty="0"/>
              <a:t>name to the save point. </a:t>
            </a:r>
          </a:p>
        </p:txBody>
      </p:sp>
    </p:spTree>
    <p:extLst>
      <p:ext uri="{BB962C8B-B14F-4D97-AF65-F5344CB8AC3E}">
        <p14:creationId xmlns:p14="http://schemas.microsoft.com/office/powerpoint/2010/main" val="161435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Points in Transaction</a:t>
            </a:r>
            <a:endParaRPr lang="en-US" dirty="0"/>
          </a:p>
        </p:txBody>
      </p:sp>
      <p:sp>
        <p:nvSpPr>
          <p:cNvPr id="3" name="Content Placeholder 2"/>
          <p:cNvSpPr>
            <a:spLocks noGrp="1"/>
          </p:cNvSpPr>
          <p:nvPr>
            <p:ph idx="1"/>
          </p:nvPr>
        </p:nvSpPr>
        <p:spPr/>
        <p:txBody>
          <a:bodyPr/>
          <a:lstStyle/>
          <a:p>
            <a:r>
              <a:rPr lang="en-US" dirty="0" err="1"/>
              <a:t>Savepoints</a:t>
            </a:r>
            <a:r>
              <a:rPr lang="en-US" dirty="0"/>
              <a:t> can be useful when it is necessary to roll back part of a SQL Server </a:t>
            </a:r>
            <a:r>
              <a:rPr lang="en-US" dirty="0" smtClean="0"/>
              <a:t>transaction.</a:t>
            </a:r>
          </a:p>
          <a:p>
            <a:r>
              <a:rPr lang="en-US" dirty="0"/>
              <a:t>To set a savepoint within a transaction, the SAVE TRANSACTION &lt;</a:t>
            </a:r>
            <a:r>
              <a:rPr lang="en-US" dirty="0" err="1"/>
              <a:t>savepoint_name</a:t>
            </a:r>
            <a:r>
              <a:rPr lang="en-US" dirty="0"/>
              <a:t>&gt; command is used</a:t>
            </a:r>
            <a:r>
              <a:rPr lang="en-US" dirty="0" smtClean="0"/>
              <a:t>,</a:t>
            </a:r>
            <a:r>
              <a:rPr lang="en-US" dirty="0"/>
              <a:t> SAVE TRAN &lt;</a:t>
            </a:r>
            <a:r>
              <a:rPr lang="en-US" dirty="0" err="1"/>
              <a:t>savepoint_name</a:t>
            </a:r>
            <a:r>
              <a:rPr lang="en-US" dirty="0"/>
              <a:t>&gt; syntax is also acceptable</a:t>
            </a:r>
            <a:r>
              <a:rPr lang="en-US" dirty="0" smtClean="0"/>
              <a:t>.</a:t>
            </a:r>
          </a:p>
          <a:p>
            <a:r>
              <a:rPr lang="en-US" dirty="0"/>
              <a:t>The &lt;</a:t>
            </a:r>
            <a:r>
              <a:rPr lang="en-US" dirty="0" err="1"/>
              <a:t>savepoint_name</a:t>
            </a:r>
            <a:r>
              <a:rPr lang="en-US" dirty="0"/>
              <a:t>&gt; can be an identifier with a maximum of 32 characters</a:t>
            </a:r>
            <a:r>
              <a:rPr lang="en-US" dirty="0" smtClean="0"/>
              <a:t>.</a:t>
            </a:r>
          </a:p>
          <a:p>
            <a:r>
              <a:rPr lang="en-US" dirty="0"/>
              <a:t>It can also be a user-defined variable with a </a:t>
            </a:r>
            <a:r>
              <a:rPr lang="en-US" b="1" dirty="0"/>
              <a:t>char, </a:t>
            </a:r>
            <a:r>
              <a:rPr lang="en-US" b="1" dirty="0" err="1"/>
              <a:t>varchar</a:t>
            </a:r>
            <a:r>
              <a:rPr lang="en-US" b="1" dirty="0"/>
              <a:t>, </a:t>
            </a:r>
            <a:r>
              <a:rPr lang="en-US" b="1" dirty="0" err="1"/>
              <a:t>nchar</a:t>
            </a:r>
            <a:r>
              <a:rPr lang="en-US" b="1" dirty="0"/>
              <a:t>, </a:t>
            </a:r>
            <a:r>
              <a:rPr lang="en-US" b="1" dirty="0" err="1"/>
              <a:t>nnvarchar</a:t>
            </a:r>
            <a:r>
              <a:rPr lang="en-US" dirty="0"/>
              <a:t> data type and must contain a name conforming to the rules of identifiers.</a:t>
            </a:r>
            <a:endParaRPr lang="en-US" dirty="0" smtClean="0"/>
          </a:p>
          <a:p>
            <a:endParaRPr lang="en-US" dirty="0" smtClean="0"/>
          </a:p>
        </p:txBody>
      </p:sp>
    </p:spTree>
    <p:extLst>
      <p:ext uri="{BB962C8B-B14F-4D97-AF65-F5344CB8AC3E}">
        <p14:creationId xmlns:p14="http://schemas.microsoft.com/office/powerpoint/2010/main" val="143085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Save Points in </a:t>
            </a:r>
            <a:r>
              <a:rPr lang="en-US" dirty="0" smtClean="0"/>
              <a:t>Transaction Cont..</a:t>
            </a:r>
            <a:endParaRPr lang="en-GB" dirty="0"/>
          </a:p>
        </p:txBody>
      </p:sp>
      <p:pic>
        <p:nvPicPr>
          <p:cNvPr id="5" name="Picture 4">
            <a:extLst>
              <a:ext uri="{FF2B5EF4-FFF2-40B4-BE49-F238E27FC236}">
                <a16:creationId xmlns="" xmlns:a16="http://schemas.microsoft.com/office/drawing/2014/main" id="{D169E2E2-32FB-5477-6A9A-F2E59BF88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28" y="3429000"/>
            <a:ext cx="6260487" cy="2685606"/>
          </a:xfrm>
          <a:prstGeom prst="rect">
            <a:avLst/>
          </a:prstGeom>
          <a:ln w="9525">
            <a:solidFill>
              <a:schemeClr val="tx1"/>
            </a:solidFill>
          </a:ln>
        </p:spPr>
      </p:pic>
      <p:sp>
        <p:nvSpPr>
          <p:cNvPr id="4" name="Rectangle 3">
            <a:extLst>
              <a:ext uri="{FF2B5EF4-FFF2-40B4-BE49-F238E27FC236}">
                <a16:creationId xmlns="" xmlns:a16="http://schemas.microsoft.com/office/drawing/2014/main" id="{3687CCEF-4894-5483-9A9E-800ADD363FEB}"/>
              </a:ext>
            </a:extLst>
          </p:cNvPr>
          <p:cNvSpPr/>
          <p:nvPr/>
        </p:nvSpPr>
        <p:spPr>
          <a:xfrm>
            <a:off x="776915" y="1192628"/>
            <a:ext cx="10774383" cy="2123658"/>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endParaRPr lang="en-GB"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VALUES</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103</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'Namish'</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'Patel'</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10000</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'2022-01-02'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11</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	SAVE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TRANSACTION</a:t>
            </a:r>
            <a:r>
              <a:rPr lang="en-GB" sz="1650" dirty="0">
                <a:solidFill>
                  <a:srgbClr val="000000"/>
                </a:solidFill>
                <a:latin typeface="Consolas" panose="020B0609020204030204" pitchFamily="49" charset="0"/>
              </a:rPr>
              <a:t> </a:t>
            </a:r>
            <a:r>
              <a:rPr lang="en-GB" sz="1650" b="1" dirty="0" err="1">
                <a:solidFill>
                  <a:srgbClr val="000000"/>
                </a:solidFill>
                <a:latin typeface="Consolas" panose="020B0609020204030204" pitchFamily="49" charset="0"/>
              </a:rPr>
              <a:t>InsertStatement</a:t>
            </a:r>
            <a:endParaRPr lang="en-GB" sz="1650" b="1"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a:t>
            </a:r>
            <a:r>
              <a:rPr lang="en-US" sz="1650" dirty="0" smtClean="0">
                <a:solidFill>
                  <a:srgbClr val="0000FF"/>
                </a:solidFill>
                <a:latin typeface="Consolas" panose="020B0609020204030204" pitchFamily="49" charset="0"/>
              </a:rPr>
              <a:t>	DELETE</a:t>
            </a:r>
            <a:r>
              <a:rPr lang="en-US" sz="1650" dirty="0" smtClean="0">
                <a:solidFill>
                  <a:srgbClr val="000000"/>
                </a:solidFill>
                <a:latin typeface="Consolas" panose="020B0609020204030204" pitchFamily="49" charset="0"/>
              </a:rPr>
              <a:t> </a:t>
            </a:r>
            <a:r>
              <a:rPr lang="en-US" sz="1650" dirty="0">
                <a:solidFill>
                  <a:srgbClr val="000000"/>
                </a:solidFill>
                <a:latin typeface="Consolas" panose="020B0609020204030204" pitchFamily="49" charset="0"/>
              </a:rPr>
              <a:t>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p>
          <a:p>
            <a:r>
              <a:rPr lang="en-GB" sz="1650" dirty="0">
                <a:solidFill>
                  <a:srgbClr val="0000FF"/>
                </a:solidFill>
                <a:latin typeface="Consolas" panose="020B0609020204030204" pitchFamily="49" charset="0"/>
              </a:rPr>
              <a:t>		SELECT</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FROM</a:t>
            </a:r>
            <a:r>
              <a:rPr lang="en-GB" sz="1650" dirty="0">
                <a:solidFill>
                  <a:srgbClr val="000000"/>
                </a:solidFill>
                <a:latin typeface="Consolas" panose="020B0609020204030204" pitchFamily="49" charset="0"/>
              </a:rPr>
              <a:t> Person </a:t>
            </a:r>
          </a:p>
          <a:p>
            <a:r>
              <a:rPr lang="en-GB" sz="1650" dirty="0">
                <a:solidFill>
                  <a:srgbClr val="0000FF"/>
                </a:solidFill>
                <a:latin typeface="Consolas" panose="020B0609020204030204" pitchFamily="49" charset="0"/>
              </a:rPr>
              <a:t>	ROLLBACK</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TRANSACTION</a:t>
            </a:r>
            <a:r>
              <a:rPr lang="en-GB" sz="1650" dirty="0">
                <a:solidFill>
                  <a:srgbClr val="000000"/>
                </a:solidFill>
                <a:latin typeface="Consolas" panose="020B0609020204030204" pitchFamily="49" charset="0"/>
              </a:rPr>
              <a:t> </a:t>
            </a:r>
            <a:r>
              <a:rPr lang="en-GB" sz="1650" b="1" dirty="0" err="1">
                <a:solidFill>
                  <a:srgbClr val="000000"/>
                </a:solidFill>
                <a:latin typeface="Consolas" panose="020B0609020204030204" pitchFamily="49" charset="0"/>
              </a:rPr>
              <a:t>InsertStatement</a:t>
            </a:r>
            <a:endParaRPr lang="en-GB" sz="1650" b="1"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COMMIT</a:t>
            </a:r>
          </a:p>
          <a:p>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FROM</a:t>
            </a:r>
            <a:r>
              <a:rPr lang="en-GB" sz="1650" dirty="0">
                <a:solidFill>
                  <a:srgbClr val="000000"/>
                </a:solidFill>
                <a:latin typeface="Consolas" panose="020B0609020204030204" pitchFamily="49" charset="0"/>
              </a:rPr>
              <a:t> Person</a:t>
            </a:r>
            <a:endParaRPr lang="en-GB" sz="1650" dirty="0"/>
          </a:p>
        </p:txBody>
      </p:sp>
      <p:sp>
        <p:nvSpPr>
          <p:cNvPr id="6" name="Rectangle 5">
            <a:extLst>
              <a:ext uri="{FF2B5EF4-FFF2-40B4-BE49-F238E27FC236}">
                <a16:creationId xmlns="" xmlns:a16="http://schemas.microsoft.com/office/drawing/2014/main" id="{1B50549F-CE7F-0F4B-6435-E79A46BC9E89}"/>
              </a:ext>
            </a:extLst>
          </p:cNvPr>
          <p:cNvSpPr/>
          <p:nvPr/>
        </p:nvSpPr>
        <p:spPr>
          <a:xfrm>
            <a:off x="213129" y="1192628"/>
            <a:ext cx="563786" cy="212365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p:txBody>
      </p:sp>
      <p:sp>
        <p:nvSpPr>
          <p:cNvPr id="7" name="Rectangle: Top Corners Rounded 6">
            <a:extLst>
              <a:ext uri="{FF2B5EF4-FFF2-40B4-BE49-F238E27FC236}">
                <a16:creationId xmlns="" xmlns:a16="http://schemas.microsoft.com/office/drawing/2014/main" id="{F49F3716-4D88-B004-AB82-324DB8AA82C7}"/>
              </a:ext>
            </a:extLst>
          </p:cNvPr>
          <p:cNvSpPr/>
          <p:nvPr/>
        </p:nvSpPr>
        <p:spPr>
          <a:xfrm>
            <a:off x="213128" y="863444"/>
            <a:ext cx="11275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Save Point</a:t>
            </a:r>
            <a:endParaRPr lang="en-US" sz="1600" dirty="0">
              <a:solidFill>
                <a:schemeClr val="bg1"/>
              </a:solidFill>
            </a:endParaRPr>
          </a:p>
        </p:txBody>
      </p:sp>
    </p:spTree>
    <p:extLst>
      <p:ext uri="{BB962C8B-B14F-4D97-AF65-F5344CB8AC3E}">
        <p14:creationId xmlns:p14="http://schemas.microsoft.com/office/powerpoint/2010/main" val="2490344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0E0F6-04C8-B8C5-D1EE-2913F47C7347}"/>
              </a:ext>
            </a:extLst>
          </p:cNvPr>
          <p:cNvSpPr>
            <a:spLocks noGrp="1"/>
          </p:cNvSpPr>
          <p:nvPr>
            <p:ph type="title"/>
          </p:nvPr>
        </p:nvSpPr>
        <p:spPr/>
        <p:txBody>
          <a:bodyPr>
            <a:normAutofit/>
          </a:bodyPr>
          <a:lstStyle/>
          <a:p>
            <a:r>
              <a:rPr lang="en-GB" dirty="0"/>
              <a:t>Types of SQL Server Exceptions</a:t>
            </a:r>
          </a:p>
        </p:txBody>
      </p:sp>
      <p:sp>
        <p:nvSpPr>
          <p:cNvPr id="3" name="Content Placeholder 2">
            <a:extLst>
              <a:ext uri="{FF2B5EF4-FFF2-40B4-BE49-F238E27FC236}">
                <a16:creationId xmlns="" xmlns:a16="http://schemas.microsoft.com/office/drawing/2014/main" id="{5A111FEA-54B7-A800-FDC9-DEC78CE7EE5B}"/>
              </a:ext>
            </a:extLst>
          </p:cNvPr>
          <p:cNvSpPr>
            <a:spLocks noGrp="1"/>
          </p:cNvSpPr>
          <p:nvPr>
            <p:ph idx="1"/>
          </p:nvPr>
        </p:nvSpPr>
        <p:spPr/>
        <p:txBody>
          <a:bodyPr/>
          <a:lstStyle/>
          <a:p>
            <a:r>
              <a:rPr lang="en-US" dirty="0"/>
              <a:t>SQL Server contains the following two types of exceptions:</a:t>
            </a:r>
          </a:p>
          <a:p>
            <a:pPr marL="914400" lvl="1" indent="-457200">
              <a:buFont typeface="+mj-lt"/>
              <a:buAutoNum type="arabicPeriod"/>
            </a:pPr>
            <a:r>
              <a:rPr lang="en-US" dirty="0"/>
              <a:t>System Defined</a:t>
            </a:r>
          </a:p>
          <a:p>
            <a:pPr marL="914400" lvl="1" indent="-457200">
              <a:buFont typeface="+mj-lt"/>
              <a:buAutoNum type="arabicPeriod"/>
            </a:pPr>
            <a:r>
              <a:rPr lang="en-US" dirty="0"/>
              <a:t>User Defined</a:t>
            </a:r>
          </a:p>
          <a:p>
            <a:pPr marL="457200" lvl="1" indent="0">
              <a:buNone/>
            </a:pPr>
            <a:endParaRPr lang="en-US" dirty="0"/>
          </a:p>
          <a:p>
            <a:pPr fontAlgn="base"/>
            <a:r>
              <a:rPr lang="en-GB" dirty="0"/>
              <a:t>System Defined Exception</a:t>
            </a:r>
          </a:p>
          <a:p>
            <a:pPr lvl="1" fontAlgn="base"/>
            <a:r>
              <a:rPr lang="en-US" dirty="0"/>
              <a:t>In a System Defined Exception the exceptions (errors) are generated by the system.</a:t>
            </a:r>
          </a:p>
          <a:p>
            <a:pPr lvl="1" fontAlgn="base"/>
            <a:endParaRPr lang="en-US" dirty="0"/>
          </a:p>
          <a:p>
            <a:pPr fontAlgn="base"/>
            <a:r>
              <a:rPr lang="en-GB" dirty="0"/>
              <a:t>User Defined Exception</a:t>
            </a:r>
          </a:p>
          <a:p>
            <a:pPr lvl="1" fontAlgn="base"/>
            <a:r>
              <a:rPr lang="en-US" dirty="0"/>
              <a:t>This type of exception is user generated, not system generated.</a:t>
            </a:r>
            <a:endParaRPr lang="en-GB" dirty="0"/>
          </a:p>
          <a:p>
            <a:pPr marL="457200" lvl="1" indent="0" fontAlgn="base">
              <a:buNone/>
            </a:pPr>
            <a:endParaRPr lang="en-GB" dirty="0"/>
          </a:p>
        </p:txBody>
      </p:sp>
    </p:spTree>
    <p:extLst>
      <p:ext uri="{BB962C8B-B14F-4D97-AF65-F5344CB8AC3E}">
        <p14:creationId xmlns:p14="http://schemas.microsoft.com/office/powerpoint/2010/main" val="255175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Save Points in </a:t>
            </a:r>
            <a:r>
              <a:rPr lang="en-US" dirty="0" smtClean="0"/>
              <a:t>Transaction </a:t>
            </a:r>
            <a:r>
              <a:rPr lang="en-US" dirty="0"/>
              <a:t>[Without </a:t>
            </a:r>
            <a:r>
              <a:rPr lang="en-US" dirty="0" smtClean="0"/>
              <a:t>Rollback Tran Name]</a:t>
            </a:r>
            <a:endParaRPr lang="en-GB" dirty="0"/>
          </a:p>
        </p:txBody>
      </p:sp>
      <p:sp>
        <p:nvSpPr>
          <p:cNvPr id="4" name="Rectangle 3">
            <a:extLst>
              <a:ext uri="{FF2B5EF4-FFF2-40B4-BE49-F238E27FC236}">
                <a16:creationId xmlns="" xmlns:a16="http://schemas.microsoft.com/office/drawing/2014/main" id="{334CA374-28B3-5A10-0683-A338CE727A4C}"/>
              </a:ext>
            </a:extLst>
          </p:cNvPr>
          <p:cNvSpPr/>
          <p:nvPr/>
        </p:nvSpPr>
        <p:spPr>
          <a:xfrm>
            <a:off x="775326" y="1145970"/>
            <a:ext cx="11205134" cy="2377574"/>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endParaRPr lang="en-US" sz="1650" dirty="0">
              <a:solidFill>
                <a:srgbClr val="000000"/>
              </a:solidFill>
              <a:latin typeface="Consolas" panose="020B0609020204030204" pitchFamily="49" charset="0"/>
            </a:endParaRPr>
          </a:p>
          <a:p>
            <a:r>
              <a:rPr lang="en-US" sz="1650" dirty="0" smtClean="0">
                <a:solidFill>
                  <a:srgbClr val="0000FF"/>
                </a:solidFill>
                <a:latin typeface="Consolas" panose="020B0609020204030204" pitchFamily="49" charset="0"/>
              </a:rPr>
              <a:t>	INSERT</a:t>
            </a:r>
            <a:r>
              <a:rPr lang="en-US" sz="1650" dirty="0" smtClean="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TID</a:t>
            </a:r>
            <a:r>
              <a:rPr lang="en-US" sz="1650" dirty="0" err="1">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'Raj'</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smtClean="0">
                <a:solidFill>
                  <a:srgbClr val="0000FF"/>
                </a:solidFill>
                <a:latin typeface="Consolas" panose="020B0609020204030204" pitchFamily="49" charset="0"/>
              </a:rPr>
              <a:t>	SELECT</a:t>
            </a:r>
            <a:r>
              <a:rPr lang="en-US" sz="1650" dirty="0" smtClean="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FirstInsert</a:t>
            </a:r>
            <a:endParaRPr lang="en-US" sz="1650" dirty="0">
              <a:solidFill>
                <a:srgbClr val="000000"/>
              </a:solidFill>
              <a:latin typeface="Consolas" panose="020B0609020204030204" pitchFamily="49" charset="0"/>
            </a:endParaRPr>
          </a:p>
          <a:p>
            <a:r>
              <a:rPr lang="en-US" sz="1650" dirty="0" smtClean="0">
                <a:solidFill>
                  <a:srgbClr val="0000FF"/>
                </a:solidFill>
                <a:latin typeface="Consolas" panose="020B0609020204030204" pitchFamily="49" charset="0"/>
              </a:rPr>
              <a:t>	INSERT</a:t>
            </a:r>
            <a:r>
              <a:rPr lang="en-US" sz="1650" dirty="0" smtClean="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TID</a:t>
            </a:r>
            <a:r>
              <a:rPr lang="en-US" sz="1650" dirty="0" err="1">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FName</a:t>
            </a:r>
            <a:r>
              <a:rPr lang="en-US" sz="1650" dirty="0" smtClean="0">
                <a:solidFill>
                  <a:srgbClr val="808080"/>
                </a:solidFill>
                <a:latin typeface="Consolas" panose="020B0609020204030204" pitchFamily="49" charset="0"/>
              </a:rPr>
              <a:t>) </a:t>
            </a:r>
            <a:r>
              <a:rPr lang="en-US" sz="1650" dirty="0" smtClean="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Smit</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smtClean="0">
                <a:solidFill>
                  <a:srgbClr val="0000FF"/>
                </a:solidFill>
                <a:latin typeface="Consolas" panose="020B0609020204030204" pitchFamily="49" charset="0"/>
              </a:rPr>
              <a:t>	SELECT</a:t>
            </a:r>
            <a:r>
              <a:rPr lang="en-US" sz="1650" dirty="0" smtClean="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b="1" dirty="0">
                <a:solidFill>
                  <a:srgbClr val="FF0000"/>
                </a:solidFill>
                <a:latin typeface="Consolas" panose="020B0609020204030204" pitchFamily="49" charset="0"/>
              </a:rPr>
              <a:t>ROLLBACK TRANSACTION </a:t>
            </a:r>
          </a:p>
          <a:p>
            <a:r>
              <a:rPr lang="en-US" sz="1650" dirty="0">
                <a:solidFill>
                  <a:srgbClr val="0000FF"/>
                </a:solidFill>
                <a:latin typeface="Consolas" panose="020B0609020204030204" pitchFamily="49" charset="0"/>
              </a:rPr>
              <a:t>COMMIT</a:t>
            </a:r>
            <a:r>
              <a:rPr lang="en-US"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GB" sz="1650" dirty="0"/>
          </a:p>
        </p:txBody>
      </p:sp>
      <p:sp>
        <p:nvSpPr>
          <p:cNvPr id="5" name="Rectangle 4">
            <a:extLst>
              <a:ext uri="{FF2B5EF4-FFF2-40B4-BE49-F238E27FC236}">
                <a16:creationId xmlns="" xmlns:a16="http://schemas.microsoft.com/office/drawing/2014/main" id="{77E3D18D-307A-E3CC-1FA3-C07DDAC1C85A}"/>
              </a:ext>
            </a:extLst>
          </p:cNvPr>
          <p:cNvSpPr/>
          <p:nvPr/>
        </p:nvSpPr>
        <p:spPr>
          <a:xfrm>
            <a:off x="211540" y="1145970"/>
            <a:ext cx="563786" cy="237757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smtClean="0">
                <a:solidFill>
                  <a:schemeClr val="tx1">
                    <a:lumMod val="75000"/>
                    <a:lumOff val="25000"/>
                  </a:schemeClr>
                </a:solidFill>
                <a:latin typeface="Consolas" panose="020B0609020204030204" pitchFamily="49" charset="0"/>
              </a:rPr>
              <a:t>9</a:t>
            </a:r>
            <a:endParaRPr lang="en-IN" sz="1650" b="1" dirty="0">
              <a:solidFill>
                <a:schemeClr val="tx1">
                  <a:lumMod val="75000"/>
                  <a:lumOff val="25000"/>
                </a:schemeClr>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FF4FB35E-F271-175E-3D11-010D4F4AED7F}"/>
              </a:ext>
            </a:extLst>
          </p:cNvPr>
          <p:cNvSpPr/>
          <p:nvPr/>
        </p:nvSpPr>
        <p:spPr>
          <a:xfrm>
            <a:off x="211538" y="816786"/>
            <a:ext cx="343700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Save Point </a:t>
            </a:r>
            <a:r>
              <a:rPr lang="en-US" sz="1600" dirty="0" smtClean="0"/>
              <a:t>without </a:t>
            </a:r>
            <a:r>
              <a:rPr lang="en-US" sz="1600" dirty="0"/>
              <a:t>Rollback </a:t>
            </a:r>
            <a:r>
              <a:rPr lang="en-US" sz="1600" dirty="0" smtClean="0"/>
              <a:t>Tran Name</a:t>
            </a:r>
            <a:endParaRPr lang="en-US" sz="1600" dirty="0">
              <a:solidFill>
                <a:schemeClr val="bg1"/>
              </a:solidFill>
            </a:endParaRPr>
          </a:p>
        </p:txBody>
      </p:sp>
      <p:pic>
        <p:nvPicPr>
          <p:cNvPr id="3" name="Picture 2"/>
          <p:cNvPicPr>
            <a:picLocks noChangeAspect="1"/>
          </p:cNvPicPr>
          <p:nvPr/>
        </p:nvPicPr>
        <p:blipFill>
          <a:blip r:embed="rId2"/>
          <a:stretch>
            <a:fillRect/>
          </a:stretch>
        </p:blipFill>
        <p:spPr>
          <a:xfrm>
            <a:off x="211538" y="3595972"/>
            <a:ext cx="2228027" cy="2886309"/>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2503717" y="3595972"/>
            <a:ext cx="9476743" cy="630631"/>
          </a:xfrm>
          <a:prstGeom prst="rect">
            <a:avLst/>
          </a:prstGeom>
          <a:ln>
            <a:solidFill>
              <a:schemeClr val="tx1"/>
            </a:solidFill>
          </a:ln>
        </p:spPr>
      </p:pic>
    </p:spTree>
    <p:extLst>
      <p:ext uri="{BB962C8B-B14F-4D97-AF65-F5344CB8AC3E}">
        <p14:creationId xmlns:p14="http://schemas.microsoft.com/office/powerpoint/2010/main" val="377904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Save Points in </a:t>
            </a:r>
            <a:r>
              <a:rPr lang="en-US" dirty="0" smtClean="0"/>
              <a:t>Transaction Cont..</a:t>
            </a:r>
            <a:endParaRPr lang="en-GB" dirty="0"/>
          </a:p>
        </p:txBody>
      </p:sp>
      <p:sp>
        <p:nvSpPr>
          <p:cNvPr id="4" name="Rectangle 3">
            <a:extLst>
              <a:ext uri="{FF2B5EF4-FFF2-40B4-BE49-F238E27FC236}">
                <a16:creationId xmlns="" xmlns:a16="http://schemas.microsoft.com/office/drawing/2014/main" id="{3687CCEF-4894-5483-9A9E-800ADD363FEB}"/>
              </a:ext>
            </a:extLst>
          </p:cNvPr>
          <p:cNvSpPr/>
          <p:nvPr/>
        </p:nvSpPr>
        <p:spPr>
          <a:xfrm>
            <a:off x="776915" y="1192628"/>
            <a:ext cx="10774383" cy="3139321"/>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p>
          <a:p>
            <a:r>
              <a:rPr lang="en-US" sz="1650" dirty="0" smtClean="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TID</a:t>
            </a:r>
            <a:r>
              <a:rPr lang="en-US" sz="1650" dirty="0" err="1">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Darshan</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8000"/>
                </a:solidFill>
                <a:latin typeface="Consolas" panose="020B0609020204030204" pitchFamily="49" charset="0"/>
              </a:rPr>
              <a:t>-- </a:t>
            </a:r>
            <a:r>
              <a:rPr lang="en-US" sz="1650" dirty="0" smtClean="0">
                <a:solidFill>
                  <a:srgbClr val="008000"/>
                </a:solidFill>
                <a:latin typeface="Consolas" panose="020B0609020204030204" pitchFamily="49" charset="0"/>
              </a:rPr>
              <a:t>This </a:t>
            </a:r>
            <a:r>
              <a:rPr lang="en-US" sz="1650" dirty="0">
                <a:solidFill>
                  <a:srgbClr val="008000"/>
                </a:solidFill>
                <a:latin typeface="Consolas" panose="020B0609020204030204" pitchFamily="49" charset="0"/>
              </a:rPr>
              <a:t>will create a savepoint after the first INSERT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rgbClr val="000000"/>
                </a:solidFill>
                <a:latin typeface="Consolas" panose="020B0609020204030204" pitchFamily="49" charset="0"/>
              </a:rPr>
              <a:t>FirstInsert</a:t>
            </a:r>
            <a:endParaRPr lang="en-US" sz="1650" b="1"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TID</a:t>
            </a:r>
            <a:r>
              <a:rPr lang="en-US" sz="1650" dirty="0" err="1">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'Raj'</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8000"/>
                </a:solidFill>
                <a:latin typeface="Consolas" panose="020B0609020204030204" pitchFamily="49" charset="0"/>
              </a:rPr>
              <a:t>-- </a:t>
            </a:r>
            <a:r>
              <a:rPr lang="en-US" sz="1650" dirty="0" smtClean="0">
                <a:solidFill>
                  <a:srgbClr val="008000"/>
                </a:solidFill>
                <a:latin typeface="Consolas" panose="020B0609020204030204" pitchFamily="49" charset="0"/>
              </a:rPr>
              <a:t>This </a:t>
            </a:r>
            <a:r>
              <a:rPr lang="en-US" sz="1650" dirty="0">
                <a:solidFill>
                  <a:srgbClr val="008000"/>
                </a:solidFill>
                <a:latin typeface="Consolas" panose="020B0609020204030204" pitchFamily="49" charset="0"/>
              </a:rPr>
              <a:t>will rollback to the savepoint right after the first INSERT was done</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ROLLBACK</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rgbClr val="000000"/>
                </a:solidFill>
                <a:latin typeface="Consolas" panose="020B0609020204030204" pitchFamily="49" charset="0"/>
              </a:rPr>
              <a:t>FirstInsert</a:t>
            </a:r>
            <a:endParaRPr lang="en-US" sz="1650" b="1"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8000"/>
                </a:solidFill>
                <a:latin typeface="Consolas" panose="020B0609020204030204" pitchFamily="49" charset="0"/>
              </a:rPr>
              <a:t>-- </a:t>
            </a:r>
            <a:r>
              <a:rPr lang="en-US" sz="1650" dirty="0" smtClean="0">
                <a:solidFill>
                  <a:srgbClr val="008000"/>
                </a:solidFill>
                <a:latin typeface="Consolas" panose="020B0609020204030204" pitchFamily="49" charset="0"/>
              </a:rPr>
              <a:t>This </a:t>
            </a:r>
            <a:r>
              <a:rPr lang="en-US" sz="1650" dirty="0">
                <a:solidFill>
                  <a:srgbClr val="008000"/>
                </a:solidFill>
                <a:latin typeface="Consolas" panose="020B0609020204030204" pitchFamily="49" charset="0"/>
              </a:rPr>
              <a:t>will commit the transaction leaving just the first INSERT </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COMMIT</a:t>
            </a:r>
            <a:r>
              <a:rPr lang="en-US"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GB" sz="1650" dirty="0"/>
          </a:p>
        </p:txBody>
      </p:sp>
      <p:sp>
        <p:nvSpPr>
          <p:cNvPr id="6" name="Rectangle 5">
            <a:extLst>
              <a:ext uri="{FF2B5EF4-FFF2-40B4-BE49-F238E27FC236}">
                <a16:creationId xmlns="" xmlns:a16="http://schemas.microsoft.com/office/drawing/2014/main" id="{1B50549F-CE7F-0F4B-6435-E79A46BC9E89}"/>
              </a:ext>
            </a:extLst>
          </p:cNvPr>
          <p:cNvSpPr/>
          <p:nvPr/>
        </p:nvSpPr>
        <p:spPr>
          <a:xfrm>
            <a:off x="213129" y="1192628"/>
            <a:ext cx="563786"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smtClean="0">
                <a:solidFill>
                  <a:schemeClr val="tx1">
                    <a:lumMod val="75000"/>
                    <a:lumOff val="25000"/>
                  </a:schemeClr>
                </a:solidFill>
                <a:latin typeface="Consolas" panose="020B0609020204030204" pitchFamily="49" charset="0"/>
              </a:rPr>
              <a:t>8</a:t>
            </a:r>
          </a:p>
          <a:p>
            <a:pPr algn="r"/>
            <a:r>
              <a:rPr lang="en-IN" sz="1650" b="1" dirty="0" smtClean="0">
                <a:solidFill>
                  <a:schemeClr val="tx1">
                    <a:lumMod val="75000"/>
                    <a:lumOff val="25000"/>
                  </a:schemeClr>
                </a:solidFill>
                <a:latin typeface="Consolas" panose="020B0609020204030204" pitchFamily="49" charset="0"/>
              </a:rPr>
              <a:t>9</a:t>
            </a:r>
          </a:p>
          <a:p>
            <a:pPr algn="r"/>
            <a:r>
              <a:rPr lang="en-IN" sz="1650" b="1" dirty="0" smtClean="0">
                <a:solidFill>
                  <a:schemeClr val="tx1">
                    <a:lumMod val="75000"/>
                    <a:lumOff val="25000"/>
                  </a:schemeClr>
                </a:solidFill>
                <a:latin typeface="Consolas" panose="020B0609020204030204" pitchFamily="49" charset="0"/>
              </a:rPr>
              <a:t>10</a:t>
            </a:r>
          </a:p>
          <a:p>
            <a:pPr algn="r"/>
            <a:r>
              <a:rPr lang="en-IN" sz="1650" b="1" dirty="0" smtClean="0">
                <a:solidFill>
                  <a:schemeClr val="tx1">
                    <a:lumMod val="75000"/>
                    <a:lumOff val="25000"/>
                  </a:schemeClr>
                </a:solidFill>
                <a:latin typeface="Consolas" panose="020B0609020204030204" pitchFamily="49" charset="0"/>
              </a:rPr>
              <a:t>11</a:t>
            </a:r>
          </a:p>
          <a:p>
            <a:pPr algn="r"/>
            <a:r>
              <a:rPr lang="en-IN" sz="1650" b="1" dirty="0" smtClean="0">
                <a:solidFill>
                  <a:schemeClr val="tx1">
                    <a:lumMod val="75000"/>
                    <a:lumOff val="25000"/>
                  </a:schemeClr>
                </a:solidFill>
                <a:latin typeface="Consolas" panose="020B0609020204030204" pitchFamily="49" charset="0"/>
              </a:rPr>
              <a:t>12</a:t>
            </a:r>
            <a:endParaRPr lang="en-IN" sz="1650" b="1" dirty="0" smtClean="0">
              <a:solidFill>
                <a:schemeClr val="tx1">
                  <a:lumMod val="75000"/>
                  <a:lumOff val="25000"/>
                </a:schemeClr>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F49F3716-4D88-B004-AB82-324DB8AA82C7}"/>
              </a:ext>
            </a:extLst>
          </p:cNvPr>
          <p:cNvSpPr/>
          <p:nvPr/>
        </p:nvSpPr>
        <p:spPr>
          <a:xfrm>
            <a:off x="213128" y="863444"/>
            <a:ext cx="11275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Save Point</a:t>
            </a:r>
            <a:endParaRPr lang="en-US" sz="1600" dirty="0">
              <a:solidFill>
                <a:schemeClr val="bg1"/>
              </a:solidFill>
            </a:endParaRPr>
          </a:p>
        </p:txBody>
      </p:sp>
      <p:pic>
        <p:nvPicPr>
          <p:cNvPr id="3" name="Picture 2"/>
          <p:cNvPicPr>
            <a:picLocks noChangeAspect="1"/>
          </p:cNvPicPr>
          <p:nvPr/>
        </p:nvPicPr>
        <p:blipFill>
          <a:blip r:embed="rId2"/>
          <a:stretch>
            <a:fillRect/>
          </a:stretch>
        </p:blipFill>
        <p:spPr>
          <a:xfrm>
            <a:off x="213128" y="4764280"/>
            <a:ext cx="3164857" cy="1102365"/>
          </a:xfrm>
          <a:prstGeom prst="rect">
            <a:avLst/>
          </a:prstGeom>
          <a:ln>
            <a:solidFill>
              <a:schemeClr val="tx1"/>
            </a:solidFill>
          </a:ln>
        </p:spPr>
      </p:pic>
    </p:spTree>
    <p:extLst>
      <p:ext uri="{BB962C8B-B14F-4D97-AF65-F5344CB8AC3E}">
        <p14:creationId xmlns:p14="http://schemas.microsoft.com/office/powerpoint/2010/main" val="415307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t>
            </a:r>
            <a:r>
              <a:rPr lang="en-US" dirty="0" smtClean="0"/>
              <a:t>Point </a:t>
            </a:r>
            <a:r>
              <a:rPr lang="en-US" dirty="0"/>
              <a:t>N</a:t>
            </a:r>
            <a:r>
              <a:rPr lang="en-US" dirty="0" smtClean="0"/>
              <a:t>ame </a:t>
            </a:r>
            <a:r>
              <a:rPr lang="en-US" dirty="0" smtClean="0"/>
              <a:t>using </a:t>
            </a:r>
            <a:r>
              <a:rPr lang="en-US" dirty="0"/>
              <a:t>a </a:t>
            </a:r>
            <a:r>
              <a:rPr lang="en-US" dirty="0" smtClean="0"/>
              <a:t>Variable</a:t>
            </a:r>
            <a:endParaRPr lang="en-US" dirty="0"/>
          </a:p>
        </p:txBody>
      </p:sp>
      <p:pic>
        <p:nvPicPr>
          <p:cNvPr id="7" name="Content Placeholder 6"/>
          <p:cNvPicPr>
            <a:picLocks noGrp="1" noChangeAspect="1"/>
          </p:cNvPicPr>
          <p:nvPr>
            <p:ph idx="1"/>
          </p:nvPr>
        </p:nvPicPr>
        <p:blipFill>
          <a:blip r:embed="rId2"/>
          <a:stretch>
            <a:fillRect/>
          </a:stretch>
        </p:blipFill>
        <p:spPr>
          <a:xfrm>
            <a:off x="211538" y="5113885"/>
            <a:ext cx="2823100" cy="1268808"/>
          </a:xfrm>
          <a:prstGeom prst="rect">
            <a:avLst/>
          </a:prstGeom>
          <a:ln>
            <a:solidFill>
              <a:schemeClr val="tx1"/>
            </a:solidFill>
          </a:ln>
        </p:spPr>
      </p:pic>
      <p:sp>
        <p:nvSpPr>
          <p:cNvPr id="4" name="Rectangle 3">
            <a:extLst>
              <a:ext uri="{FF2B5EF4-FFF2-40B4-BE49-F238E27FC236}">
                <a16:creationId xmlns="" xmlns:a16="http://schemas.microsoft.com/office/drawing/2014/main" id="{334CA374-28B3-5A10-0683-A338CE727A4C}"/>
              </a:ext>
            </a:extLst>
          </p:cNvPr>
          <p:cNvSpPr/>
          <p:nvPr/>
        </p:nvSpPr>
        <p:spPr>
          <a:xfrm>
            <a:off x="775326" y="1145970"/>
            <a:ext cx="11205134" cy="3877985"/>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DECLARE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svpSecondInsert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NVARCHAR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SecondInsert</a:t>
            </a:r>
            <a:r>
              <a:rPr lang="en-US" sz="1650" dirty="0">
                <a:solidFill>
                  <a:srgbClr val="FF000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Darshan</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8000"/>
                </a:solidFill>
                <a:latin typeface="Consolas" panose="020B0609020204030204" pitchFamily="49" charset="0"/>
              </a:rPr>
              <a:t>-- </a:t>
            </a:r>
            <a:r>
              <a:rPr lang="en-US" sz="1650" dirty="0" smtClean="0">
                <a:solidFill>
                  <a:srgbClr val="008000"/>
                </a:solidFill>
                <a:latin typeface="Consolas" panose="020B0609020204030204" pitchFamily="49" charset="0"/>
              </a:rPr>
              <a:t>This </a:t>
            </a:r>
            <a:r>
              <a:rPr lang="en-US" sz="1650" dirty="0">
                <a:solidFill>
                  <a:srgbClr val="008000"/>
                </a:solidFill>
                <a:latin typeface="Consolas" panose="020B0609020204030204" pitchFamily="49" charset="0"/>
              </a:rPr>
              <a:t>will create a savepoint after the first INSERT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FirstInsert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'Raj'</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smtClean="0">
                <a:solidFill>
                  <a:srgbClr val="000000"/>
                </a:solidFill>
                <a:latin typeface="Consolas" panose="020B0609020204030204" pitchFamily="49" charset="0"/>
              </a:rPr>
              <a:t>   </a:t>
            </a:r>
            <a:r>
              <a:rPr lang="en-US" sz="1650" dirty="0" smtClean="0">
                <a:solidFill>
                  <a:srgbClr val="008000"/>
                </a:solidFill>
                <a:latin typeface="Consolas" panose="020B0609020204030204" pitchFamily="49" charset="0"/>
              </a:rPr>
              <a:t>-------------------------------------------------------------</a:t>
            </a:r>
            <a:endParaRPr lang="en-US" sz="1650" dirty="0" smtClean="0">
              <a:solidFill>
                <a:srgbClr val="000000"/>
              </a:solidFill>
              <a:latin typeface="Consolas" panose="020B0609020204030204" pitchFamily="49" charset="0"/>
            </a:endParaRPr>
          </a:p>
          <a:p>
            <a:r>
              <a:rPr lang="en-US" sz="1650" dirty="0" smtClean="0">
                <a:solidFill>
                  <a:srgbClr val="000000"/>
                </a:solidFill>
                <a:latin typeface="Consolas" panose="020B0609020204030204" pitchFamily="49" charset="0"/>
              </a:rPr>
              <a:t>   </a:t>
            </a:r>
            <a:r>
              <a:rPr lang="en-US" sz="1650" dirty="0" smtClean="0">
                <a:solidFill>
                  <a:srgbClr val="008000"/>
                </a:solidFill>
                <a:latin typeface="Consolas" panose="020B0609020204030204" pitchFamily="49" charset="0"/>
              </a:rPr>
              <a:t>-- This will create a </a:t>
            </a:r>
            <a:r>
              <a:rPr lang="en-US" sz="1650" dirty="0" err="1" smtClean="0">
                <a:solidFill>
                  <a:srgbClr val="008000"/>
                </a:solidFill>
                <a:latin typeface="Consolas" panose="020B0609020204030204" pitchFamily="49" charset="0"/>
              </a:rPr>
              <a:t>savepoint</a:t>
            </a:r>
            <a:r>
              <a:rPr lang="en-US" sz="1650" dirty="0" smtClean="0">
                <a:solidFill>
                  <a:srgbClr val="008000"/>
                </a:solidFill>
                <a:latin typeface="Consolas" panose="020B0609020204030204" pitchFamily="49" charset="0"/>
              </a:rPr>
              <a:t> after the second INSERT</a:t>
            </a:r>
            <a:endParaRPr lang="en-US" sz="1650" dirty="0" smtClean="0">
              <a:solidFill>
                <a:srgbClr val="000000"/>
              </a:solidFill>
              <a:latin typeface="Consolas" panose="020B0609020204030204" pitchFamily="49" charset="0"/>
            </a:endParaRPr>
          </a:p>
          <a:p>
            <a:r>
              <a:rPr lang="en-US" sz="1650" dirty="0" smtClean="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svpSecondInsert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Smit</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8000"/>
                </a:solidFill>
                <a:latin typeface="Consolas" panose="020B0609020204030204" pitchFamily="49" charset="0"/>
              </a:rPr>
              <a:t>-- Can also use ROLLBACK TRANSACTION </a:t>
            </a:r>
            <a:r>
              <a:rPr lang="en-US" sz="1650" dirty="0" err="1">
                <a:solidFill>
                  <a:srgbClr val="008000"/>
                </a:solidFill>
                <a:latin typeface="Consolas" panose="020B0609020204030204" pitchFamily="49" charset="0"/>
              </a:rPr>
              <a:t>SecondInsert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ROLLBACK</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svpSecondInsert</a:t>
            </a:r>
            <a:r>
              <a:rPr lang="en-US" sz="1650" dirty="0">
                <a:solidFill>
                  <a:srgbClr val="000000"/>
                </a:solidFill>
                <a:latin typeface="Consolas" panose="020B0609020204030204" pitchFamily="49" charset="0"/>
              </a:rPr>
              <a:t> </a:t>
            </a:r>
          </a:p>
          <a:p>
            <a:r>
              <a:rPr lang="en-US" sz="1650" dirty="0">
                <a:solidFill>
                  <a:srgbClr val="000000"/>
                </a:solidFill>
                <a:latin typeface="Consolas" panose="020B0609020204030204" pitchFamily="49" charset="0"/>
              </a:rPr>
              <a:t>   </a:t>
            </a:r>
            <a:r>
              <a:rPr lang="en-US" sz="1650" dirty="0">
                <a:solidFill>
                  <a:srgbClr val="00800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COMMIT</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GB" sz="1650" dirty="0"/>
          </a:p>
        </p:txBody>
      </p:sp>
      <p:sp>
        <p:nvSpPr>
          <p:cNvPr id="5" name="Rectangle 4">
            <a:extLst>
              <a:ext uri="{FF2B5EF4-FFF2-40B4-BE49-F238E27FC236}">
                <a16:creationId xmlns="" xmlns:a16="http://schemas.microsoft.com/office/drawing/2014/main" id="{77E3D18D-307A-E3CC-1FA3-C07DDAC1C85A}"/>
              </a:ext>
            </a:extLst>
          </p:cNvPr>
          <p:cNvSpPr/>
          <p:nvPr/>
        </p:nvSpPr>
        <p:spPr>
          <a:xfrm>
            <a:off x="211540" y="1145970"/>
            <a:ext cx="563786" cy="390106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smtClean="0">
                <a:solidFill>
                  <a:schemeClr val="tx1">
                    <a:lumMod val="75000"/>
                    <a:lumOff val="25000"/>
                  </a:schemeClr>
                </a:solidFill>
                <a:latin typeface="Consolas" panose="020B0609020204030204" pitchFamily="49" charset="0"/>
              </a:rPr>
              <a:t>9</a:t>
            </a:r>
          </a:p>
          <a:p>
            <a:pPr algn="r"/>
            <a:r>
              <a:rPr lang="en-IN" sz="1650" b="1" dirty="0" smtClean="0">
                <a:solidFill>
                  <a:schemeClr val="tx1">
                    <a:lumMod val="75000"/>
                    <a:lumOff val="25000"/>
                  </a:schemeClr>
                </a:solidFill>
                <a:latin typeface="Consolas" panose="020B0609020204030204" pitchFamily="49" charset="0"/>
              </a:rPr>
              <a:t>10</a:t>
            </a:r>
          </a:p>
          <a:p>
            <a:pPr algn="r"/>
            <a:r>
              <a:rPr lang="en-IN" sz="1650" b="1" dirty="0" smtClean="0">
                <a:solidFill>
                  <a:schemeClr val="tx1">
                    <a:lumMod val="75000"/>
                    <a:lumOff val="25000"/>
                  </a:schemeClr>
                </a:solidFill>
                <a:latin typeface="Consolas" panose="020B0609020204030204" pitchFamily="49" charset="0"/>
              </a:rPr>
              <a:t>11</a:t>
            </a:r>
          </a:p>
          <a:p>
            <a:pPr algn="r"/>
            <a:r>
              <a:rPr lang="en-IN" sz="1650" b="1" dirty="0" smtClean="0">
                <a:solidFill>
                  <a:schemeClr val="tx1">
                    <a:lumMod val="75000"/>
                    <a:lumOff val="25000"/>
                  </a:schemeClr>
                </a:solidFill>
                <a:latin typeface="Consolas" panose="020B0609020204030204" pitchFamily="49" charset="0"/>
              </a:rPr>
              <a:t>12</a:t>
            </a:r>
          </a:p>
          <a:p>
            <a:pPr algn="r"/>
            <a:r>
              <a:rPr lang="en-IN" sz="1650" b="1" dirty="0" smtClean="0">
                <a:solidFill>
                  <a:schemeClr val="tx1">
                    <a:lumMod val="75000"/>
                    <a:lumOff val="25000"/>
                  </a:schemeClr>
                </a:solidFill>
                <a:latin typeface="Consolas" panose="020B0609020204030204" pitchFamily="49" charset="0"/>
              </a:rPr>
              <a:t>13</a:t>
            </a:r>
          </a:p>
          <a:p>
            <a:pPr algn="r"/>
            <a:r>
              <a:rPr lang="en-IN" sz="1650" b="1" dirty="0" smtClean="0">
                <a:solidFill>
                  <a:schemeClr val="tx1">
                    <a:lumMod val="75000"/>
                    <a:lumOff val="25000"/>
                  </a:schemeClr>
                </a:solidFill>
                <a:latin typeface="Consolas" panose="020B0609020204030204" pitchFamily="49" charset="0"/>
              </a:rPr>
              <a:t>14</a:t>
            </a:r>
          </a:p>
          <a:p>
            <a:pPr algn="r"/>
            <a:r>
              <a:rPr lang="en-IN" sz="1650" b="1" dirty="0" smtClean="0">
                <a:solidFill>
                  <a:schemeClr val="tx1">
                    <a:lumMod val="75000"/>
                    <a:lumOff val="25000"/>
                  </a:schemeClr>
                </a:solidFill>
                <a:latin typeface="Consolas" panose="020B0609020204030204" pitchFamily="49" charset="0"/>
              </a:rPr>
              <a:t>15</a:t>
            </a:r>
            <a:endParaRPr lang="en-IN" sz="1650" b="1" dirty="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 xmlns:a16="http://schemas.microsoft.com/office/drawing/2014/main" id="{FF4FB35E-F271-175E-3D11-010D4F4AED7F}"/>
              </a:ext>
            </a:extLst>
          </p:cNvPr>
          <p:cNvSpPr/>
          <p:nvPr/>
        </p:nvSpPr>
        <p:spPr>
          <a:xfrm>
            <a:off x="211538" y="816786"/>
            <a:ext cx="294812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t>Save Point Name Using a Variable</a:t>
            </a:r>
            <a:endParaRPr lang="en-US" sz="1600" dirty="0">
              <a:solidFill>
                <a:schemeClr val="bg1"/>
              </a:solidFill>
            </a:endParaRPr>
          </a:p>
        </p:txBody>
      </p:sp>
    </p:spTree>
    <p:extLst>
      <p:ext uri="{BB962C8B-B14F-4D97-AF65-F5344CB8AC3E}">
        <p14:creationId xmlns:p14="http://schemas.microsoft.com/office/powerpoint/2010/main" val="282358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a:t>
            </a:r>
            <a:r>
              <a:rPr lang="en-US" dirty="0" smtClean="0"/>
              <a:t>Points with Same Name</a:t>
            </a:r>
            <a:endParaRPr lang="en-US" dirty="0"/>
          </a:p>
        </p:txBody>
      </p:sp>
      <p:sp>
        <p:nvSpPr>
          <p:cNvPr id="4" name="Rectangle 3">
            <a:extLst>
              <a:ext uri="{FF2B5EF4-FFF2-40B4-BE49-F238E27FC236}">
                <a16:creationId xmlns="" xmlns:a16="http://schemas.microsoft.com/office/drawing/2014/main" id="{334CA374-28B3-5A10-0683-A338CE727A4C}"/>
              </a:ext>
            </a:extLst>
          </p:cNvPr>
          <p:cNvSpPr/>
          <p:nvPr/>
        </p:nvSpPr>
        <p:spPr>
          <a:xfrm>
            <a:off x="775326" y="1145970"/>
            <a:ext cx="11205134" cy="3393237"/>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Darshan</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chemeClr val="tx2"/>
                </a:solidFill>
                <a:latin typeface="Consolas" panose="020B0609020204030204" pitchFamily="49" charset="0"/>
              </a:rPr>
              <a:t>DataInsert</a:t>
            </a:r>
            <a:endParaRPr lang="en-US" sz="1650" b="1" dirty="0">
              <a:solidFill>
                <a:schemeClr val="tx2"/>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'Raj'</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chemeClr val="accent4"/>
                </a:solidFill>
                <a:latin typeface="Consolas" panose="020B0609020204030204" pitchFamily="49" charset="0"/>
              </a:rPr>
              <a:t>DataInsert</a:t>
            </a:r>
            <a:endParaRPr lang="en-US" sz="1650" b="1" dirty="0">
              <a:solidFill>
                <a:schemeClr val="accent4"/>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Smit</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rgbClr val="0070C0"/>
                </a:solidFill>
                <a:latin typeface="Consolas" panose="020B0609020204030204" pitchFamily="49" charset="0"/>
              </a:rPr>
              <a:t>DataInsert</a:t>
            </a:r>
            <a:endParaRPr lang="en-US" sz="1650" b="1" dirty="0">
              <a:solidFill>
                <a:srgbClr val="0070C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4</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Mayur</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smtClean="0">
                <a:solidFill>
                  <a:srgbClr val="0000FF"/>
                </a:solidFill>
                <a:latin typeface="Consolas" panose="020B0609020204030204" pitchFamily="49" charset="0"/>
              </a:rPr>
              <a:t>COMMIT</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GB" sz="1650" dirty="0"/>
          </a:p>
        </p:txBody>
      </p:sp>
      <p:sp>
        <p:nvSpPr>
          <p:cNvPr id="5" name="Rectangle 4">
            <a:extLst>
              <a:ext uri="{FF2B5EF4-FFF2-40B4-BE49-F238E27FC236}">
                <a16:creationId xmlns="" xmlns:a16="http://schemas.microsoft.com/office/drawing/2014/main" id="{77E3D18D-307A-E3CC-1FA3-C07DDAC1C85A}"/>
              </a:ext>
            </a:extLst>
          </p:cNvPr>
          <p:cNvSpPr/>
          <p:nvPr/>
        </p:nvSpPr>
        <p:spPr>
          <a:xfrm>
            <a:off x="211540" y="1145970"/>
            <a:ext cx="563786" cy="3393237"/>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smtClean="0">
                <a:solidFill>
                  <a:schemeClr val="tx1">
                    <a:lumMod val="75000"/>
                    <a:lumOff val="25000"/>
                  </a:schemeClr>
                </a:solidFill>
                <a:latin typeface="Consolas" panose="020B0609020204030204" pitchFamily="49" charset="0"/>
              </a:rPr>
              <a:t>9</a:t>
            </a:r>
          </a:p>
          <a:p>
            <a:pPr algn="r"/>
            <a:r>
              <a:rPr lang="en-IN" sz="1650" b="1" dirty="0" smtClean="0">
                <a:solidFill>
                  <a:schemeClr val="tx1">
                    <a:lumMod val="75000"/>
                    <a:lumOff val="25000"/>
                  </a:schemeClr>
                </a:solidFill>
                <a:latin typeface="Consolas" panose="020B0609020204030204" pitchFamily="49" charset="0"/>
              </a:rPr>
              <a:t>10</a:t>
            </a:r>
          </a:p>
          <a:p>
            <a:pPr algn="r"/>
            <a:r>
              <a:rPr lang="en-IN" sz="1650" b="1" dirty="0" smtClean="0">
                <a:solidFill>
                  <a:schemeClr val="tx1">
                    <a:lumMod val="75000"/>
                    <a:lumOff val="25000"/>
                  </a:schemeClr>
                </a:solidFill>
                <a:latin typeface="Consolas" panose="020B0609020204030204" pitchFamily="49" charset="0"/>
              </a:rPr>
              <a:t>11</a:t>
            </a:r>
          </a:p>
          <a:p>
            <a:pPr algn="r"/>
            <a:r>
              <a:rPr lang="en-IN" sz="1650" b="1" dirty="0" smtClean="0">
                <a:solidFill>
                  <a:schemeClr val="tx1">
                    <a:lumMod val="75000"/>
                    <a:lumOff val="25000"/>
                  </a:schemeClr>
                </a:solidFill>
                <a:latin typeface="Consolas" panose="020B0609020204030204" pitchFamily="49" charset="0"/>
              </a:rPr>
              <a:t>12</a:t>
            </a:r>
          </a:p>
          <a:p>
            <a:pPr algn="r"/>
            <a:r>
              <a:rPr lang="en-IN" sz="1650" b="1" dirty="0" smtClean="0">
                <a:solidFill>
                  <a:schemeClr val="tx1">
                    <a:lumMod val="75000"/>
                    <a:lumOff val="25000"/>
                  </a:schemeClr>
                </a:solidFill>
                <a:latin typeface="Consolas" panose="020B0609020204030204" pitchFamily="49" charset="0"/>
              </a:rPr>
              <a:t>13</a:t>
            </a:r>
            <a:endParaRPr lang="en-IN" sz="1650" b="1" dirty="0" smtClean="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 xmlns:a16="http://schemas.microsoft.com/office/drawing/2014/main" id="{FF4FB35E-F271-175E-3D11-010D4F4AED7F}"/>
              </a:ext>
            </a:extLst>
          </p:cNvPr>
          <p:cNvSpPr/>
          <p:nvPr/>
        </p:nvSpPr>
        <p:spPr>
          <a:xfrm>
            <a:off x="211539" y="816786"/>
            <a:ext cx="2495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t>Save Point with Same Name</a:t>
            </a:r>
            <a:endParaRPr lang="en-US" sz="1600" dirty="0">
              <a:solidFill>
                <a:schemeClr val="bg1"/>
              </a:solidFill>
            </a:endParaRPr>
          </a:p>
        </p:txBody>
      </p:sp>
      <p:pic>
        <p:nvPicPr>
          <p:cNvPr id="7" name="Picture 6"/>
          <p:cNvPicPr>
            <a:picLocks noChangeAspect="1"/>
          </p:cNvPicPr>
          <p:nvPr/>
        </p:nvPicPr>
        <p:blipFill>
          <a:blip r:embed="rId2"/>
          <a:stretch>
            <a:fillRect/>
          </a:stretch>
        </p:blipFill>
        <p:spPr>
          <a:xfrm>
            <a:off x="202031" y="4830130"/>
            <a:ext cx="2097549" cy="1503446"/>
          </a:xfrm>
          <a:prstGeom prst="rect">
            <a:avLst/>
          </a:prstGeom>
          <a:ln>
            <a:solidFill>
              <a:schemeClr val="tx1"/>
            </a:solidFill>
          </a:ln>
        </p:spPr>
      </p:pic>
    </p:spTree>
    <p:extLst>
      <p:ext uri="{BB962C8B-B14F-4D97-AF65-F5344CB8AC3E}">
        <p14:creationId xmlns:p14="http://schemas.microsoft.com/office/powerpoint/2010/main" val="406211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Points with Same </a:t>
            </a:r>
            <a:r>
              <a:rPr lang="en-US" dirty="0" smtClean="0"/>
              <a:t>Name Cont..</a:t>
            </a:r>
            <a:endParaRPr lang="en-US" dirty="0"/>
          </a:p>
        </p:txBody>
      </p:sp>
      <p:sp>
        <p:nvSpPr>
          <p:cNvPr id="4" name="Rectangle 3">
            <a:extLst>
              <a:ext uri="{FF2B5EF4-FFF2-40B4-BE49-F238E27FC236}">
                <a16:creationId xmlns="" xmlns:a16="http://schemas.microsoft.com/office/drawing/2014/main" id="{334CA374-28B3-5A10-0683-A338CE727A4C}"/>
              </a:ext>
            </a:extLst>
          </p:cNvPr>
          <p:cNvSpPr/>
          <p:nvPr/>
        </p:nvSpPr>
        <p:spPr>
          <a:xfrm>
            <a:off x="775326" y="1145970"/>
            <a:ext cx="11205134" cy="3662541"/>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Darshan</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chemeClr val="tx2"/>
                </a:solidFill>
                <a:latin typeface="Consolas" panose="020B0609020204030204" pitchFamily="49" charset="0"/>
              </a:rPr>
              <a:t>DataInsert</a:t>
            </a:r>
            <a:endParaRPr lang="en-US" sz="1650" b="1" dirty="0">
              <a:solidFill>
                <a:schemeClr val="tx2"/>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'Raj'</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chemeClr val="accent4"/>
                </a:solidFill>
                <a:latin typeface="Consolas" panose="020B0609020204030204" pitchFamily="49" charset="0"/>
              </a:rPr>
              <a:t>DataInsert</a:t>
            </a:r>
            <a:endParaRPr lang="en-US" sz="1650" b="1" dirty="0">
              <a:solidFill>
                <a:schemeClr val="accent4"/>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Smit</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chemeClr val="accent6"/>
                </a:solidFill>
                <a:latin typeface="Consolas" panose="020B0609020204030204" pitchFamily="49" charset="0"/>
              </a:rPr>
              <a:t>DataInsert</a:t>
            </a:r>
            <a:endParaRPr lang="en-US" sz="1650" b="1" dirty="0">
              <a:solidFill>
                <a:schemeClr val="accent6"/>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4</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Mayur</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ROLLBACK</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chemeClr val="accent6"/>
                </a:solidFill>
                <a:latin typeface="Consolas" panose="020B0609020204030204" pitchFamily="49" charset="0"/>
              </a:rPr>
              <a:t>DataInsert</a:t>
            </a:r>
            <a:r>
              <a:rPr lang="en-US" sz="1650" b="1" dirty="0">
                <a:solidFill>
                  <a:schemeClr val="accent6"/>
                </a:solidFill>
                <a:latin typeface="Consolas" panose="020B0609020204030204" pitchFamily="49" charset="0"/>
              </a:rPr>
              <a:t> </a:t>
            </a:r>
          </a:p>
          <a:p>
            <a:r>
              <a:rPr lang="en-US" sz="1650" dirty="0">
                <a:solidFill>
                  <a:srgbClr val="0000FF"/>
                </a:solidFill>
                <a:latin typeface="Consolas" panose="020B0609020204030204" pitchFamily="49" charset="0"/>
              </a:rPr>
              <a:t>COMMIT</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GB" sz="1650" dirty="0"/>
          </a:p>
        </p:txBody>
      </p:sp>
      <p:sp>
        <p:nvSpPr>
          <p:cNvPr id="5" name="Rectangle 4">
            <a:extLst>
              <a:ext uri="{FF2B5EF4-FFF2-40B4-BE49-F238E27FC236}">
                <a16:creationId xmlns="" xmlns:a16="http://schemas.microsoft.com/office/drawing/2014/main" id="{77E3D18D-307A-E3CC-1FA3-C07DDAC1C85A}"/>
              </a:ext>
            </a:extLst>
          </p:cNvPr>
          <p:cNvSpPr/>
          <p:nvPr/>
        </p:nvSpPr>
        <p:spPr>
          <a:xfrm>
            <a:off x="211540" y="1145970"/>
            <a:ext cx="563786"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smtClean="0">
                <a:solidFill>
                  <a:schemeClr val="tx1">
                    <a:lumMod val="75000"/>
                    <a:lumOff val="25000"/>
                  </a:schemeClr>
                </a:solidFill>
                <a:latin typeface="Consolas" panose="020B0609020204030204" pitchFamily="49" charset="0"/>
              </a:rPr>
              <a:t>9</a:t>
            </a:r>
          </a:p>
          <a:p>
            <a:pPr algn="r"/>
            <a:r>
              <a:rPr lang="en-IN" sz="1650" b="1" dirty="0" smtClean="0">
                <a:solidFill>
                  <a:schemeClr val="tx1">
                    <a:lumMod val="75000"/>
                    <a:lumOff val="25000"/>
                  </a:schemeClr>
                </a:solidFill>
                <a:latin typeface="Consolas" panose="020B0609020204030204" pitchFamily="49" charset="0"/>
              </a:rPr>
              <a:t>10</a:t>
            </a:r>
          </a:p>
          <a:p>
            <a:pPr algn="r"/>
            <a:r>
              <a:rPr lang="en-IN" sz="1650" b="1" dirty="0" smtClean="0">
                <a:solidFill>
                  <a:schemeClr val="tx1">
                    <a:lumMod val="75000"/>
                    <a:lumOff val="25000"/>
                  </a:schemeClr>
                </a:solidFill>
                <a:latin typeface="Consolas" panose="020B0609020204030204" pitchFamily="49" charset="0"/>
              </a:rPr>
              <a:t>11</a:t>
            </a:r>
          </a:p>
          <a:p>
            <a:pPr algn="r"/>
            <a:r>
              <a:rPr lang="en-IN" sz="1650" b="1" dirty="0" smtClean="0">
                <a:solidFill>
                  <a:schemeClr val="tx1">
                    <a:lumMod val="75000"/>
                    <a:lumOff val="25000"/>
                  </a:schemeClr>
                </a:solidFill>
                <a:latin typeface="Consolas" panose="020B0609020204030204" pitchFamily="49" charset="0"/>
              </a:rPr>
              <a:t>12</a:t>
            </a:r>
          </a:p>
          <a:p>
            <a:pPr algn="r"/>
            <a:r>
              <a:rPr lang="en-IN" sz="1650" b="1" dirty="0" smtClean="0">
                <a:solidFill>
                  <a:schemeClr val="tx1">
                    <a:lumMod val="75000"/>
                    <a:lumOff val="25000"/>
                  </a:schemeClr>
                </a:solidFill>
                <a:latin typeface="Consolas" panose="020B0609020204030204" pitchFamily="49" charset="0"/>
              </a:rPr>
              <a:t>13</a:t>
            </a:r>
          </a:p>
          <a:p>
            <a:pPr algn="r"/>
            <a:r>
              <a:rPr lang="en-IN" sz="1650" b="1" dirty="0" smtClean="0">
                <a:solidFill>
                  <a:schemeClr val="tx1">
                    <a:lumMod val="75000"/>
                    <a:lumOff val="25000"/>
                  </a:schemeClr>
                </a:solidFill>
                <a:latin typeface="Consolas" panose="020B0609020204030204" pitchFamily="49" charset="0"/>
              </a:rPr>
              <a:t>14</a:t>
            </a:r>
          </a:p>
        </p:txBody>
      </p:sp>
      <p:sp>
        <p:nvSpPr>
          <p:cNvPr id="6" name="Rectangle: Top Corners Rounded 6">
            <a:extLst>
              <a:ext uri="{FF2B5EF4-FFF2-40B4-BE49-F238E27FC236}">
                <a16:creationId xmlns="" xmlns:a16="http://schemas.microsoft.com/office/drawing/2014/main" id="{FF4FB35E-F271-175E-3D11-010D4F4AED7F}"/>
              </a:ext>
            </a:extLst>
          </p:cNvPr>
          <p:cNvSpPr/>
          <p:nvPr/>
        </p:nvSpPr>
        <p:spPr>
          <a:xfrm>
            <a:off x="211539" y="816786"/>
            <a:ext cx="2495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t>Save Point with Same Name</a:t>
            </a:r>
            <a:endParaRPr lang="en-US" sz="1600" dirty="0">
              <a:solidFill>
                <a:schemeClr val="bg1"/>
              </a:solidFill>
            </a:endParaRPr>
          </a:p>
        </p:txBody>
      </p:sp>
      <p:pic>
        <p:nvPicPr>
          <p:cNvPr id="8" name="Content Placeholder 7"/>
          <p:cNvPicPr>
            <a:picLocks noGrp="1" noChangeAspect="1"/>
          </p:cNvPicPr>
          <p:nvPr>
            <p:ph idx="1"/>
          </p:nvPr>
        </p:nvPicPr>
        <p:blipFill>
          <a:blip r:embed="rId2"/>
          <a:stretch>
            <a:fillRect/>
          </a:stretch>
        </p:blipFill>
        <p:spPr>
          <a:xfrm>
            <a:off x="211539" y="4893501"/>
            <a:ext cx="2495448" cy="1479859"/>
          </a:xfrm>
          <a:prstGeom prst="rect">
            <a:avLst/>
          </a:prstGeom>
          <a:ln>
            <a:solidFill>
              <a:schemeClr val="tx1"/>
            </a:solidFill>
          </a:ln>
        </p:spPr>
      </p:pic>
    </p:spTree>
    <p:extLst>
      <p:ext uri="{BB962C8B-B14F-4D97-AF65-F5344CB8AC3E}">
        <p14:creationId xmlns:p14="http://schemas.microsoft.com/office/powerpoint/2010/main" val="103293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Point with Mismatch Name in Roll </a:t>
            </a:r>
            <a:r>
              <a:rPr lang="en-US" dirty="0" smtClean="0"/>
              <a:t>Back</a:t>
            </a:r>
            <a:endParaRPr lang="en-US" dirty="0"/>
          </a:p>
        </p:txBody>
      </p:sp>
      <p:sp>
        <p:nvSpPr>
          <p:cNvPr id="4" name="Rectangle 3">
            <a:extLst>
              <a:ext uri="{FF2B5EF4-FFF2-40B4-BE49-F238E27FC236}">
                <a16:creationId xmlns="" xmlns:a16="http://schemas.microsoft.com/office/drawing/2014/main" id="{334CA374-28B3-5A10-0683-A338CE727A4C}"/>
              </a:ext>
            </a:extLst>
          </p:cNvPr>
          <p:cNvSpPr/>
          <p:nvPr/>
        </p:nvSpPr>
        <p:spPr>
          <a:xfrm>
            <a:off x="775326" y="1145970"/>
            <a:ext cx="11205134" cy="3662541"/>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Darshan</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chemeClr val="tx2"/>
                </a:solidFill>
                <a:latin typeface="Consolas" panose="020B0609020204030204" pitchFamily="49" charset="0"/>
              </a:rPr>
              <a:t>DataInsert</a:t>
            </a:r>
            <a:endParaRPr lang="en-US" sz="1650" b="1" dirty="0">
              <a:solidFill>
                <a:schemeClr val="tx2"/>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'Raj'</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chemeClr val="accent4"/>
                </a:solidFill>
                <a:latin typeface="Consolas" panose="020B0609020204030204" pitchFamily="49" charset="0"/>
              </a:rPr>
              <a:t>DataInsert</a:t>
            </a:r>
            <a:endParaRPr lang="en-US" sz="1650" b="1" dirty="0">
              <a:solidFill>
                <a:schemeClr val="accent4"/>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Smit</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rgbClr val="0070C0"/>
                </a:solidFill>
                <a:latin typeface="Consolas" panose="020B0609020204030204" pitchFamily="49" charset="0"/>
              </a:rPr>
              <a:t>DataInsert</a:t>
            </a:r>
            <a:endParaRPr lang="en-US" sz="1650" b="1" dirty="0">
              <a:solidFill>
                <a:srgbClr val="0070C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4</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Mayur</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ROLLBACK</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smtClean="0">
                <a:solidFill>
                  <a:srgbClr val="0070C0"/>
                </a:solidFill>
                <a:latin typeface="Consolas" panose="020B0609020204030204" pitchFamily="49" charset="0"/>
              </a:rPr>
              <a:t>InsertData</a:t>
            </a:r>
            <a:r>
              <a:rPr lang="en-US" sz="1650" b="1" dirty="0" smtClean="0">
                <a:solidFill>
                  <a:srgbClr val="0070C0"/>
                </a:solidFill>
                <a:latin typeface="Consolas" panose="020B0609020204030204" pitchFamily="49" charset="0"/>
              </a:rPr>
              <a:t> </a:t>
            </a:r>
            <a:endParaRPr lang="en-US" sz="1650" b="1" dirty="0">
              <a:solidFill>
                <a:srgbClr val="0070C0"/>
              </a:solidFill>
              <a:latin typeface="Consolas" panose="020B0609020204030204" pitchFamily="49" charset="0"/>
            </a:endParaRPr>
          </a:p>
          <a:p>
            <a:r>
              <a:rPr lang="en-US" sz="1650" dirty="0">
                <a:solidFill>
                  <a:srgbClr val="0000FF"/>
                </a:solidFill>
                <a:latin typeface="Consolas" panose="020B0609020204030204" pitchFamily="49" charset="0"/>
              </a:rPr>
              <a:t>COMMIT</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GB" sz="1650" dirty="0"/>
          </a:p>
        </p:txBody>
      </p:sp>
      <p:sp>
        <p:nvSpPr>
          <p:cNvPr id="5" name="Rectangle 4">
            <a:extLst>
              <a:ext uri="{FF2B5EF4-FFF2-40B4-BE49-F238E27FC236}">
                <a16:creationId xmlns="" xmlns:a16="http://schemas.microsoft.com/office/drawing/2014/main" id="{77E3D18D-307A-E3CC-1FA3-C07DDAC1C85A}"/>
              </a:ext>
            </a:extLst>
          </p:cNvPr>
          <p:cNvSpPr/>
          <p:nvPr/>
        </p:nvSpPr>
        <p:spPr>
          <a:xfrm>
            <a:off x="211540" y="1145970"/>
            <a:ext cx="563786"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smtClean="0">
                <a:solidFill>
                  <a:schemeClr val="tx1">
                    <a:lumMod val="75000"/>
                    <a:lumOff val="25000"/>
                  </a:schemeClr>
                </a:solidFill>
                <a:latin typeface="Consolas" panose="020B0609020204030204" pitchFamily="49" charset="0"/>
              </a:rPr>
              <a:t>9</a:t>
            </a:r>
          </a:p>
          <a:p>
            <a:pPr algn="r"/>
            <a:r>
              <a:rPr lang="en-IN" sz="1650" b="1" dirty="0" smtClean="0">
                <a:solidFill>
                  <a:schemeClr val="tx1">
                    <a:lumMod val="75000"/>
                    <a:lumOff val="25000"/>
                  </a:schemeClr>
                </a:solidFill>
                <a:latin typeface="Consolas" panose="020B0609020204030204" pitchFamily="49" charset="0"/>
              </a:rPr>
              <a:t>10</a:t>
            </a:r>
          </a:p>
          <a:p>
            <a:pPr algn="r"/>
            <a:r>
              <a:rPr lang="en-IN" sz="1650" b="1" dirty="0" smtClean="0">
                <a:solidFill>
                  <a:schemeClr val="tx1">
                    <a:lumMod val="75000"/>
                    <a:lumOff val="25000"/>
                  </a:schemeClr>
                </a:solidFill>
                <a:latin typeface="Consolas" panose="020B0609020204030204" pitchFamily="49" charset="0"/>
              </a:rPr>
              <a:t>11</a:t>
            </a:r>
          </a:p>
          <a:p>
            <a:pPr algn="r"/>
            <a:r>
              <a:rPr lang="en-IN" sz="1650" b="1" dirty="0" smtClean="0">
                <a:solidFill>
                  <a:schemeClr val="tx1">
                    <a:lumMod val="75000"/>
                    <a:lumOff val="25000"/>
                  </a:schemeClr>
                </a:solidFill>
                <a:latin typeface="Consolas" panose="020B0609020204030204" pitchFamily="49" charset="0"/>
              </a:rPr>
              <a:t>12</a:t>
            </a:r>
          </a:p>
          <a:p>
            <a:pPr algn="r"/>
            <a:r>
              <a:rPr lang="en-IN" sz="1650" b="1" dirty="0" smtClean="0">
                <a:solidFill>
                  <a:schemeClr val="tx1">
                    <a:lumMod val="75000"/>
                    <a:lumOff val="25000"/>
                  </a:schemeClr>
                </a:solidFill>
                <a:latin typeface="Consolas" panose="020B0609020204030204" pitchFamily="49" charset="0"/>
              </a:rPr>
              <a:t>13</a:t>
            </a:r>
          </a:p>
          <a:p>
            <a:pPr algn="r"/>
            <a:r>
              <a:rPr lang="en-IN" sz="1650" b="1" dirty="0" smtClean="0">
                <a:solidFill>
                  <a:schemeClr val="tx1">
                    <a:lumMod val="75000"/>
                    <a:lumOff val="25000"/>
                  </a:schemeClr>
                </a:solidFill>
                <a:latin typeface="Consolas" panose="020B0609020204030204" pitchFamily="49" charset="0"/>
              </a:rPr>
              <a:t>14</a:t>
            </a:r>
          </a:p>
        </p:txBody>
      </p:sp>
      <p:sp>
        <p:nvSpPr>
          <p:cNvPr id="6" name="Rectangle: Top Corners Rounded 6">
            <a:extLst>
              <a:ext uri="{FF2B5EF4-FFF2-40B4-BE49-F238E27FC236}">
                <a16:creationId xmlns="" xmlns:a16="http://schemas.microsoft.com/office/drawing/2014/main" id="{FF4FB35E-F271-175E-3D11-010D4F4AED7F}"/>
              </a:ext>
            </a:extLst>
          </p:cNvPr>
          <p:cNvSpPr/>
          <p:nvPr/>
        </p:nvSpPr>
        <p:spPr>
          <a:xfrm>
            <a:off x="211539" y="816786"/>
            <a:ext cx="2495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t>Save Point with Same Name</a:t>
            </a:r>
            <a:endParaRPr lang="en-US" sz="1600" dirty="0">
              <a:solidFill>
                <a:schemeClr val="bg1"/>
              </a:solidFill>
            </a:endParaRPr>
          </a:p>
        </p:txBody>
      </p:sp>
      <p:pic>
        <p:nvPicPr>
          <p:cNvPr id="9" name="Content Placeholder 8"/>
          <p:cNvPicPr>
            <a:picLocks noGrp="1" noChangeAspect="1"/>
          </p:cNvPicPr>
          <p:nvPr>
            <p:ph idx="1"/>
          </p:nvPr>
        </p:nvPicPr>
        <p:blipFill>
          <a:blip r:embed="rId2"/>
          <a:stretch>
            <a:fillRect/>
          </a:stretch>
        </p:blipFill>
        <p:spPr>
          <a:xfrm>
            <a:off x="3286407" y="4835304"/>
            <a:ext cx="5776111" cy="1736710"/>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202031" y="4830130"/>
            <a:ext cx="2097549" cy="1503446"/>
          </a:xfrm>
          <a:prstGeom prst="rect">
            <a:avLst/>
          </a:prstGeom>
          <a:ln>
            <a:solidFill>
              <a:schemeClr val="tx1"/>
            </a:solidFill>
          </a:ln>
        </p:spPr>
      </p:pic>
    </p:spTree>
    <p:extLst>
      <p:ext uri="{BB962C8B-B14F-4D97-AF65-F5344CB8AC3E}">
        <p14:creationId xmlns:p14="http://schemas.microsoft.com/office/powerpoint/2010/main" val="422439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t>
            </a:r>
            <a:r>
              <a:rPr lang="en-US" dirty="0" smtClean="0"/>
              <a:t>Point </a:t>
            </a:r>
            <a:r>
              <a:rPr lang="en-US" dirty="0"/>
              <a:t>with </a:t>
            </a:r>
            <a:r>
              <a:rPr lang="en-US" dirty="0" smtClean="0"/>
              <a:t>Mismatch </a:t>
            </a:r>
            <a:r>
              <a:rPr lang="en-US" dirty="0" smtClean="0"/>
              <a:t>Name in Roll Back Cont..</a:t>
            </a:r>
            <a:endParaRPr lang="en-US" dirty="0"/>
          </a:p>
        </p:txBody>
      </p:sp>
      <p:sp>
        <p:nvSpPr>
          <p:cNvPr id="4" name="Rectangle 3">
            <a:extLst>
              <a:ext uri="{FF2B5EF4-FFF2-40B4-BE49-F238E27FC236}">
                <a16:creationId xmlns="" xmlns:a16="http://schemas.microsoft.com/office/drawing/2014/main" id="{334CA374-28B3-5A10-0683-A338CE727A4C}"/>
              </a:ext>
            </a:extLst>
          </p:cNvPr>
          <p:cNvSpPr/>
          <p:nvPr/>
        </p:nvSpPr>
        <p:spPr>
          <a:xfrm>
            <a:off x="775326" y="1145970"/>
            <a:ext cx="11205134" cy="3877985"/>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Darshan</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a:solidFill>
                  <a:schemeClr val="accent6"/>
                </a:solidFill>
                <a:latin typeface="Consolas" panose="020B0609020204030204" pitchFamily="49" charset="0"/>
              </a:rPr>
              <a:t>DataInsert</a:t>
            </a:r>
            <a:endParaRPr lang="en-US" sz="1650" b="1" dirty="0">
              <a:solidFill>
                <a:schemeClr val="accent6"/>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'Raj'</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ROLLBACK</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b="1" dirty="0" err="1" smtClean="0">
                <a:solidFill>
                  <a:schemeClr val="tx2"/>
                </a:solidFill>
                <a:latin typeface="Consolas" panose="020B0609020204030204" pitchFamily="49" charset="0"/>
              </a:rPr>
              <a:t>InsertData</a:t>
            </a:r>
            <a:r>
              <a:rPr lang="en-US" sz="1650" b="1" dirty="0" smtClean="0">
                <a:solidFill>
                  <a:schemeClr val="tx2"/>
                </a:solidFill>
                <a:latin typeface="Consolas" panose="020B0609020204030204" pitchFamily="49" charset="0"/>
              </a:rPr>
              <a:t> </a:t>
            </a:r>
            <a:endParaRPr lang="en-US" sz="1650" b="1" dirty="0">
              <a:solidFill>
                <a:schemeClr val="tx2"/>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DataInsert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Smit</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SAVE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InsertData</a:t>
            </a:r>
            <a:r>
              <a:rPr lang="en-US" sz="1650" dirty="0">
                <a:solidFill>
                  <a:srgbClr val="000000"/>
                </a:solidFill>
                <a:latin typeface="Consolas" panose="020B0609020204030204" pitchFamily="49" charset="0"/>
              </a:rPr>
              <a:t> </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TID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4</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Mayur</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ROLLBACK</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InsertData</a:t>
            </a:r>
            <a:r>
              <a:rPr lang="en-US"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COMMIT</a:t>
            </a:r>
            <a:endParaRPr lang="en-US"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GB" sz="1650" dirty="0"/>
          </a:p>
        </p:txBody>
      </p:sp>
      <p:sp>
        <p:nvSpPr>
          <p:cNvPr id="5" name="Rectangle 4">
            <a:extLst>
              <a:ext uri="{FF2B5EF4-FFF2-40B4-BE49-F238E27FC236}">
                <a16:creationId xmlns="" xmlns:a16="http://schemas.microsoft.com/office/drawing/2014/main" id="{77E3D18D-307A-E3CC-1FA3-C07DDAC1C85A}"/>
              </a:ext>
            </a:extLst>
          </p:cNvPr>
          <p:cNvSpPr/>
          <p:nvPr/>
        </p:nvSpPr>
        <p:spPr>
          <a:xfrm>
            <a:off x="211540" y="1145970"/>
            <a:ext cx="563786" cy="390106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smtClean="0">
                <a:solidFill>
                  <a:schemeClr val="tx1">
                    <a:lumMod val="75000"/>
                    <a:lumOff val="25000"/>
                  </a:schemeClr>
                </a:solidFill>
                <a:latin typeface="Consolas" panose="020B0609020204030204" pitchFamily="49" charset="0"/>
              </a:rPr>
              <a:t>9</a:t>
            </a:r>
          </a:p>
          <a:p>
            <a:pPr algn="r"/>
            <a:r>
              <a:rPr lang="en-IN" sz="1650" b="1" dirty="0" smtClean="0">
                <a:solidFill>
                  <a:schemeClr val="tx1">
                    <a:lumMod val="75000"/>
                    <a:lumOff val="25000"/>
                  </a:schemeClr>
                </a:solidFill>
                <a:latin typeface="Consolas" panose="020B0609020204030204" pitchFamily="49" charset="0"/>
              </a:rPr>
              <a:t>10</a:t>
            </a:r>
          </a:p>
          <a:p>
            <a:pPr algn="r"/>
            <a:r>
              <a:rPr lang="en-IN" sz="1650" b="1" dirty="0" smtClean="0">
                <a:solidFill>
                  <a:schemeClr val="tx1">
                    <a:lumMod val="75000"/>
                    <a:lumOff val="25000"/>
                  </a:schemeClr>
                </a:solidFill>
                <a:latin typeface="Consolas" panose="020B0609020204030204" pitchFamily="49" charset="0"/>
              </a:rPr>
              <a:t>11</a:t>
            </a:r>
          </a:p>
          <a:p>
            <a:pPr algn="r"/>
            <a:r>
              <a:rPr lang="en-IN" sz="1650" b="1" dirty="0" smtClean="0">
                <a:solidFill>
                  <a:schemeClr val="tx1">
                    <a:lumMod val="75000"/>
                    <a:lumOff val="25000"/>
                  </a:schemeClr>
                </a:solidFill>
                <a:latin typeface="Consolas" panose="020B0609020204030204" pitchFamily="49" charset="0"/>
              </a:rPr>
              <a:t>12</a:t>
            </a:r>
          </a:p>
          <a:p>
            <a:pPr algn="r"/>
            <a:r>
              <a:rPr lang="en-IN" sz="1650" b="1" dirty="0" smtClean="0">
                <a:solidFill>
                  <a:schemeClr val="tx1">
                    <a:lumMod val="75000"/>
                    <a:lumOff val="25000"/>
                  </a:schemeClr>
                </a:solidFill>
                <a:latin typeface="Consolas" panose="020B0609020204030204" pitchFamily="49" charset="0"/>
              </a:rPr>
              <a:t>13</a:t>
            </a:r>
          </a:p>
          <a:p>
            <a:pPr algn="r"/>
            <a:r>
              <a:rPr lang="en-IN" sz="1650" b="1" dirty="0" smtClean="0">
                <a:solidFill>
                  <a:schemeClr val="tx1">
                    <a:lumMod val="75000"/>
                    <a:lumOff val="25000"/>
                  </a:schemeClr>
                </a:solidFill>
                <a:latin typeface="Consolas" panose="020B0609020204030204" pitchFamily="49" charset="0"/>
              </a:rPr>
              <a:t>14</a:t>
            </a:r>
          </a:p>
          <a:p>
            <a:pPr algn="r"/>
            <a:r>
              <a:rPr lang="en-IN" sz="1650" b="1" dirty="0" smtClean="0">
                <a:solidFill>
                  <a:schemeClr val="tx1">
                    <a:lumMod val="75000"/>
                    <a:lumOff val="25000"/>
                  </a:schemeClr>
                </a:solidFill>
                <a:latin typeface="Consolas" panose="020B0609020204030204" pitchFamily="49" charset="0"/>
              </a:rPr>
              <a:t>15</a:t>
            </a:r>
          </a:p>
        </p:txBody>
      </p:sp>
      <p:sp>
        <p:nvSpPr>
          <p:cNvPr id="6" name="Rectangle: Top Corners Rounded 6">
            <a:extLst>
              <a:ext uri="{FF2B5EF4-FFF2-40B4-BE49-F238E27FC236}">
                <a16:creationId xmlns="" xmlns:a16="http://schemas.microsoft.com/office/drawing/2014/main" id="{FF4FB35E-F271-175E-3D11-010D4F4AED7F}"/>
              </a:ext>
            </a:extLst>
          </p:cNvPr>
          <p:cNvSpPr/>
          <p:nvPr/>
        </p:nvSpPr>
        <p:spPr>
          <a:xfrm>
            <a:off x="211539" y="816786"/>
            <a:ext cx="2495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t>Save Point with Same Name</a:t>
            </a:r>
            <a:endParaRPr lang="en-US" sz="1600" dirty="0">
              <a:solidFill>
                <a:schemeClr val="bg1"/>
              </a:solidFill>
            </a:endParaRPr>
          </a:p>
        </p:txBody>
      </p:sp>
      <p:pic>
        <p:nvPicPr>
          <p:cNvPr id="10" name="Content Placeholder 9"/>
          <p:cNvPicPr>
            <a:picLocks noGrp="1" noChangeAspect="1"/>
          </p:cNvPicPr>
          <p:nvPr>
            <p:ph idx="1"/>
          </p:nvPr>
        </p:nvPicPr>
        <p:blipFill>
          <a:blip r:embed="rId2"/>
          <a:stretch>
            <a:fillRect/>
          </a:stretch>
        </p:blipFill>
        <p:spPr>
          <a:xfrm>
            <a:off x="2869948" y="5057726"/>
            <a:ext cx="4937735" cy="1528669"/>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215376" y="5056904"/>
            <a:ext cx="2316151" cy="1371055"/>
          </a:xfrm>
          <a:prstGeom prst="rect">
            <a:avLst/>
          </a:prstGeom>
          <a:ln>
            <a:solidFill>
              <a:schemeClr val="tx1"/>
            </a:solidFill>
          </a:ln>
        </p:spPr>
      </p:pic>
    </p:spTree>
    <p:extLst>
      <p:ext uri="{BB962C8B-B14F-4D97-AF65-F5344CB8AC3E}">
        <p14:creationId xmlns:p14="http://schemas.microsoft.com/office/powerpoint/2010/main" val="390114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Auto Rollback </a:t>
            </a:r>
            <a:r>
              <a:rPr lang="en-US" dirty="0" smtClean="0"/>
              <a:t>T</a:t>
            </a:r>
            <a:r>
              <a:rPr lang="en-US" dirty="0" smtClean="0"/>
              <a:t>ransaction</a:t>
            </a:r>
            <a:endParaRPr lang="en-GB"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r>
              <a:rPr lang="en-US" dirty="0"/>
              <a:t>Generally, the transactions include more than one query. </a:t>
            </a:r>
          </a:p>
          <a:p>
            <a:r>
              <a:rPr lang="en-US" dirty="0" smtClean="0"/>
              <a:t>So, </a:t>
            </a:r>
            <a:r>
              <a:rPr lang="en-US" dirty="0"/>
              <a:t>if one of the SQL statements returns an error all modifications are </a:t>
            </a:r>
            <a:r>
              <a:rPr lang="en-US" dirty="0" smtClean="0"/>
              <a:t>erased or reversed, </a:t>
            </a:r>
            <a:r>
              <a:rPr lang="en-US" dirty="0"/>
              <a:t>and the remaining statements are not executed. </a:t>
            </a:r>
          </a:p>
          <a:p>
            <a:r>
              <a:rPr lang="en-US" dirty="0"/>
              <a:t>This process is called </a:t>
            </a:r>
            <a:r>
              <a:rPr lang="en-US" b="1" dirty="0"/>
              <a:t>Auto Rollback</a:t>
            </a:r>
            <a:r>
              <a:rPr lang="en-US" dirty="0"/>
              <a:t> </a:t>
            </a:r>
            <a:r>
              <a:rPr lang="en-US" b="1" dirty="0"/>
              <a:t>Transaction</a:t>
            </a:r>
            <a:r>
              <a:rPr lang="en-US" dirty="0"/>
              <a:t> in SQL. </a:t>
            </a:r>
          </a:p>
        </p:txBody>
      </p:sp>
      <p:sp>
        <p:nvSpPr>
          <p:cNvPr id="4" name="Rectangle 3">
            <a:extLst>
              <a:ext uri="{FF2B5EF4-FFF2-40B4-BE49-F238E27FC236}">
                <a16:creationId xmlns="" xmlns:a16="http://schemas.microsoft.com/office/drawing/2014/main" id="{62A6B5B5-DBC8-1ADE-1650-298F9786E87E}"/>
              </a:ext>
            </a:extLst>
          </p:cNvPr>
          <p:cNvSpPr/>
          <p:nvPr/>
        </p:nvSpPr>
        <p:spPr>
          <a:xfrm>
            <a:off x="1057626" y="2905802"/>
            <a:ext cx="9564944" cy="1354217"/>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TRANSACTION</a:t>
            </a:r>
            <a:r>
              <a:rPr lang="en-US" sz="1650" dirty="0">
                <a:solidFill>
                  <a:srgbClr val="000000"/>
                </a:solidFill>
                <a:latin typeface="Consolas" panose="020B0609020204030204" pitchFamily="49" charset="0"/>
              </a:rPr>
              <a:t> </a:t>
            </a:r>
          </a:p>
          <a:p>
            <a:r>
              <a:rPr lang="en-US" sz="1650" dirty="0">
                <a:solidFill>
                  <a:srgbClr val="000000"/>
                </a:solidFill>
                <a:latin typeface="Consolas" panose="020B0609020204030204" pitchFamily="49" charset="0"/>
              </a:rPr>
              <a:t>    </a:t>
            </a:r>
            <a:r>
              <a:rPr lang="en-US" sz="1650" dirty="0" smtClean="0">
                <a:solidFill>
                  <a:srgbClr val="000000"/>
                </a:solidFill>
                <a:latin typeface="Consolas" panose="020B0609020204030204" pitchFamily="49" charset="0"/>
              </a:rPr>
              <a:t>	</a:t>
            </a:r>
            <a:r>
              <a:rPr lang="en-US" sz="1650" dirty="0" smtClean="0">
                <a:solidFill>
                  <a:srgbClr val="0000FF"/>
                </a:solidFill>
                <a:latin typeface="Consolas" panose="020B0609020204030204" pitchFamily="49" charset="0"/>
              </a:rPr>
              <a:t>INSERT</a:t>
            </a:r>
            <a:r>
              <a:rPr lang="en-US" sz="1650" dirty="0" smtClean="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r>
              <a:rPr lang="en-US" sz="1650" dirty="0">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TID</a:t>
            </a:r>
            <a:r>
              <a:rPr lang="en-US" sz="1650" dirty="0" err="1">
                <a:solidFill>
                  <a:srgbClr val="808080"/>
                </a:solidFill>
                <a:latin typeface="Consolas" panose="020B0609020204030204" pitchFamily="49" charset="0"/>
              </a:rPr>
              <a:t>,</a:t>
            </a:r>
            <a:r>
              <a:rPr lang="en-US" sz="1650" dirty="0" err="1">
                <a:solidFill>
                  <a:srgbClr val="000000"/>
                </a:solidFill>
                <a:latin typeface="Consolas" panose="020B0609020204030204" pitchFamily="49" charset="0"/>
              </a:rPr>
              <a:t>FName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Darshan</a:t>
            </a:r>
            <a:r>
              <a:rPr lang="en-US" sz="1650" dirty="0">
                <a:solidFill>
                  <a:srgbClr val="FF0000"/>
                </a:solidFill>
                <a:latin typeface="Consolas" panose="020B0609020204030204" pitchFamily="49" charset="0"/>
              </a:rPr>
              <a: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'University'</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nn-NO" sz="1650" dirty="0" smtClean="0">
                <a:solidFill>
                  <a:srgbClr val="FF00FF"/>
                </a:solidFill>
                <a:latin typeface="Consolas" panose="020B0609020204030204" pitchFamily="49" charset="0"/>
              </a:rPr>
              <a:t>	UPDATE</a:t>
            </a:r>
            <a:r>
              <a:rPr lang="nn-NO" sz="1650" dirty="0" smtClean="0">
                <a:solidFill>
                  <a:srgbClr val="000000"/>
                </a:solidFill>
                <a:latin typeface="Consolas" panose="020B0609020204030204" pitchFamily="49" charset="0"/>
              </a:rPr>
              <a:t> </a:t>
            </a:r>
            <a:r>
              <a:rPr lang="nn-NO" sz="1650" dirty="0">
                <a:solidFill>
                  <a:srgbClr val="000000"/>
                </a:solidFill>
                <a:latin typeface="Consolas" panose="020B0609020204030204" pitchFamily="49" charset="0"/>
              </a:rPr>
              <a:t>TestTable </a:t>
            </a:r>
            <a:r>
              <a:rPr lang="nn-NO" sz="1650" dirty="0">
                <a:solidFill>
                  <a:srgbClr val="0000FF"/>
                </a:solidFill>
                <a:latin typeface="Consolas" panose="020B0609020204030204" pitchFamily="49" charset="0"/>
              </a:rPr>
              <a:t>Set</a:t>
            </a:r>
            <a:r>
              <a:rPr lang="nn-NO" sz="1650" dirty="0">
                <a:solidFill>
                  <a:srgbClr val="000000"/>
                </a:solidFill>
                <a:latin typeface="Consolas" panose="020B0609020204030204" pitchFamily="49" charset="0"/>
              </a:rPr>
              <a:t> FName </a:t>
            </a:r>
            <a:r>
              <a:rPr lang="nn-NO" sz="1650" dirty="0">
                <a:solidFill>
                  <a:srgbClr val="808080"/>
                </a:solidFill>
                <a:latin typeface="Consolas" panose="020B0609020204030204" pitchFamily="49" charset="0"/>
              </a:rPr>
              <a:t>=</a:t>
            </a:r>
            <a:r>
              <a:rPr lang="nn-NO" sz="1650" dirty="0">
                <a:solidFill>
                  <a:srgbClr val="000000"/>
                </a:solidFill>
                <a:latin typeface="Consolas" panose="020B0609020204030204" pitchFamily="49" charset="0"/>
              </a:rPr>
              <a:t> </a:t>
            </a:r>
            <a:r>
              <a:rPr lang="nn-NO" sz="1650" dirty="0">
                <a:solidFill>
                  <a:srgbClr val="FF0000"/>
                </a:solidFill>
                <a:latin typeface="Consolas" panose="020B0609020204030204" pitchFamily="49" charset="0"/>
              </a:rPr>
              <a:t>'DU'</a:t>
            </a:r>
            <a:r>
              <a:rPr lang="nn-NO" sz="1650" dirty="0">
                <a:solidFill>
                  <a:srgbClr val="000000"/>
                </a:solidFill>
                <a:latin typeface="Consolas" panose="020B0609020204030204" pitchFamily="49" charset="0"/>
              </a:rPr>
              <a:t> </a:t>
            </a:r>
            <a:r>
              <a:rPr lang="nn-NO" sz="1650" dirty="0">
                <a:solidFill>
                  <a:srgbClr val="0000FF"/>
                </a:solidFill>
                <a:latin typeface="Consolas" panose="020B0609020204030204" pitchFamily="49" charset="0"/>
              </a:rPr>
              <a:t>Where</a:t>
            </a:r>
            <a:r>
              <a:rPr lang="nn-NO" sz="1650" dirty="0">
                <a:solidFill>
                  <a:srgbClr val="000000"/>
                </a:solidFill>
                <a:latin typeface="Consolas" panose="020B0609020204030204" pitchFamily="49" charset="0"/>
              </a:rPr>
              <a:t> TID </a:t>
            </a:r>
            <a:r>
              <a:rPr lang="nn-NO" sz="1650" dirty="0">
                <a:solidFill>
                  <a:srgbClr val="808080"/>
                </a:solidFill>
                <a:latin typeface="Consolas" panose="020B0609020204030204" pitchFamily="49" charset="0"/>
              </a:rPr>
              <a:t>=</a:t>
            </a:r>
            <a:r>
              <a:rPr lang="nn-NO" sz="1650" dirty="0">
                <a:solidFill>
                  <a:srgbClr val="000000"/>
                </a:solidFill>
                <a:latin typeface="Consolas" panose="020B0609020204030204" pitchFamily="49" charset="0"/>
              </a:rPr>
              <a:t> 1 </a:t>
            </a:r>
          </a:p>
          <a:p>
            <a:r>
              <a:rPr lang="en-US" sz="1650" dirty="0">
                <a:solidFill>
                  <a:srgbClr val="0000FF"/>
                </a:solidFill>
                <a:latin typeface="Consolas" panose="020B0609020204030204" pitchFamily="49" charset="0"/>
              </a:rPr>
              <a:t>COMMIT</a:t>
            </a:r>
            <a:r>
              <a:rPr lang="en-US"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TestTable</a:t>
            </a:r>
            <a:endParaRPr lang="en-GB" sz="1650" dirty="0"/>
          </a:p>
        </p:txBody>
      </p:sp>
      <p:sp>
        <p:nvSpPr>
          <p:cNvPr id="6" name="Rectangle 5">
            <a:extLst>
              <a:ext uri="{FF2B5EF4-FFF2-40B4-BE49-F238E27FC236}">
                <a16:creationId xmlns="" xmlns:a16="http://schemas.microsoft.com/office/drawing/2014/main" id="{2A65E71E-325B-22FE-C111-B3841D51DC97}"/>
              </a:ext>
            </a:extLst>
          </p:cNvPr>
          <p:cNvSpPr/>
          <p:nvPr/>
        </p:nvSpPr>
        <p:spPr>
          <a:xfrm>
            <a:off x="493840" y="2905802"/>
            <a:ext cx="563786" cy="136191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p:txBody>
      </p:sp>
      <p:sp>
        <p:nvSpPr>
          <p:cNvPr id="7" name="Rectangle: Top Corners Rounded 6">
            <a:extLst>
              <a:ext uri="{FF2B5EF4-FFF2-40B4-BE49-F238E27FC236}">
                <a16:creationId xmlns="" xmlns:a16="http://schemas.microsoft.com/office/drawing/2014/main" id="{B0610B6B-2DF1-CB35-FE9E-00B4A19433BB}"/>
              </a:ext>
            </a:extLst>
          </p:cNvPr>
          <p:cNvSpPr/>
          <p:nvPr/>
        </p:nvSpPr>
        <p:spPr>
          <a:xfrm>
            <a:off x="493838" y="2576618"/>
            <a:ext cx="23489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Auto Rollback </a:t>
            </a:r>
            <a:r>
              <a:rPr lang="en-US" sz="1600" dirty="0" smtClean="0"/>
              <a:t>Transaction</a:t>
            </a:r>
            <a:endParaRPr lang="en-US" sz="1600" dirty="0">
              <a:solidFill>
                <a:schemeClr val="bg1"/>
              </a:solidFill>
            </a:endParaRPr>
          </a:p>
        </p:txBody>
      </p:sp>
      <p:pic>
        <p:nvPicPr>
          <p:cNvPr id="8" name="Picture 7"/>
          <p:cNvPicPr>
            <a:picLocks noChangeAspect="1"/>
          </p:cNvPicPr>
          <p:nvPr/>
        </p:nvPicPr>
        <p:blipFill>
          <a:blip r:embed="rId2"/>
          <a:stretch>
            <a:fillRect/>
          </a:stretch>
        </p:blipFill>
        <p:spPr>
          <a:xfrm>
            <a:off x="493839" y="4419956"/>
            <a:ext cx="11557224" cy="677145"/>
          </a:xfrm>
          <a:prstGeom prst="rect">
            <a:avLst/>
          </a:prstGeom>
          <a:ln>
            <a:solidFill>
              <a:schemeClr val="tx1"/>
            </a:solidFill>
          </a:ln>
        </p:spPr>
      </p:pic>
    </p:spTree>
    <p:extLst>
      <p:ext uri="{BB962C8B-B14F-4D97-AF65-F5344CB8AC3E}">
        <p14:creationId xmlns:p14="http://schemas.microsoft.com/office/powerpoint/2010/main" val="326214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Marked </a:t>
            </a:r>
            <a:r>
              <a:rPr lang="en-US" dirty="0" smtClean="0"/>
              <a:t>Transaction</a:t>
            </a:r>
            <a:endParaRPr lang="en-US" dirty="0"/>
          </a:p>
        </p:txBody>
      </p:sp>
      <p:sp>
        <p:nvSpPr>
          <p:cNvPr id="3" name="Content Placeholder 2"/>
          <p:cNvSpPr>
            <a:spLocks noGrp="1"/>
          </p:cNvSpPr>
          <p:nvPr>
            <p:ph idx="1"/>
          </p:nvPr>
        </p:nvSpPr>
        <p:spPr>
          <a:xfrm>
            <a:off x="131181" y="863444"/>
            <a:ext cx="6007070" cy="5590565"/>
          </a:xfrm>
        </p:spPr>
        <p:txBody>
          <a:bodyPr/>
          <a:lstStyle/>
          <a:p>
            <a:r>
              <a:rPr lang="en-US" dirty="0"/>
              <a:t>A </a:t>
            </a:r>
            <a:r>
              <a:rPr lang="en-US" dirty="0" smtClean="0"/>
              <a:t>feature </a:t>
            </a:r>
            <a:r>
              <a:rPr lang="en-US" dirty="0"/>
              <a:t>of SQL Server is the </a:t>
            </a:r>
            <a:r>
              <a:rPr lang="en-US" b="1" dirty="0">
                <a:solidFill>
                  <a:schemeClr val="accent6"/>
                </a:solidFill>
              </a:rPr>
              <a:t>ability to assign a name and a description </a:t>
            </a:r>
            <a:r>
              <a:rPr lang="en-US" dirty="0"/>
              <a:t>to a transaction. </a:t>
            </a:r>
            <a:endParaRPr lang="en-US" dirty="0" smtClean="0"/>
          </a:p>
          <a:p>
            <a:r>
              <a:rPr lang="en-US" dirty="0" smtClean="0"/>
              <a:t>The </a:t>
            </a:r>
            <a:r>
              <a:rPr lang="en-US" dirty="0"/>
              <a:t>name of the transaction is recorded in the transaction log, and the transaction is called a marked transaction. </a:t>
            </a:r>
            <a:endParaRPr lang="en-US" dirty="0" smtClean="0"/>
          </a:p>
          <a:p>
            <a:r>
              <a:rPr lang="en-US" dirty="0" smtClean="0"/>
              <a:t>The </a:t>
            </a:r>
            <a:r>
              <a:rPr lang="en-US" dirty="0"/>
              <a:t>syntax is </a:t>
            </a:r>
            <a:r>
              <a:rPr lang="en-US" dirty="0">
                <a:solidFill>
                  <a:schemeClr val="accent6"/>
                </a:solidFill>
              </a:rPr>
              <a:t>BEGIN TRANSACTION </a:t>
            </a:r>
            <a:r>
              <a:rPr lang="en-US" dirty="0" err="1">
                <a:solidFill>
                  <a:schemeClr val="accent6"/>
                </a:solidFill>
              </a:rPr>
              <a:t>TransactionName</a:t>
            </a:r>
            <a:r>
              <a:rPr lang="en-US" dirty="0">
                <a:solidFill>
                  <a:schemeClr val="accent6"/>
                </a:solidFill>
              </a:rPr>
              <a:t> WITH MARK '</a:t>
            </a:r>
            <a:r>
              <a:rPr lang="en-US" dirty="0" err="1">
                <a:solidFill>
                  <a:schemeClr val="accent6"/>
                </a:solidFill>
              </a:rPr>
              <a:t>TransactionDescription</a:t>
            </a:r>
            <a:r>
              <a:rPr lang="en-US" dirty="0">
                <a:solidFill>
                  <a:schemeClr val="accent6"/>
                </a:solidFill>
              </a:rPr>
              <a:t>' </a:t>
            </a:r>
            <a:r>
              <a:rPr lang="en-US" dirty="0"/>
              <a:t>(the description is optional). </a:t>
            </a:r>
            <a:endParaRPr lang="en-US" dirty="0" smtClean="0"/>
          </a:p>
          <a:p>
            <a:r>
              <a:rPr lang="en-US" dirty="0" smtClean="0"/>
              <a:t>Marked </a:t>
            </a:r>
            <a:r>
              <a:rPr lang="en-US" dirty="0"/>
              <a:t>transactions for all databases on the instance are also recorded in the </a:t>
            </a:r>
            <a:r>
              <a:rPr lang="en-US" b="1" dirty="0" err="1"/>
              <a:t>dbo.logmarkhistory</a:t>
            </a:r>
            <a:r>
              <a:rPr lang="en-US" dirty="0"/>
              <a:t> table in the </a:t>
            </a:r>
            <a:r>
              <a:rPr lang="en-US" b="1" dirty="0"/>
              <a:t>MSDB</a:t>
            </a:r>
            <a:r>
              <a:rPr lang="en-US" dirty="0"/>
              <a:t> database.</a:t>
            </a:r>
          </a:p>
        </p:txBody>
      </p:sp>
      <p:sp>
        <p:nvSpPr>
          <p:cNvPr id="6" name="Rounded Rectangular Callout 5"/>
          <p:cNvSpPr/>
          <p:nvPr/>
        </p:nvSpPr>
        <p:spPr>
          <a:xfrm>
            <a:off x="6437014" y="948413"/>
            <a:ext cx="5459242" cy="2553891"/>
          </a:xfrm>
          <a:prstGeom prst="wedgeRoundRectCallout">
            <a:avLst>
              <a:gd name="adj1" fmla="val -21020"/>
              <a:gd name="adj2" fmla="val 48320"/>
              <a:gd name="adj3" fmla="val 16667"/>
            </a:avLst>
          </a:prstGeom>
          <a:solidFill>
            <a:schemeClr val="bg1">
              <a:lumMod val="95000"/>
            </a:schemeClr>
          </a:solidFill>
          <a:ln>
            <a:solidFill>
              <a:schemeClr val="tx1"/>
            </a:solidFill>
          </a:ln>
        </p:spPr>
        <p:txBody>
          <a:bodyPr wrap="square">
            <a:spAutoFit/>
          </a:bodyPr>
          <a:lstStyle/>
          <a:p>
            <a:pPr algn="just"/>
            <a:r>
              <a:rPr lang="en-US" sz="2400" b="1" dirty="0" smtClean="0">
                <a:solidFill>
                  <a:schemeClr val="accent6"/>
                </a:solidFill>
                <a:latin typeface="+mj-lt"/>
              </a:rPr>
              <a:t>Why Marked Transactions?</a:t>
            </a:r>
          </a:p>
          <a:p>
            <a:pPr marL="342900" indent="-342900" algn="just">
              <a:buFont typeface="Wingdings" panose="05000000000000000000" pitchFamily="2" charset="2"/>
              <a:buChar char="§"/>
            </a:pPr>
            <a:r>
              <a:rPr lang="en-US" sz="2000" dirty="0"/>
              <a:t>O</a:t>
            </a:r>
            <a:r>
              <a:rPr lang="en-US" sz="2000" dirty="0" smtClean="0"/>
              <a:t>ne </a:t>
            </a:r>
            <a:r>
              <a:rPr lang="en-US" sz="2000" dirty="0"/>
              <a:t>of the reasons to use marked transactions is to be able to </a:t>
            </a:r>
            <a:r>
              <a:rPr lang="en-US" sz="2000" b="1" dirty="0"/>
              <a:t>restore a set of related </a:t>
            </a:r>
            <a:r>
              <a:rPr lang="en-US" sz="2000" b="1" dirty="0" smtClean="0"/>
              <a:t>databases</a:t>
            </a:r>
            <a:r>
              <a:rPr lang="en-US" sz="2000" dirty="0" smtClean="0"/>
              <a:t>.</a:t>
            </a:r>
          </a:p>
          <a:p>
            <a:pPr marL="342900" indent="-342900" algn="just">
              <a:buFont typeface="Wingdings" panose="05000000000000000000" pitchFamily="2" charset="2"/>
              <a:buChar char="§"/>
            </a:pPr>
            <a:r>
              <a:rPr lang="en-US" sz="2000" dirty="0" smtClean="0">
                <a:solidFill>
                  <a:srgbClr val="222222"/>
                </a:solidFill>
                <a:latin typeface="+mj-lt"/>
              </a:rPr>
              <a:t>Simplify </a:t>
            </a:r>
            <a:r>
              <a:rPr lang="en-US" sz="2000" dirty="0">
                <a:solidFill>
                  <a:srgbClr val="222222"/>
                </a:solidFill>
                <a:latin typeface="+mj-lt"/>
              </a:rPr>
              <a:t>recovery and minimize potential data loss when deploying database schema or data changes, i.e. during a release. </a:t>
            </a:r>
            <a:endParaRPr lang="en-US" sz="2000" dirty="0" smtClean="0">
              <a:solidFill>
                <a:srgbClr val="222222"/>
              </a:solidFill>
              <a:latin typeface="+mj-lt"/>
            </a:endParaRPr>
          </a:p>
        </p:txBody>
      </p:sp>
    </p:spTree>
    <p:extLst>
      <p:ext uri="{BB962C8B-B14F-4D97-AF65-F5344CB8AC3E}">
        <p14:creationId xmlns:p14="http://schemas.microsoft.com/office/powerpoint/2010/main" val="5962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Marked </a:t>
            </a:r>
            <a:r>
              <a:rPr lang="en-US" dirty="0" smtClean="0"/>
              <a:t>Transaction Cont..</a:t>
            </a:r>
            <a:endParaRPr lang="en-GB"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pPr marL="0" indent="0">
              <a:buNone/>
            </a:pPr>
            <a:endParaRPr lang="en-GB" dirty="0">
              <a:solidFill>
                <a:srgbClr val="000000"/>
              </a:solidFill>
              <a:latin typeface="Consolas" panose="020B0609020204030204" pitchFamily="49" charset="0"/>
            </a:endParaRPr>
          </a:p>
          <a:p>
            <a:endParaRPr lang="en-US" dirty="0"/>
          </a:p>
          <a:p>
            <a:endParaRPr lang="en-US" dirty="0"/>
          </a:p>
          <a:p>
            <a:endParaRPr lang="en-US" dirty="0" smtClean="0"/>
          </a:p>
          <a:p>
            <a:r>
              <a:rPr lang="en-US" dirty="0" smtClean="0"/>
              <a:t>The</a:t>
            </a:r>
            <a:r>
              <a:rPr lang="en-US" dirty="0"/>
              <a:t> </a:t>
            </a:r>
            <a:r>
              <a:rPr lang="en-US" b="1" dirty="0" err="1"/>
              <a:t>logmarkhistory</a:t>
            </a:r>
            <a:r>
              <a:rPr lang="en-US" dirty="0"/>
              <a:t> table stores details about each marked transactions that have been committed and it is placed in the </a:t>
            </a:r>
            <a:r>
              <a:rPr lang="en-US" b="1" dirty="0" err="1"/>
              <a:t>msdb</a:t>
            </a:r>
            <a:r>
              <a:rPr lang="en-US" dirty="0"/>
              <a:t> database.</a:t>
            </a:r>
          </a:p>
          <a:p>
            <a:pPr marL="0" indent="0">
              <a:buNone/>
            </a:pPr>
            <a:endParaRPr lang="en-GB" dirty="0">
              <a:solidFill>
                <a:srgbClr val="000000"/>
              </a:solidFill>
              <a:latin typeface="Consolas" panose="020B0609020204030204" pitchFamily="49" charset="0"/>
            </a:endParaRPr>
          </a:p>
          <a:p>
            <a:endParaRPr lang="en-US" dirty="0"/>
          </a:p>
        </p:txBody>
      </p:sp>
      <p:pic>
        <p:nvPicPr>
          <p:cNvPr id="5" name="Picture 4">
            <a:extLst>
              <a:ext uri="{FF2B5EF4-FFF2-40B4-BE49-F238E27FC236}">
                <a16:creationId xmlns="" xmlns:a16="http://schemas.microsoft.com/office/drawing/2014/main" id="{183133AC-5DA7-08C8-A3D6-9B57B2602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87" y="3524125"/>
            <a:ext cx="11533440" cy="1846335"/>
          </a:xfrm>
          <a:prstGeom prst="rect">
            <a:avLst/>
          </a:prstGeom>
          <a:ln>
            <a:solidFill>
              <a:schemeClr val="tx1"/>
            </a:solidFill>
          </a:ln>
        </p:spPr>
      </p:pic>
      <p:sp>
        <p:nvSpPr>
          <p:cNvPr id="4" name="Rectangle 3">
            <a:extLst>
              <a:ext uri="{FF2B5EF4-FFF2-40B4-BE49-F238E27FC236}">
                <a16:creationId xmlns="" xmlns:a16="http://schemas.microsoft.com/office/drawing/2014/main" id="{C2D4B4C7-E767-446B-6E81-0981B9F23F3A}"/>
              </a:ext>
            </a:extLst>
          </p:cNvPr>
          <p:cNvSpPr/>
          <p:nvPr/>
        </p:nvSpPr>
        <p:spPr>
          <a:xfrm>
            <a:off x="777708" y="1203649"/>
            <a:ext cx="9564944" cy="1107996"/>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DeletePerson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WITH</a:t>
            </a:r>
            <a:r>
              <a:rPr lang="en-US" sz="1650" dirty="0">
                <a:solidFill>
                  <a:srgbClr val="000000"/>
                </a:solidFill>
                <a:latin typeface="Consolas" panose="020B0609020204030204" pitchFamily="49" charset="0"/>
              </a:rPr>
              <a:t> MARK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MarkedTransactionDescription</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	DELETE</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PersonID</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BETWEEN</a:t>
            </a:r>
            <a:r>
              <a:rPr lang="en-US" sz="1650" dirty="0">
                <a:solidFill>
                  <a:srgbClr val="000000"/>
                </a:solidFill>
                <a:latin typeface="Consolas" panose="020B0609020204030204" pitchFamily="49" charset="0"/>
              </a:rPr>
              <a:t> 3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4</a:t>
            </a:r>
          </a:p>
          <a:p>
            <a:r>
              <a:rPr lang="en-GB" sz="1650" dirty="0">
                <a:solidFill>
                  <a:srgbClr val="0000FF"/>
                </a:solidFill>
                <a:latin typeface="Consolas" panose="020B0609020204030204" pitchFamily="49" charset="0"/>
              </a:rPr>
              <a:t>COMMIT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r>
              <a:rPr lang="en-GB" sz="1650" dirty="0">
                <a:solidFill>
                  <a:srgbClr val="000000"/>
                </a:solidFill>
                <a:latin typeface="Consolas" panose="020B0609020204030204" pitchFamily="49" charset="0"/>
              </a:rPr>
              <a:t> </a:t>
            </a:r>
            <a:r>
              <a:rPr lang="en-GB" sz="1650" dirty="0" err="1" smtClean="0">
                <a:solidFill>
                  <a:srgbClr val="000000"/>
                </a:solidFill>
                <a:latin typeface="Consolas" panose="020B0609020204030204" pitchFamily="49" charset="0"/>
              </a:rPr>
              <a:t>DeletePerson</a:t>
            </a:r>
            <a:endParaRPr lang="en-GB" sz="1650" dirty="0" smtClean="0">
              <a:solidFill>
                <a:srgbClr val="000000"/>
              </a:solidFill>
              <a:latin typeface="Consolas" panose="020B0609020204030204" pitchFamily="49" charset="0"/>
            </a:endParaRPr>
          </a:p>
          <a:p>
            <a:r>
              <a:rPr lang="en-GB" sz="1650" dirty="0" smtClean="0">
                <a:solidFill>
                  <a:srgbClr val="0000FF"/>
                </a:solidFill>
                <a:latin typeface="Consolas" panose="020B0609020204030204" pitchFamily="49" charset="0"/>
              </a:rPr>
              <a:t>SELECT</a:t>
            </a:r>
            <a:r>
              <a:rPr lang="en-GB" sz="1650" dirty="0" smtClean="0">
                <a:solidFill>
                  <a:srgbClr val="000000"/>
                </a:solidFill>
                <a:latin typeface="Consolas" panose="020B0609020204030204" pitchFamily="49" charset="0"/>
              </a:rPr>
              <a:t> * </a:t>
            </a:r>
            <a:r>
              <a:rPr lang="en-GB" sz="1650" dirty="0" smtClean="0">
                <a:solidFill>
                  <a:srgbClr val="0000FF"/>
                </a:solidFill>
                <a:latin typeface="Consolas" panose="020B0609020204030204" pitchFamily="49" charset="0"/>
              </a:rPr>
              <a:t>FROM</a:t>
            </a:r>
            <a:r>
              <a:rPr lang="en-GB" sz="1650" dirty="0" smtClean="0">
                <a:solidFill>
                  <a:srgbClr val="000000"/>
                </a:solidFill>
                <a:latin typeface="Consolas" panose="020B0609020204030204" pitchFamily="49" charset="0"/>
              </a:rPr>
              <a:t> </a:t>
            </a:r>
            <a:r>
              <a:rPr lang="en-GB" sz="1650" dirty="0" err="1" smtClean="0">
                <a:solidFill>
                  <a:srgbClr val="000000"/>
                </a:solidFill>
                <a:latin typeface="Consolas" panose="020B0609020204030204" pitchFamily="49" charset="0"/>
              </a:rPr>
              <a:t>dbo.logmarkhistory</a:t>
            </a:r>
            <a:endParaRPr lang="en-GB" sz="1650" dirty="0">
              <a:solidFill>
                <a:srgbClr val="000000"/>
              </a:solidFill>
              <a:latin typeface="Consolas" panose="020B0609020204030204" pitchFamily="49" charset="0"/>
            </a:endParaRPr>
          </a:p>
        </p:txBody>
      </p:sp>
      <p:sp>
        <p:nvSpPr>
          <p:cNvPr id="6" name="Rectangle 5">
            <a:extLst>
              <a:ext uri="{FF2B5EF4-FFF2-40B4-BE49-F238E27FC236}">
                <a16:creationId xmlns="" xmlns:a16="http://schemas.microsoft.com/office/drawing/2014/main" id="{564B53F8-210B-E29C-2D6C-FFF9B1A42368}"/>
              </a:ext>
            </a:extLst>
          </p:cNvPr>
          <p:cNvSpPr/>
          <p:nvPr/>
        </p:nvSpPr>
        <p:spPr>
          <a:xfrm>
            <a:off x="213922" y="1203649"/>
            <a:ext cx="563786"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smtClean="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p:txBody>
      </p:sp>
      <p:sp>
        <p:nvSpPr>
          <p:cNvPr id="7" name="Rectangle: Top Corners Rounded 6">
            <a:extLst>
              <a:ext uri="{FF2B5EF4-FFF2-40B4-BE49-F238E27FC236}">
                <a16:creationId xmlns="" xmlns:a16="http://schemas.microsoft.com/office/drawing/2014/main" id="{6AE0E743-A1CF-A195-4250-4F7250B499C5}"/>
              </a:ext>
            </a:extLst>
          </p:cNvPr>
          <p:cNvSpPr/>
          <p:nvPr/>
        </p:nvSpPr>
        <p:spPr>
          <a:xfrm>
            <a:off x="213921" y="874465"/>
            <a:ext cx="189479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Marked Transaction</a:t>
            </a:r>
            <a:endParaRPr lang="en-US" sz="1600" dirty="0">
              <a:solidFill>
                <a:schemeClr val="bg1"/>
              </a:solidFill>
            </a:endParaRPr>
          </a:p>
        </p:txBody>
      </p:sp>
    </p:spTree>
    <p:extLst>
      <p:ext uri="{BB962C8B-B14F-4D97-AF65-F5344CB8AC3E}">
        <p14:creationId xmlns:p14="http://schemas.microsoft.com/office/powerpoint/2010/main" val="58964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Defined Exception </a:t>
            </a:r>
            <a:r>
              <a:rPr lang="en-GB" dirty="0" smtClean="0"/>
              <a:t>– Example | </a:t>
            </a:r>
            <a:r>
              <a:rPr lang="en-US" sz="3600" dirty="0"/>
              <a:t>Divide by zero error </a:t>
            </a:r>
            <a:endParaRPr lang="en-US" dirty="0"/>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1194569"/>
            <a:ext cx="10129096" cy="237757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@val1</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8</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Set</a:t>
            </a:r>
            <a:r>
              <a:rPr lang="en-US" sz="1650" dirty="0">
                <a:solidFill>
                  <a:prstClr val="black"/>
                </a:solidFill>
                <a:latin typeface="Consolas" panose="020B0609020204030204" pitchFamily="49" charset="0"/>
              </a:rPr>
              <a:t> @val2</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@val1</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0</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8000"/>
                </a:solidFill>
                <a:latin typeface="Consolas" panose="020B0609020204030204" pitchFamily="49" charset="0"/>
              </a:rPr>
              <a:t>/* Error Occur Here */</a:t>
            </a:r>
            <a:r>
              <a:rPr lang="en-US"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Print</a:t>
            </a:r>
            <a:r>
              <a:rPr lang="en-US" sz="1650" dirty="0">
                <a:solidFill>
                  <a:prstClr val="black"/>
                </a:solidFill>
                <a:latin typeface="Consolas" panose="020B0609020204030204" pitchFamily="49" charset="0"/>
              </a:rPr>
              <a:t> </a:t>
            </a:r>
            <a:r>
              <a:rPr lang="en-US" sz="1650" dirty="0">
                <a:solidFill>
                  <a:srgbClr val="FF0000"/>
                </a:solidFill>
                <a:latin typeface="Consolas" panose="020B0609020204030204" pitchFamily="49" charset="0"/>
              </a:rPr>
              <a:t>'Error Occur that is:'</a:t>
            </a:r>
            <a:r>
              <a:rPr lang="en-US" sz="1650" dirty="0">
                <a:solidFill>
                  <a:prstClr val="black"/>
                </a:solidFill>
                <a:latin typeface="Consolas" panose="020B0609020204030204" pitchFamily="49" charset="0"/>
              </a:rPr>
              <a:t> + </a:t>
            </a:r>
            <a:r>
              <a:rPr lang="en-GB" sz="1650" dirty="0" err="1">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endParaRPr lang="en-GB" sz="1650" dirty="0">
              <a:solidFill>
                <a:prstClr val="black"/>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1194569"/>
            <a:ext cx="579518" cy="237757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System Defined Exception</a:t>
            </a:r>
          </a:p>
        </p:txBody>
      </p:sp>
      <p:sp>
        <p:nvSpPr>
          <p:cNvPr id="10" name="TextBox 9">
            <a:extLst>
              <a:ext uri="{FF2B5EF4-FFF2-40B4-BE49-F238E27FC236}">
                <a16:creationId xmlns="" xmlns:a16="http://schemas.microsoft.com/office/drawing/2014/main" id="{32B22FC2-89AD-88D1-40DD-E3B85E875C40}"/>
              </a:ext>
            </a:extLst>
          </p:cNvPr>
          <p:cNvSpPr txBox="1"/>
          <p:nvPr/>
        </p:nvSpPr>
        <p:spPr>
          <a:xfrm>
            <a:off x="432317" y="3901327"/>
            <a:ext cx="10692883" cy="646331"/>
          </a:xfrm>
          <a:prstGeom prst="rect">
            <a:avLst/>
          </a:prstGeom>
          <a:noFill/>
        </p:spPr>
        <p:txBody>
          <a:bodyPr wrap="square">
            <a:spAutoFit/>
          </a:bodyPr>
          <a:lstStyle/>
          <a:p>
            <a:pPr marL="0" indent="-87312" fontAlgn="base">
              <a:buNone/>
            </a:pPr>
            <a:r>
              <a:rPr lang="en-US" sz="1800" b="1" dirty="0"/>
              <a:t>O/P:</a:t>
            </a:r>
          </a:p>
          <a:p>
            <a:pPr marL="0" indent="-87312" fontAlgn="base">
              <a:buNone/>
            </a:pPr>
            <a:r>
              <a:rPr lang="en-US" sz="1800" dirty="0"/>
              <a:t>Error Occur that is: Divide by zero error encountered.</a:t>
            </a:r>
            <a:endParaRPr lang="en-GB" sz="1800" dirty="0"/>
          </a:p>
        </p:txBody>
      </p:sp>
    </p:spTree>
    <p:extLst>
      <p:ext uri="{BB962C8B-B14F-4D97-AF65-F5344CB8AC3E}">
        <p14:creationId xmlns:p14="http://schemas.microsoft.com/office/powerpoint/2010/main" val="5107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t>2101CS302</a:t>
            </a:r>
          </a:p>
        </p:txBody>
      </p:sp>
      <p:sp>
        <p:nvSpPr>
          <p:cNvPr id="28"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Naimish.vadodariya@darshan.ac.in</a:t>
            </a:r>
          </a:p>
        </p:txBody>
      </p:sp>
      <p:sp>
        <p:nvSpPr>
          <p:cNvPr id="29"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8866215253</a:t>
            </a:r>
          </a:p>
        </p:txBody>
      </p:sp>
      <p:sp>
        <p:nvSpPr>
          <p:cNvPr id="30"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816000" cy="290081"/>
          </a:xfrm>
        </p:spPr>
        <p:txBody>
          <a:bodyPr/>
          <a:lstStyle/>
          <a:p>
            <a:r>
              <a:rPr lang="en-US" dirty="0"/>
              <a:t>Computer Science &amp; Engineering Department</a:t>
            </a:r>
          </a:p>
        </p:txBody>
      </p:sp>
      <p:sp>
        <p:nvSpPr>
          <p:cNvPr id="31"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rPr>
              <a:t>Prof. Naimish R. Vadodariya</a:t>
            </a:r>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FBEDF-45AF-F229-AC39-62190489B5F2}"/>
              </a:ext>
            </a:extLst>
          </p:cNvPr>
          <p:cNvSpPr>
            <a:spLocks noGrp="1"/>
          </p:cNvSpPr>
          <p:nvPr>
            <p:ph type="title"/>
          </p:nvPr>
        </p:nvSpPr>
        <p:spPr/>
        <p:txBody>
          <a:bodyPr/>
          <a:lstStyle/>
          <a:p>
            <a:r>
              <a:rPr lang="en-US" dirty="0"/>
              <a:t>Handling Errors using TRY…CATCH</a:t>
            </a:r>
            <a:endParaRPr lang="en-GB" dirty="0"/>
          </a:p>
        </p:txBody>
      </p:sp>
      <p:sp>
        <p:nvSpPr>
          <p:cNvPr id="3" name="Content Placeholder 2">
            <a:extLst>
              <a:ext uri="{FF2B5EF4-FFF2-40B4-BE49-F238E27FC236}">
                <a16:creationId xmlns="" xmlns:a16="http://schemas.microsoft.com/office/drawing/2014/main" id="{4EDD2D5F-E338-AFFE-1815-247C766A8736}"/>
              </a:ext>
            </a:extLst>
          </p:cNvPr>
          <p:cNvSpPr>
            <a:spLocks noGrp="1"/>
          </p:cNvSpPr>
          <p:nvPr>
            <p:ph idx="1"/>
          </p:nvPr>
        </p:nvSpPr>
        <p:spPr/>
        <p:txBody>
          <a:bodyPr/>
          <a:lstStyle/>
          <a:p>
            <a:pPr marL="0" indent="0">
              <a:buNone/>
            </a:pPr>
            <a:r>
              <a:rPr lang="en-US" dirty="0"/>
              <a:t>Here’s how the syntax looks like.</a:t>
            </a:r>
            <a:endParaRPr lang="en-GB" sz="1800" dirty="0">
              <a:solidFill>
                <a:srgbClr val="0000FF"/>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--code to try </a:t>
            </a:r>
            <a:endParaRPr lang="en-GB"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r>
              <a:rPr lang="en-GB" sz="1800" dirty="0">
                <a:solidFill>
                  <a:srgbClr val="000000"/>
                </a:solidFill>
                <a:latin typeface="Consolas" panose="020B0609020204030204" pitchFamily="49" charset="0"/>
              </a:rPr>
              <a:t>  </a:t>
            </a:r>
          </a:p>
          <a:p>
            <a:pPr marL="544512" lvl="1"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--code to run if an error occurs is generated in try</a:t>
            </a:r>
            <a:endParaRPr lang="en-US"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r>
              <a:rPr lang="en-US" dirty="0"/>
              <a:t>Anything between the BEGIN TRY and END TRY is the code that we want to monitor for an error. </a:t>
            </a:r>
          </a:p>
          <a:p>
            <a:r>
              <a:rPr lang="en-US" dirty="0"/>
              <a:t>So, if an error would have happened inside this TRY statement, the control would have immediately get transferred to the CATCH statement and then it would have started executing code line by line.</a:t>
            </a:r>
          </a:p>
          <a:p>
            <a:r>
              <a:rPr lang="en-US" dirty="0"/>
              <a:t>Now, inside the CATCH statement, we can try to fix the error, report the error or even log the error, so we know when it happened, who did it by logging the username, all the useful stuff. </a:t>
            </a:r>
            <a:endParaRPr lang="en-GB" dirty="0"/>
          </a:p>
        </p:txBody>
      </p:sp>
    </p:spTree>
    <p:extLst>
      <p:ext uri="{BB962C8B-B14F-4D97-AF65-F5344CB8AC3E}">
        <p14:creationId xmlns:p14="http://schemas.microsoft.com/office/powerpoint/2010/main" val="5891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6149DB-C02A-7A13-903C-AD05687DEB22}"/>
              </a:ext>
            </a:extLst>
          </p:cNvPr>
          <p:cNvSpPr>
            <a:spLocks noGrp="1"/>
          </p:cNvSpPr>
          <p:nvPr>
            <p:ph type="title"/>
          </p:nvPr>
        </p:nvSpPr>
        <p:spPr/>
        <p:txBody>
          <a:bodyPr/>
          <a:lstStyle/>
          <a:p>
            <a:r>
              <a:rPr lang="en-US" dirty="0"/>
              <a:t>Nested TRY Block</a:t>
            </a:r>
            <a:endParaRPr lang="en-GB" dirty="0"/>
          </a:p>
        </p:txBody>
      </p:sp>
      <p:sp>
        <p:nvSpPr>
          <p:cNvPr id="3" name="Content Placeholder 2">
            <a:extLst>
              <a:ext uri="{FF2B5EF4-FFF2-40B4-BE49-F238E27FC236}">
                <a16:creationId xmlns="" xmlns:a16="http://schemas.microsoft.com/office/drawing/2014/main" id="{A2C28B41-9F4E-2A95-71F0-22BB0D0811E3}"/>
              </a:ext>
            </a:extLst>
          </p:cNvPr>
          <p:cNvSpPr>
            <a:spLocks noGrp="1"/>
          </p:cNvSpPr>
          <p:nvPr>
            <p:ph idx="1"/>
          </p:nvPr>
        </p:nvSpPr>
        <p:spPr/>
        <p:txBody>
          <a:bodyPr/>
          <a:lstStyle/>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Statements that may cause exceptions</a:t>
            </a:r>
            <a:endParaRPr lang="en-US"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Statements to handle exception</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TRY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CATCH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dirty="0"/>
          </a:p>
        </p:txBody>
      </p:sp>
    </p:spTree>
    <p:extLst>
      <p:ext uri="{BB962C8B-B14F-4D97-AF65-F5344CB8AC3E}">
        <p14:creationId xmlns:p14="http://schemas.microsoft.com/office/powerpoint/2010/main" val="261775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FBEDF-45AF-F229-AC39-62190489B5F2}"/>
              </a:ext>
            </a:extLst>
          </p:cNvPr>
          <p:cNvSpPr>
            <a:spLocks noGrp="1"/>
          </p:cNvSpPr>
          <p:nvPr>
            <p:ph type="title"/>
          </p:nvPr>
        </p:nvSpPr>
        <p:spPr/>
        <p:txBody>
          <a:bodyPr/>
          <a:lstStyle/>
          <a:p>
            <a:r>
              <a:rPr lang="en-US" dirty="0"/>
              <a:t>Error Functions in SQL</a:t>
            </a:r>
            <a:endParaRPr lang="en-GB" dirty="0"/>
          </a:p>
        </p:txBody>
      </p:sp>
      <p:graphicFrame>
        <p:nvGraphicFramePr>
          <p:cNvPr id="5" name="Content Placeholder 4">
            <a:extLst>
              <a:ext uri="{FF2B5EF4-FFF2-40B4-BE49-F238E27FC236}">
                <a16:creationId xmlns="" xmlns:a16="http://schemas.microsoft.com/office/drawing/2014/main" id="{C9B80827-E7F4-C3CF-B58E-871D9B1534DB}"/>
              </a:ext>
            </a:extLst>
          </p:cNvPr>
          <p:cNvGraphicFramePr>
            <a:graphicFrameLocks/>
          </p:cNvGraphicFramePr>
          <p:nvPr>
            <p:extLst>
              <p:ext uri="{D42A27DB-BD31-4B8C-83A1-F6EECF244321}">
                <p14:modId xmlns:p14="http://schemas.microsoft.com/office/powerpoint/2010/main" val="3058562148"/>
              </p:ext>
            </p:extLst>
          </p:nvPr>
        </p:nvGraphicFramePr>
        <p:xfrm>
          <a:off x="369683" y="2341325"/>
          <a:ext cx="11467412" cy="3291840"/>
        </p:xfrm>
        <a:graphic>
          <a:graphicData uri="http://schemas.openxmlformats.org/drawingml/2006/table">
            <a:tbl>
              <a:tblPr firstRow="1" bandRow="1">
                <a:tableStyleId>{8EC20E35-A176-4012-BC5E-935CFFF8708E}</a:tableStyleId>
              </a:tblPr>
              <a:tblGrid>
                <a:gridCol w="2319196">
                  <a:extLst>
                    <a:ext uri="{9D8B030D-6E8A-4147-A177-3AD203B41FA5}">
                      <a16:colId xmlns="" xmlns:a16="http://schemas.microsoft.com/office/drawing/2014/main" val="20000"/>
                    </a:ext>
                  </a:extLst>
                </a:gridCol>
                <a:gridCol w="9148216">
                  <a:extLst>
                    <a:ext uri="{9D8B030D-6E8A-4147-A177-3AD203B41FA5}">
                      <a16:colId xmlns="" xmlns:a16="http://schemas.microsoft.com/office/drawing/2014/main" val="20001"/>
                    </a:ext>
                  </a:extLst>
                </a:gridCol>
              </a:tblGrid>
              <a:tr h="360000">
                <a:tc>
                  <a:txBody>
                    <a:bodyPr/>
                    <a:lstStyle/>
                    <a:p>
                      <a:pPr algn="l"/>
                      <a:r>
                        <a:rPr lang="en-US" b="1" u="none" dirty="0">
                          <a:solidFill>
                            <a:schemeClr val="tx1"/>
                          </a:solidFill>
                        </a:rPr>
                        <a:t>Error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Details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360000">
                <a:tc>
                  <a:txBody>
                    <a:bodyPr/>
                    <a:lstStyle/>
                    <a:p>
                      <a:r>
                        <a:rPr lang="en-GB" sz="1800" dirty="0" smtClean="0">
                          <a:solidFill>
                            <a:srgbClr val="FF00FF"/>
                          </a:solidFill>
                          <a:latin typeface="Consolas" panose="020B0609020204030204" pitchFamily="49" charset="0"/>
                        </a:rPr>
                        <a:t>ERROR_NUMBER</a:t>
                      </a:r>
                      <a:r>
                        <a:rPr lang="en-GB" sz="1800" dirty="0" smtClean="0">
                          <a:solidFill>
                            <a:schemeClr val="tx1"/>
                          </a:solidFill>
                          <a:latin typeface="Consolas" panose="020B0609020204030204" pitchFamily="49" charset="0"/>
                        </a:rPr>
                        <a:t>()</a:t>
                      </a:r>
                      <a:endParaRPr lang="en-GB"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internal number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rgbClr val="FF00FF"/>
                          </a:solidFill>
                          <a:latin typeface="Consolas" panose="020B0609020204030204" pitchFamily="49" charset="0"/>
                          <a:ea typeface="+mn-ea"/>
                          <a:cs typeface="+mn-cs"/>
                        </a:rPr>
                        <a:t>ERROR_SEVERITY</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anything from informational errors to errors user of DBA can fix, etc.</a:t>
                      </a:r>
                    </a:p>
                    <a:p>
                      <a:r>
                        <a:rPr lang="en-US" sz="1200" b="0" i="0" kern="1200" dirty="0">
                          <a:solidFill>
                            <a:schemeClr val="dk1"/>
                          </a:solidFill>
                          <a:effectLst/>
                          <a:latin typeface="+mn-lt"/>
                          <a:ea typeface="+mn-ea"/>
                          <a:cs typeface="+mn-cs"/>
                        </a:rPr>
                        <a:t>13 - </a:t>
                      </a:r>
                      <a:r>
                        <a:rPr lang="en-GB" sz="1200" b="0" i="0" kern="1200" dirty="0">
                          <a:solidFill>
                            <a:schemeClr val="dk1"/>
                          </a:solidFill>
                          <a:effectLst/>
                          <a:latin typeface="+mn-lt"/>
                          <a:ea typeface="+mn-ea"/>
                          <a:cs typeface="+mn-cs"/>
                        </a:rPr>
                        <a:t>Indicates transaction deadlock errors.</a:t>
                      </a:r>
                    </a:p>
                    <a:p>
                      <a:r>
                        <a:rPr lang="en-US" sz="1200" b="0" i="0" kern="1200" dirty="0">
                          <a:solidFill>
                            <a:schemeClr val="dk1"/>
                          </a:solidFill>
                          <a:effectLst/>
                          <a:latin typeface="+mn-lt"/>
                          <a:ea typeface="+mn-ea"/>
                          <a:cs typeface="+mn-cs"/>
                        </a:rPr>
                        <a:t>14 - Indicates security-related errors, such as permission denied.</a:t>
                      </a:r>
                    </a:p>
                    <a:p>
                      <a:r>
                        <a:rPr lang="en-US" sz="1200" b="0" i="0" kern="1200" dirty="0">
                          <a:solidFill>
                            <a:schemeClr val="dk1"/>
                          </a:solidFill>
                          <a:effectLst/>
                          <a:latin typeface="+mn-lt"/>
                          <a:ea typeface="+mn-ea"/>
                          <a:cs typeface="+mn-cs"/>
                        </a:rPr>
                        <a:t>15 - Indicates syntax errors in the Transact-SQL command.</a:t>
                      </a:r>
                    </a:p>
                    <a:p>
                      <a:r>
                        <a:rPr lang="en-US" sz="1200" b="0" i="0" kern="1200" dirty="0">
                          <a:solidFill>
                            <a:schemeClr val="dk1"/>
                          </a:solidFill>
                          <a:effectLst/>
                          <a:latin typeface="+mn-lt"/>
                          <a:ea typeface="+mn-ea"/>
                          <a:cs typeface="+mn-cs"/>
                        </a:rPr>
                        <a:t>16 - Indicates general errors that can be corrected by the user.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rgbClr val="FF00FF"/>
                          </a:solidFill>
                          <a:latin typeface="Consolas" panose="020B0609020204030204" pitchFamily="49" charset="0"/>
                        </a:rPr>
                        <a:t>ERROR_STATE</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the source</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rgbClr val="FF00FF"/>
                          </a:solidFill>
                          <a:latin typeface="Consolas" panose="020B0609020204030204" pitchFamily="49" charset="0"/>
                          <a:ea typeface="+mn-ea"/>
                          <a:cs typeface="+mn-cs"/>
                        </a:rPr>
                        <a:t>ERROR_LINE</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line number at which an error happened 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rgbClr val="FF00FF"/>
                          </a:solidFill>
                          <a:latin typeface="Consolas" panose="020B0609020204030204" pitchFamily="49" charset="0"/>
                          <a:ea typeface="+mn-ea"/>
                          <a:cs typeface="+mn-cs"/>
                        </a:rPr>
                        <a:t>ERROR_MESSAGE</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most essential information and that is the message text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rgbClr val="FF00FF"/>
                          </a:solidFill>
                          <a:latin typeface="Consolas" panose="020B0609020204030204" pitchFamily="49" charset="0"/>
                          <a:ea typeface="+mn-ea"/>
                          <a:cs typeface="+mn-cs"/>
                        </a:rPr>
                        <a:t>ERROR_PROCEDURE</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name of the stored procedure or function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pic>
        <p:nvPicPr>
          <p:cNvPr id="6" name="Picture 5">
            <a:extLst>
              <a:ext uri="{FF2B5EF4-FFF2-40B4-BE49-F238E27FC236}">
                <a16:creationId xmlns="" xmlns:a16="http://schemas.microsoft.com/office/drawing/2014/main" id="{E8B33A2E-CFF2-C04B-A4D5-4ACE57065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83" y="863444"/>
            <a:ext cx="11452633" cy="1403287"/>
          </a:xfrm>
          <a:prstGeom prst="rect">
            <a:avLst/>
          </a:prstGeom>
          <a:ln w="38100">
            <a:solidFill>
              <a:srgbClr val="F54337"/>
            </a:solidFill>
          </a:ln>
        </p:spPr>
      </p:pic>
    </p:spTree>
    <p:extLst>
      <p:ext uri="{BB962C8B-B14F-4D97-AF65-F5344CB8AC3E}">
        <p14:creationId xmlns:p14="http://schemas.microsoft.com/office/powerpoint/2010/main" val="359471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12482</TotalTime>
  <Words>3983</Words>
  <Application>Microsoft Office PowerPoint</Application>
  <PresentationFormat>Widescreen</PresentationFormat>
  <Paragraphs>1029</Paragraphs>
  <Slides>60</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Roboto Condensed</vt:lpstr>
      <vt:lpstr>Roboto Condensed Light</vt:lpstr>
      <vt:lpstr>Calibri</vt:lpstr>
      <vt:lpstr>Wingdings 3</vt:lpstr>
      <vt:lpstr>Wingdings 2</vt:lpstr>
      <vt:lpstr>Arial</vt:lpstr>
      <vt:lpstr>Wingdings</vt:lpstr>
      <vt:lpstr>Consolas</vt:lpstr>
      <vt:lpstr>Segoe UI Black</vt:lpstr>
      <vt:lpstr>Office Theme</vt:lpstr>
      <vt:lpstr>Unit-2  Exception Handling &amp;  Transaction Management</vt:lpstr>
      <vt:lpstr>PowerPoint Presentation</vt:lpstr>
      <vt:lpstr>Exception Handling</vt:lpstr>
      <vt:lpstr>Introduction : Error/Exception Handling</vt:lpstr>
      <vt:lpstr>Types of SQL Server Exceptions</vt:lpstr>
      <vt:lpstr>System Defined Exception – Example | Divide by zero error </vt:lpstr>
      <vt:lpstr>Handling Errors using TRY…CATCH</vt:lpstr>
      <vt:lpstr>Nested TRY Block</vt:lpstr>
      <vt:lpstr>Error Functions in SQL</vt:lpstr>
      <vt:lpstr>Example: Error Functions</vt:lpstr>
      <vt:lpstr>Procedure with TRY…CATCH Example</vt:lpstr>
      <vt:lpstr>Stored Procedure – Exception Example</vt:lpstr>
      <vt:lpstr>Throw &amp; RaiseError()</vt:lpstr>
      <vt:lpstr>Throw</vt:lpstr>
      <vt:lpstr>Throw Cont..</vt:lpstr>
      <vt:lpstr>Using THROW statement to raise an Exception</vt:lpstr>
      <vt:lpstr>Throw Example</vt:lpstr>
      <vt:lpstr>Throw Example</vt:lpstr>
      <vt:lpstr>User Defined Exception – Example [Odd/Even Number]</vt:lpstr>
      <vt:lpstr>User Defined Exception – Example [Odd/Even Number]</vt:lpstr>
      <vt:lpstr>Using THROW statement to raise an System Exception</vt:lpstr>
      <vt:lpstr>      Information!!!</vt:lpstr>
      <vt:lpstr>RAISERROR()</vt:lpstr>
      <vt:lpstr>RAISERROR() Example</vt:lpstr>
      <vt:lpstr>Transaction Management</vt:lpstr>
      <vt:lpstr>Example - Transaction</vt:lpstr>
      <vt:lpstr>Example - Transaction </vt:lpstr>
      <vt:lpstr>ACID properties of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OR  State Transition Diagram</vt:lpstr>
      <vt:lpstr>Transaction State Diagram OR State Transition Diagram</vt:lpstr>
      <vt:lpstr>Transaction State Diagram OR State Transition Diagram</vt:lpstr>
      <vt:lpstr>Introduction : Transactions</vt:lpstr>
      <vt:lpstr>Introduction : Transaction</vt:lpstr>
      <vt:lpstr>Transaction Steps </vt:lpstr>
      <vt:lpstr>Modes of Transactions</vt:lpstr>
      <vt:lpstr>Modes of Transaction</vt:lpstr>
      <vt:lpstr>1. Implicit Transaction</vt:lpstr>
      <vt:lpstr>2. Explicit Transaction</vt:lpstr>
      <vt:lpstr>2. Explicit Transaction Cont..</vt:lpstr>
      <vt:lpstr>2. Explicit Transaction Cont..</vt:lpstr>
      <vt:lpstr>Save Points in Transactions</vt:lpstr>
      <vt:lpstr>Why Save Points?</vt:lpstr>
      <vt:lpstr>Save Points in Transaction</vt:lpstr>
      <vt:lpstr>Save Points in Transaction Cont..</vt:lpstr>
      <vt:lpstr>Save Points in Transaction [Without Rollback Tran Name]</vt:lpstr>
      <vt:lpstr>Save Points in Transaction Cont..</vt:lpstr>
      <vt:lpstr>Save Point Name using a Variable</vt:lpstr>
      <vt:lpstr>Save Points with Same Name</vt:lpstr>
      <vt:lpstr>Save Points with Same Name Cont..</vt:lpstr>
      <vt:lpstr>Save Point with Mismatch Name in Roll Back</vt:lpstr>
      <vt:lpstr>Save Point with Mismatch Name in Roll Back Cont..</vt:lpstr>
      <vt:lpstr>Auto Rollback Transaction</vt:lpstr>
      <vt:lpstr>Marked Transaction</vt:lpstr>
      <vt:lpstr>Marked Transaction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Shree</cp:lastModifiedBy>
  <cp:revision>363</cp:revision>
  <dcterms:created xsi:type="dcterms:W3CDTF">2020-05-01T05:09:15Z</dcterms:created>
  <dcterms:modified xsi:type="dcterms:W3CDTF">2023-08-25T09:30:41Z</dcterms:modified>
</cp:coreProperties>
</file>