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83" r:id="rId2"/>
    <p:sldId id="292" r:id="rId3"/>
    <p:sldId id="821" r:id="rId4"/>
    <p:sldId id="822" r:id="rId5"/>
    <p:sldId id="823" r:id="rId6"/>
    <p:sldId id="824" r:id="rId7"/>
    <p:sldId id="827" r:id="rId8"/>
    <p:sldId id="826" r:id="rId9"/>
    <p:sldId id="700" r:id="rId10"/>
    <p:sldId id="801" r:id="rId11"/>
    <p:sldId id="803" r:id="rId12"/>
    <p:sldId id="804" r:id="rId13"/>
    <p:sldId id="805" r:id="rId14"/>
    <p:sldId id="806" r:id="rId15"/>
    <p:sldId id="807" r:id="rId16"/>
    <p:sldId id="825" r:id="rId17"/>
    <p:sldId id="819" r:id="rId18"/>
    <p:sldId id="815" r:id="rId19"/>
    <p:sldId id="828" r:id="rId20"/>
    <p:sldId id="808" r:id="rId21"/>
    <p:sldId id="809" r:id="rId22"/>
    <p:sldId id="817" r:id="rId23"/>
    <p:sldId id="818" r:id="rId24"/>
    <p:sldId id="811" r:id="rId25"/>
    <p:sldId id="832" r:id="rId26"/>
    <p:sldId id="833" r:id="rId27"/>
    <p:sldId id="834" r:id="rId28"/>
    <p:sldId id="835" r:id="rId29"/>
    <p:sldId id="839" r:id="rId30"/>
    <p:sldId id="840" r:id="rId31"/>
    <p:sldId id="841" r:id="rId32"/>
    <p:sldId id="836" r:id="rId33"/>
    <p:sldId id="837" r:id="rId34"/>
    <p:sldId id="838" r:id="rId35"/>
    <p:sldId id="842" r:id="rId36"/>
    <p:sldId id="843" r:id="rId37"/>
    <p:sldId id="786" r:id="rId38"/>
    <p:sldId id="781" r:id="rId39"/>
    <p:sldId id="789" r:id="rId40"/>
    <p:sldId id="787" r:id="rId41"/>
    <p:sldId id="790" r:id="rId42"/>
    <p:sldId id="844" r:id="rId43"/>
    <p:sldId id="845" r:id="rId44"/>
    <p:sldId id="846" r:id="rId45"/>
    <p:sldId id="791" r:id="rId46"/>
    <p:sldId id="788" r:id="rId47"/>
    <p:sldId id="792" r:id="rId48"/>
    <p:sldId id="793" r:id="rId49"/>
    <p:sldId id="794" r:id="rId50"/>
    <p:sldId id="795" r:id="rId51"/>
    <p:sldId id="387" r:id="rId52"/>
  </p:sldIdLst>
  <p:sldSz cx="12192000" cy="6858000"/>
  <p:notesSz cx="6858000" cy="9144000"/>
  <p:embeddedFontLst>
    <p:embeddedFont>
      <p:font typeface="Consolas" panose="020B0609020204030204" pitchFamily="49" charset="0"/>
      <p:regular r:id="rId54"/>
      <p:bold r:id="rId55"/>
      <p:italic r:id="rId56"/>
      <p:boldItalic r:id="rId57"/>
    </p:embeddedFont>
    <p:embeddedFont>
      <p:font typeface="Roboto Condensed Light" panose="020B0604020202020204" charset="0"/>
      <p:regular r:id="rId58"/>
      <p:italic r:id="rId59"/>
    </p:embeddedFont>
    <p:embeddedFont>
      <p:font typeface="Wingdings 3" panose="05040102010807070707" pitchFamily="18" charset="2"/>
      <p:regular r:id="rId60"/>
    </p:embeddedFont>
    <p:embeddedFont>
      <p:font typeface="Calibri" panose="020F0502020204030204" pitchFamily="34" charset="0"/>
      <p:regular r:id="rId61"/>
      <p:bold r:id="rId62"/>
      <p:italic r:id="rId63"/>
      <p:boldItalic r:id="rId64"/>
    </p:embeddedFont>
    <p:embeddedFont>
      <p:font typeface="Roboto Condensed" panose="020B0604020202020204" charset="0"/>
      <p:regular r:id="rId65"/>
      <p:bold r:id="rId66"/>
      <p:italic r:id="rId67"/>
      <p:boldItalic r:id="rId68"/>
    </p:embeddedFont>
    <p:embeddedFont>
      <p:font typeface="Segoe UI Black" panose="020B0A02040204020203" pitchFamily="34" charset="0"/>
      <p:bold r:id="rId69"/>
      <p:boldItalic r:id="rId70"/>
    </p:embeddedFont>
    <p:embeddedFont>
      <p:font typeface="Wingdings 2" panose="05020102010507070707" pitchFamily="18" charset="2"/>
      <p:regular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RSj1wgT9TNc6xV47Fkc+A==" hashData="Eyxw+buz8AVIiodLTJ7Y9ch+mlo+cZj9B7Ar2X/Y6El2seGQD4P2l1vqxqa0k+klg9ZmXbNXYMmhT/81m34vLw=="/>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B1C"/>
    <a:srgbClr val="F54337"/>
    <a:srgbClr val="CC3300"/>
    <a:srgbClr val="301B92"/>
    <a:srgbClr val="D10233"/>
    <a:srgbClr val="673BB7"/>
    <a:srgbClr val="607D8B"/>
    <a:srgbClr val="ED524F"/>
    <a:srgbClr val="D81A60"/>
    <a:srgbClr val="890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816C4-4560-45CC-A3CB-4E3B35056D62}" v="2" dt="2022-10-06T11:53:55.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70" d="100"/>
          <a:sy n="70" d="100"/>
        </p:scale>
        <p:origin x="25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 Type="http://schemas.openxmlformats.org/officeDocument/2006/relationships/slide" Target="slides/slide6.xml"/><Relationship Id="rId71"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DDADC23A-8227-4B6B-B107-46C7CE041189}"/>
    <pc:docChg chg="undo redo custSel addSld delSld modSld sldOrd modMainMaster addSection delSection">
      <pc:chgData name="Naimish Vadodariya" userId="d2e325c0593a319e" providerId="LiveId" clId="{DDADC23A-8227-4B6B-B107-46C7CE041189}" dt="2022-08-26T07:22:15.958" v="4466" actId="208"/>
      <pc:docMkLst>
        <pc:docMk/>
      </pc:docMkLst>
      <pc:sldChg chg="modSp mod">
        <pc:chgData name="Naimish Vadodariya" userId="d2e325c0593a319e" providerId="LiveId" clId="{DDADC23A-8227-4B6B-B107-46C7CE041189}" dt="2022-07-25T23:47:20.034" v="6"/>
        <pc:sldMkLst>
          <pc:docMk/>
          <pc:sldMk cId="661001938" sldId="283"/>
        </pc:sldMkLst>
        <pc:spChg chg="mod">
          <ac:chgData name="Naimish Vadodariya" userId="d2e325c0593a319e" providerId="LiveId" clId="{DDADC23A-8227-4B6B-B107-46C7CE041189}" dt="2022-07-25T23:47:20.034" v="6"/>
          <ac:spMkLst>
            <pc:docMk/>
            <pc:sldMk cId="661001938" sldId="283"/>
            <ac:spMk id="2" creationId="{0E0A5353-D4D5-43D7-A039-6CFC6871D64F}"/>
          </ac:spMkLst>
        </pc:spChg>
      </pc:sldChg>
      <pc:sldChg chg="modSp mod">
        <pc:chgData name="Naimish Vadodariya" userId="d2e325c0593a319e" providerId="LiveId" clId="{DDADC23A-8227-4B6B-B107-46C7CE041189}" dt="2022-08-12T03:51:33.509" v="2740" actId="20577"/>
        <pc:sldMkLst>
          <pc:docMk/>
          <pc:sldMk cId="2724533103" sldId="288"/>
        </pc:sldMkLst>
        <pc:spChg chg="mod">
          <ac:chgData name="Naimish Vadodariya" userId="d2e325c0593a319e" providerId="LiveId" clId="{DDADC23A-8227-4B6B-B107-46C7CE041189}" dt="2022-07-25T23:48:14.144" v="48" actId="20577"/>
          <ac:spMkLst>
            <pc:docMk/>
            <pc:sldMk cId="2724533103" sldId="288"/>
            <ac:spMk id="2" creationId="{54D792E8-8838-4744-A7DD-92B0ED18307B}"/>
          </ac:spMkLst>
        </pc:spChg>
        <pc:spChg chg="mod">
          <ac:chgData name="Naimish Vadodariya" userId="d2e325c0593a319e" providerId="LiveId" clId="{DDADC23A-8227-4B6B-B107-46C7CE041189}" dt="2022-08-12T03:51:33.509" v="2740" actId="20577"/>
          <ac:spMkLst>
            <pc:docMk/>
            <pc:sldMk cId="2724533103" sldId="288"/>
            <ac:spMk id="3" creationId="{6C915463-E8EE-4502-8261-E337007EFAAF}"/>
          </ac:spMkLst>
        </pc:spChg>
      </pc:sldChg>
      <pc:sldChg chg="del">
        <pc:chgData name="Naimish Vadodariya" userId="d2e325c0593a319e" providerId="LiveId" clId="{DDADC23A-8227-4B6B-B107-46C7CE041189}" dt="2022-07-26T00:36:36.020" v="402" actId="47"/>
        <pc:sldMkLst>
          <pc:docMk/>
          <pc:sldMk cId="1915482141" sldId="289"/>
        </pc:sldMkLst>
      </pc:sldChg>
      <pc:sldChg chg="del">
        <pc:chgData name="Naimish Vadodariya" userId="d2e325c0593a319e" providerId="LiveId" clId="{DDADC23A-8227-4B6B-B107-46C7CE041189}" dt="2022-07-25T23:49:15.477" v="60" actId="2696"/>
        <pc:sldMkLst>
          <pc:docMk/>
          <pc:sldMk cId="1761905927" sldId="290"/>
        </pc:sldMkLst>
      </pc:sldChg>
      <pc:sldChg chg="del">
        <pc:chgData name="Naimish Vadodariya" userId="d2e325c0593a319e" providerId="LiveId" clId="{DDADC23A-8227-4B6B-B107-46C7CE041189}" dt="2022-07-26T00:36:36.020" v="402" actId="47"/>
        <pc:sldMkLst>
          <pc:docMk/>
          <pc:sldMk cId="2554711902" sldId="291"/>
        </pc:sldMkLst>
      </pc:sldChg>
      <pc:sldChg chg="modSp mod modAnim">
        <pc:chgData name="Naimish Vadodariya" userId="d2e325c0593a319e" providerId="LiveId" clId="{DDADC23A-8227-4B6B-B107-46C7CE041189}" dt="2022-08-12T03:51:24.370" v="2738" actId="20577"/>
        <pc:sldMkLst>
          <pc:docMk/>
          <pc:sldMk cId="4216305698" sldId="292"/>
        </pc:sldMkLst>
        <pc:spChg chg="mod">
          <ac:chgData name="Naimish Vadodariya" userId="d2e325c0593a319e" providerId="LiveId" clId="{DDADC23A-8227-4B6B-B107-46C7CE041189}" dt="2022-08-12T03:51:24.370" v="2738" actId="20577"/>
          <ac:spMkLst>
            <pc:docMk/>
            <pc:sldMk cId="4216305698" sldId="292"/>
            <ac:spMk id="9" creationId="{BDA2F9A4-6988-4274-8384-12496EC9D59D}"/>
          </ac:spMkLst>
        </pc:spChg>
      </pc:sldChg>
      <pc:sldChg chg="modSp mod ord modAnim">
        <pc:chgData name="Naimish Vadodariya" userId="d2e325c0593a319e" providerId="LiveId" clId="{DDADC23A-8227-4B6B-B107-46C7CE041189}" dt="2022-08-05T03:26:31.773" v="1691" actId="6549"/>
        <pc:sldMkLst>
          <pc:docMk/>
          <pc:sldMk cId="1234560127" sldId="325"/>
        </pc:sldMkLst>
        <pc:spChg chg="mod">
          <ac:chgData name="Naimish Vadodariya" userId="d2e325c0593a319e" providerId="LiveId" clId="{DDADC23A-8227-4B6B-B107-46C7CE041189}" dt="2022-07-25T23:52:14.950" v="106" actId="20577"/>
          <ac:spMkLst>
            <pc:docMk/>
            <pc:sldMk cId="1234560127" sldId="325"/>
            <ac:spMk id="2" creationId="{E1F2D5F8-87CB-4B5B-8EC7-5F4CE6485746}"/>
          </ac:spMkLst>
        </pc:spChg>
        <pc:spChg chg="mod">
          <ac:chgData name="Naimish Vadodariya" userId="d2e325c0593a319e" providerId="LiveId" clId="{DDADC23A-8227-4B6B-B107-46C7CE041189}" dt="2022-08-05T03:26:31.773" v="1691" actId="6549"/>
          <ac:spMkLst>
            <pc:docMk/>
            <pc:sldMk cId="1234560127" sldId="325"/>
            <ac:spMk id="3" creationId="{139A428D-8F15-4206-B337-FA27C005FA71}"/>
          </ac:spMkLst>
        </pc:spChg>
      </pc:sldChg>
      <pc:sldChg chg="modSp mod modAnim">
        <pc:chgData name="Naimish Vadodariya" userId="d2e325c0593a319e" providerId="LiveId" clId="{DDADC23A-8227-4B6B-B107-46C7CE041189}" dt="2022-08-05T03:15:16.941" v="1515" actId="20577"/>
        <pc:sldMkLst>
          <pc:docMk/>
          <pc:sldMk cId="207174456" sldId="326"/>
        </pc:sldMkLst>
        <pc:spChg chg="mod">
          <ac:chgData name="Naimish Vadodariya" userId="d2e325c0593a319e" providerId="LiveId" clId="{DDADC23A-8227-4B6B-B107-46C7CE041189}" dt="2022-08-05T03:15:16.941" v="1515" actId="20577"/>
          <ac:spMkLst>
            <pc:docMk/>
            <pc:sldMk cId="207174456" sldId="326"/>
            <ac:spMk id="2" creationId="{E1F2D5F8-87CB-4B5B-8EC7-5F4CE6485746}"/>
          </ac:spMkLst>
        </pc:spChg>
        <pc:spChg chg="mod">
          <ac:chgData name="Naimish Vadodariya" userId="d2e325c0593a319e" providerId="LiveId" clId="{DDADC23A-8227-4B6B-B107-46C7CE041189}" dt="2022-08-04T03:37:39.773" v="1087" actId="15"/>
          <ac:spMkLst>
            <pc:docMk/>
            <pc:sldMk cId="207174456" sldId="326"/>
            <ac:spMk id="3" creationId="{139A428D-8F15-4206-B337-FA27C005FA71}"/>
          </ac:spMkLst>
        </pc:spChg>
      </pc:sldChg>
      <pc:sldChg chg="del">
        <pc:chgData name="Naimish Vadodariya" userId="d2e325c0593a319e" providerId="LiveId" clId="{DDADC23A-8227-4B6B-B107-46C7CE041189}" dt="2022-07-26T00:36:36.020" v="402" actId="47"/>
        <pc:sldMkLst>
          <pc:docMk/>
          <pc:sldMk cId="200374224" sldId="327"/>
        </pc:sldMkLst>
      </pc:sldChg>
      <pc:sldChg chg="del">
        <pc:chgData name="Naimish Vadodariya" userId="d2e325c0593a319e" providerId="LiveId" clId="{DDADC23A-8227-4B6B-B107-46C7CE041189}" dt="2022-07-26T00:36:36.020" v="402" actId="47"/>
        <pc:sldMkLst>
          <pc:docMk/>
          <pc:sldMk cId="700880048" sldId="328"/>
        </pc:sldMkLst>
      </pc:sldChg>
      <pc:sldChg chg="del">
        <pc:chgData name="Naimish Vadodariya" userId="d2e325c0593a319e" providerId="LiveId" clId="{DDADC23A-8227-4B6B-B107-46C7CE041189}" dt="2022-07-26T00:36:36.020" v="402" actId="47"/>
        <pc:sldMkLst>
          <pc:docMk/>
          <pc:sldMk cId="2908367801" sldId="329"/>
        </pc:sldMkLst>
      </pc:sldChg>
      <pc:sldChg chg="del">
        <pc:chgData name="Naimish Vadodariya" userId="d2e325c0593a319e" providerId="LiveId" clId="{DDADC23A-8227-4B6B-B107-46C7CE041189}" dt="2022-07-26T00:36:36.020" v="402" actId="47"/>
        <pc:sldMkLst>
          <pc:docMk/>
          <pc:sldMk cId="2102694878" sldId="333"/>
        </pc:sldMkLst>
      </pc:sldChg>
      <pc:sldChg chg="del">
        <pc:chgData name="Naimish Vadodariya" userId="d2e325c0593a319e" providerId="LiveId" clId="{DDADC23A-8227-4B6B-B107-46C7CE041189}" dt="2022-07-26T00:36:36.020" v="402" actId="47"/>
        <pc:sldMkLst>
          <pc:docMk/>
          <pc:sldMk cId="1307951622" sldId="334"/>
        </pc:sldMkLst>
      </pc:sldChg>
      <pc:sldChg chg="del">
        <pc:chgData name="Naimish Vadodariya" userId="d2e325c0593a319e" providerId="LiveId" clId="{DDADC23A-8227-4B6B-B107-46C7CE041189}" dt="2022-07-26T00:36:36.020" v="402" actId="47"/>
        <pc:sldMkLst>
          <pc:docMk/>
          <pc:sldMk cId="2386556163" sldId="335"/>
        </pc:sldMkLst>
      </pc:sldChg>
      <pc:sldChg chg="del">
        <pc:chgData name="Naimish Vadodariya" userId="d2e325c0593a319e" providerId="LiveId" clId="{DDADC23A-8227-4B6B-B107-46C7CE041189}" dt="2022-07-26T00:36:36.020" v="402" actId="47"/>
        <pc:sldMkLst>
          <pc:docMk/>
          <pc:sldMk cId="1286906720" sldId="336"/>
        </pc:sldMkLst>
      </pc:sldChg>
      <pc:sldChg chg="del">
        <pc:chgData name="Naimish Vadodariya" userId="d2e325c0593a319e" providerId="LiveId" clId="{DDADC23A-8227-4B6B-B107-46C7CE041189}" dt="2022-07-26T00:36:36.020" v="402" actId="47"/>
        <pc:sldMkLst>
          <pc:docMk/>
          <pc:sldMk cId="2721305422" sldId="337"/>
        </pc:sldMkLst>
      </pc:sldChg>
      <pc:sldChg chg="del">
        <pc:chgData name="Naimish Vadodariya" userId="d2e325c0593a319e" providerId="LiveId" clId="{DDADC23A-8227-4B6B-B107-46C7CE041189}" dt="2022-07-26T00:36:36.020" v="402" actId="47"/>
        <pc:sldMkLst>
          <pc:docMk/>
          <pc:sldMk cId="138633755" sldId="338"/>
        </pc:sldMkLst>
      </pc:sldChg>
      <pc:sldChg chg="del">
        <pc:chgData name="Naimish Vadodariya" userId="d2e325c0593a319e" providerId="LiveId" clId="{DDADC23A-8227-4B6B-B107-46C7CE041189}" dt="2022-07-26T00:36:36.020" v="402" actId="47"/>
        <pc:sldMkLst>
          <pc:docMk/>
          <pc:sldMk cId="3562170766" sldId="339"/>
        </pc:sldMkLst>
      </pc:sldChg>
      <pc:sldChg chg="del">
        <pc:chgData name="Naimish Vadodariya" userId="d2e325c0593a319e" providerId="LiveId" clId="{DDADC23A-8227-4B6B-B107-46C7CE041189}" dt="2022-07-26T00:36:36.020" v="402" actId="47"/>
        <pc:sldMkLst>
          <pc:docMk/>
          <pc:sldMk cId="3889958765" sldId="340"/>
        </pc:sldMkLst>
      </pc:sldChg>
      <pc:sldChg chg="del">
        <pc:chgData name="Naimish Vadodariya" userId="d2e325c0593a319e" providerId="LiveId" clId="{DDADC23A-8227-4B6B-B107-46C7CE041189}" dt="2022-07-26T00:36:36.020" v="402" actId="47"/>
        <pc:sldMkLst>
          <pc:docMk/>
          <pc:sldMk cId="2086744626" sldId="341"/>
        </pc:sldMkLst>
      </pc:sldChg>
      <pc:sldChg chg="del">
        <pc:chgData name="Naimish Vadodariya" userId="d2e325c0593a319e" providerId="LiveId" clId="{DDADC23A-8227-4B6B-B107-46C7CE041189}" dt="2022-07-26T00:36:36.020" v="402" actId="47"/>
        <pc:sldMkLst>
          <pc:docMk/>
          <pc:sldMk cId="2107187307" sldId="342"/>
        </pc:sldMkLst>
      </pc:sldChg>
      <pc:sldChg chg="del">
        <pc:chgData name="Naimish Vadodariya" userId="d2e325c0593a319e" providerId="LiveId" clId="{DDADC23A-8227-4B6B-B107-46C7CE041189}" dt="2022-07-26T00:36:36.020" v="402" actId="47"/>
        <pc:sldMkLst>
          <pc:docMk/>
          <pc:sldMk cId="1567735539" sldId="344"/>
        </pc:sldMkLst>
      </pc:sldChg>
      <pc:sldChg chg="del">
        <pc:chgData name="Naimish Vadodariya" userId="d2e325c0593a319e" providerId="LiveId" clId="{DDADC23A-8227-4B6B-B107-46C7CE041189}" dt="2022-07-26T00:36:36.020" v="402" actId="47"/>
        <pc:sldMkLst>
          <pc:docMk/>
          <pc:sldMk cId="181536675" sldId="345"/>
        </pc:sldMkLst>
      </pc:sldChg>
      <pc:sldChg chg="del">
        <pc:chgData name="Naimish Vadodariya" userId="d2e325c0593a319e" providerId="LiveId" clId="{DDADC23A-8227-4B6B-B107-46C7CE041189}" dt="2022-07-26T00:36:36.020" v="402" actId="47"/>
        <pc:sldMkLst>
          <pc:docMk/>
          <pc:sldMk cId="3714275617" sldId="346"/>
        </pc:sldMkLst>
      </pc:sldChg>
      <pc:sldChg chg="del">
        <pc:chgData name="Naimish Vadodariya" userId="d2e325c0593a319e" providerId="LiveId" clId="{DDADC23A-8227-4B6B-B107-46C7CE041189}" dt="2022-07-26T00:36:36.020" v="402" actId="47"/>
        <pc:sldMkLst>
          <pc:docMk/>
          <pc:sldMk cId="3319134064" sldId="347"/>
        </pc:sldMkLst>
      </pc:sldChg>
      <pc:sldChg chg="del">
        <pc:chgData name="Naimish Vadodariya" userId="d2e325c0593a319e" providerId="LiveId" clId="{DDADC23A-8227-4B6B-B107-46C7CE041189}" dt="2022-07-26T00:36:36.020" v="402" actId="47"/>
        <pc:sldMkLst>
          <pc:docMk/>
          <pc:sldMk cId="434497636" sldId="348"/>
        </pc:sldMkLst>
      </pc:sldChg>
      <pc:sldChg chg="del">
        <pc:chgData name="Naimish Vadodariya" userId="d2e325c0593a319e" providerId="LiveId" clId="{DDADC23A-8227-4B6B-B107-46C7CE041189}" dt="2022-07-26T00:36:36.020" v="402" actId="47"/>
        <pc:sldMkLst>
          <pc:docMk/>
          <pc:sldMk cId="2709924892" sldId="349"/>
        </pc:sldMkLst>
      </pc:sldChg>
      <pc:sldChg chg="del">
        <pc:chgData name="Naimish Vadodariya" userId="d2e325c0593a319e" providerId="LiveId" clId="{DDADC23A-8227-4B6B-B107-46C7CE041189}" dt="2022-07-26T00:36:36.020" v="402" actId="47"/>
        <pc:sldMkLst>
          <pc:docMk/>
          <pc:sldMk cId="3258211627" sldId="350"/>
        </pc:sldMkLst>
      </pc:sldChg>
      <pc:sldChg chg="del">
        <pc:chgData name="Naimish Vadodariya" userId="d2e325c0593a319e" providerId="LiveId" clId="{DDADC23A-8227-4B6B-B107-46C7CE041189}" dt="2022-07-26T00:36:36.020" v="402" actId="47"/>
        <pc:sldMkLst>
          <pc:docMk/>
          <pc:sldMk cId="2767398587" sldId="351"/>
        </pc:sldMkLst>
      </pc:sldChg>
      <pc:sldChg chg="del">
        <pc:chgData name="Naimish Vadodariya" userId="d2e325c0593a319e" providerId="LiveId" clId="{DDADC23A-8227-4B6B-B107-46C7CE041189}" dt="2022-07-26T00:36:36.020" v="402" actId="47"/>
        <pc:sldMkLst>
          <pc:docMk/>
          <pc:sldMk cId="3413931405" sldId="352"/>
        </pc:sldMkLst>
      </pc:sldChg>
      <pc:sldChg chg="del">
        <pc:chgData name="Naimish Vadodariya" userId="d2e325c0593a319e" providerId="LiveId" clId="{DDADC23A-8227-4B6B-B107-46C7CE041189}" dt="2022-07-26T00:36:36.020" v="402" actId="47"/>
        <pc:sldMkLst>
          <pc:docMk/>
          <pc:sldMk cId="4107172736" sldId="353"/>
        </pc:sldMkLst>
      </pc:sldChg>
      <pc:sldChg chg="del">
        <pc:chgData name="Naimish Vadodariya" userId="d2e325c0593a319e" providerId="LiveId" clId="{DDADC23A-8227-4B6B-B107-46C7CE041189}" dt="2022-07-26T00:36:36.020" v="402" actId="47"/>
        <pc:sldMkLst>
          <pc:docMk/>
          <pc:sldMk cId="4185250179" sldId="354"/>
        </pc:sldMkLst>
      </pc:sldChg>
      <pc:sldChg chg="del">
        <pc:chgData name="Naimish Vadodariya" userId="d2e325c0593a319e" providerId="LiveId" clId="{DDADC23A-8227-4B6B-B107-46C7CE041189}" dt="2022-07-26T00:36:36.020" v="402" actId="47"/>
        <pc:sldMkLst>
          <pc:docMk/>
          <pc:sldMk cId="3121768446" sldId="355"/>
        </pc:sldMkLst>
      </pc:sldChg>
      <pc:sldChg chg="del">
        <pc:chgData name="Naimish Vadodariya" userId="d2e325c0593a319e" providerId="LiveId" clId="{DDADC23A-8227-4B6B-B107-46C7CE041189}" dt="2022-07-26T00:36:36.020" v="402" actId="47"/>
        <pc:sldMkLst>
          <pc:docMk/>
          <pc:sldMk cId="3701717927" sldId="356"/>
        </pc:sldMkLst>
      </pc:sldChg>
      <pc:sldChg chg="del">
        <pc:chgData name="Naimish Vadodariya" userId="d2e325c0593a319e" providerId="LiveId" clId="{DDADC23A-8227-4B6B-B107-46C7CE041189}" dt="2022-07-26T00:36:36.020" v="402" actId="47"/>
        <pc:sldMkLst>
          <pc:docMk/>
          <pc:sldMk cId="101626912" sldId="357"/>
        </pc:sldMkLst>
      </pc:sldChg>
      <pc:sldChg chg="del">
        <pc:chgData name="Naimish Vadodariya" userId="d2e325c0593a319e" providerId="LiveId" clId="{DDADC23A-8227-4B6B-B107-46C7CE041189}" dt="2022-07-26T00:36:36.020" v="402" actId="47"/>
        <pc:sldMkLst>
          <pc:docMk/>
          <pc:sldMk cId="4008127552" sldId="358"/>
        </pc:sldMkLst>
      </pc:sldChg>
      <pc:sldChg chg="del">
        <pc:chgData name="Naimish Vadodariya" userId="d2e325c0593a319e" providerId="LiveId" clId="{DDADC23A-8227-4B6B-B107-46C7CE041189}" dt="2022-07-26T00:36:36.020" v="402" actId="47"/>
        <pc:sldMkLst>
          <pc:docMk/>
          <pc:sldMk cId="1836258414" sldId="359"/>
        </pc:sldMkLst>
      </pc:sldChg>
      <pc:sldChg chg="del">
        <pc:chgData name="Naimish Vadodariya" userId="d2e325c0593a319e" providerId="LiveId" clId="{DDADC23A-8227-4B6B-B107-46C7CE041189}" dt="2022-07-26T00:36:36.020" v="402" actId="47"/>
        <pc:sldMkLst>
          <pc:docMk/>
          <pc:sldMk cId="301731345" sldId="360"/>
        </pc:sldMkLst>
      </pc:sldChg>
      <pc:sldChg chg="del">
        <pc:chgData name="Naimish Vadodariya" userId="d2e325c0593a319e" providerId="LiveId" clId="{DDADC23A-8227-4B6B-B107-46C7CE041189}" dt="2022-07-26T00:36:36.020" v="402" actId="47"/>
        <pc:sldMkLst>
          <pc:docMk/>
          <pc:sldMk cId="59979010" sldId="361"/>
        </pc:sldMkLst>
      </pc:sldChg>
      <pc:sldChg chg="del">
        <pc:chgData name="Naimish Vadodariya" userId="d2e325c0593a319e" providerId="LiveId" clId="{DDADC23A-8227-4B6B-B107-46C7CE041189}" dt="2022-07-26T00:36:36.020" v="402" actId="47"/>
        <pc:sldMkLst>
          <pc:docMk/>
          <pc:sldMk cId="3785565514" sldId="362"/>
        </pc:sldMkLst>
      </pc:sldChg>
      <pc:sldChg chg="del">
        <pc:chgData name="Naimish Vadodariya" userId="d2e325c0593a319e" providerId="LiveId" clId="{DDADC23A-8227-4B6B-B107-46C7CE041189}" dt="2022-07-26T00:36:36.020" v="402" actId="47"/>
        <pc:sldMkLst>
          <pc:docMk/>
          <pc:sldMk cId="122249993" sldId="363"/>
        </pc:sldMkLst>
      </pc:sldChg>
      <pc:sldChg chg="del">
        <pc:chgData name="Naimish Vadodariya" userId="d2e325c0593a319e" providerId="LiveId" clId="{DDADC23A-8227-4B6B-B107-46C7CE041189}" dt="2022-07-26T00:36:36.020" v="402" actId="47"/>
        <pc:sldMkLst>
          <pc:docMk/>
          <pc:sldMk cId="1082435962" sldId="364"/>
        </pc:sldMkLst>
      </pc:sldChg>
      <pc:sldChg chg="del">
        <pc:chgData name="Naimish Vadodariya" userId="d2e325c0593a319e" providerId="LiveId" clId="{DDADC23A-8227-4B6B-B107-46C7CE041189}" dt="2022-07-26T00:36:36.020" v="402" actId="47"/>
        <pc:sldMkLst>
          <pc:docMk/>
          <pc:sldMk cId="4280385157" sldId="365"/>
        </pc:sldMkLst>
      </pc:sldChg>
      <pc:sldChg chg="del">
        <pc:chgData name="Naimish Vadodariya" userId="d2e325c0593a319e" providerId="LiveId" clId="{DDADC23A-8227-4B6B-B107-46C7CE041189}" dt="2022-07-26T00:36:36.020" v="402" actId="47"/>
        <pc:sldMkLst>
          <pc:docMk/>
          <pc:sldMk cId="2669232800" sldId="366"/>
        </pc:sldMkLst>
      </pc:sldChg>
      <pc:sldChg chg="del">
        <pc:chgData name="Naimish Vadodariya" userId="d2e325c0593a319e" providerId="LiveId" clId="{DDADC23A-8227-4B6B-B107-46C7CE041189}" dt="2022-07-26T00:36:36.020" v="402" actId="47"/>
        <pc:sldMkLst>
          <pc:docMk/>
          <pc:sldMk cId="2670905415" sldId="367"/>
        </pc:sldMkLst>
      </pc:sldChg>
      <pc:sldChg chg="del">
        <pc:chgData name="Naimish Vadodariya" userId="d2e325c0593a319e" providerId="LiveId" clId="{DDADC23A-8227-4B6B-B107-46C7CE041189}" dt="2022-07-26T00:36:36.020" v="402" actId="47"/>
        <pc:sldMkLst>
          <pc:docMk/>
          <pc:sldMk cId="1353453084" sldId="368"/>
        </pc:sldMkLst>
      </pc:sldChg>
      <pc:sldChg chg="del">
        <pc:chgData name="Naimish Vadodariya" userId="d2e325c0593a319e" providerId="LiveId" clId="{DDADC23A-8227-4B6B-B107-46C7CE041189}" dt="2022-07-26T00:36:36.020" v="402" actId="47"/>
        <pc:sldMkLst>
          <pc:docMk/>
          <pc:sldMk cId="1566724809" sldId="369"/>
        </pc:sldMkLst>
      </pc:sldChg>
      <pc:sldChg chg="del">
        <pc:chgData name="Naimish Vadodariya" userId="d2e325c0593a319e" providerId="LiveId" clId="{DDADC23A-8227-4B6B-B107-46C7CE041189}" dt="2022-07-26T00:36:36.020" v="402" actId="47"/>
        <pc:sldMkLst>
          <pc:docMk/>
          <pc:sldMk cId="3954562979" sldId="370"/>
        </pc:sldMkLst>
      </pc:sldChg>
      <pc:sldChg chg="del">
        <pc:chgData name="Naimish Vadodariya" userId="d2e325c0593a319e" providerId="LiveId" clId="{DDADC23A-8227-4B6B-B107-46C7CE041189}" dt="2022-07-26T00:36:36.020" v="402" actId="47"/>
        <pc:sldMkLst>
          <pc:docMk/>
          <pc:sldMk cId="1384210861" sldId="673"/>
        </pc:sldMkLst>
      </pc:sldChg>
      <pc:sldChg chg="modSp add del mod">
        <pc:chgData name="Naimish Vadodariya" userId="d2e325c0593a319e" providerId="LiveId" clId="{DDADC23A-8227-4B6B-B107-46C7CE041189}" dt="2022-08-05T03:17:20.120" v="1556" actId="2696"/>
        <pc:sldMkLst>
          <pc:docMk/>
          <pc:sldMk cId="208120750" sldId="683"/>
        </pc:sldMkLst>
        <pc:spChg chg="mod">
          <ac:chgData name="Naimish Vadodariya" userId="d2e325c0593a319e" providerId="LiveId" clId="{DDADC23A-8227-4B6B-B107-46C7CE041189}" dt="2022-08-05T03:16:13.247" v="1544" actId="20577"/>
          <ac:spMkLst>
            <pc:docMk/>
            <pc:sldMk cId="208120750" sldId="683"/>
            <ac:spMk id="2" creationId="{1D522477-C5E6-4247-4C70-D60E0DE0B15B}"/>
          </ac:spMkLst>
        </pc:spChg>
        <pc:spChg chg="mod">
          <ac:chgData name="Naimish Vadodariya" userId="d2e325c0593a319e" providerId="LiveId" clId="{DDADC23A-8227-4B6B-B107-46C7CE041189}" dt="2022-08-05T03:15:48.869" v="1519" actId="113"/>
          <ac:spMkLst>
            <pc:docMk/>
            <pc:sldMk cId="208120750" sldId="683"/>
            <ac:spMk id="7" creationId="{C96FEA9C-1534-7353-A8FE-09F22C92D913}"/>
          </ac:spMkLst>
        </pc:spChg>
      </pc:sldChg>
      <pc:sldChg chg="del">
        <pc:chgData name="Naimish Vadodariya" userId="d2e325c0593a319e" providerId="LiveId" clId="{DDADC23A-8227-4B6B-B107-46C7CE041189}" dt="2022-07-26T00:36:36.020" v="402" actId="47"/>
        <pc:sldMkLst>
          <pc:docMk/>
          <pc:sldMk cId="1996856082" sldId="684"/>
        </pc:sldMkLst>
      </pc:sldChg>
      <pc:sldChg chg="del">
        <pc:chgData name="Naimish Vadodariya" userId="d2e325c0593a319e" providerId="LiveId" clId="{DDADC23A-8227-4B6B-B107-46C7CE041189}" dt="2022-07-26T00:36:36.020" v="402" actId="47"/>
        <pc:sldMkLst>
          <pc:docMk/>
          <pc:sldMk cId="110166396" sldId="685"/>
        </pc:sldMkLst>
      </pc:sldChg>
      <pc:sldChg chg="addSp modSp add mod addAnim delAnim modAnim">
        <pc:chgData name="Naimish Vadodariya" userId="d2e325c0593a319e" providerId="LiveId" clId="{DDADC23A-8227-4B6B-B107-46C7CE041189}" dt="2022-08-05T03:29:58.172" v="1701" actId="113"/>
        <pc:sldMkLst>
          <pc:docMk/>
          <pc:sldMk cId="3018794102" sldId="686"/>
        </pc:sldMkLst>
        <pc:spChg chg="mod">
          <ac:chgData name="Naimish Vadodariya" userId="d2e325c0593a319e" providerId="LiveId" clId="{DDADC23A-8227-4B6B-B107-46C7CE041189}" dt="2022-07-26T00:51:12.861" v="946" actId="20577"/>
          <ac:spMkLst>
            <pc:docMk/>
            <pc:sldMk cId="3018794102" sldId="686"/>
            <ac:spMk id="2" creationId="{00000000-0000-0000-0000-000000000000}"/>
          </ac:spMkLst>
        </pc:spChg>
        <pc:spChg chg="mod">
          <ac:chgData name="Naimish Vadodariya" userId="d2e325c0593a319e" providerId="LiveId" clId="{DDADC23A-8227-4B6B-B107-46C7CE041189}" dt="2022-08-05T02:56:44.807" v="1282" actId="20577"/>
          <ac:spMkLst>
            <pc:docMk/>
            <pc:sldMk cId="3018794102" sldId="686"/>
            <ac:spMk id="3" creationId="{00000000-0000-0000-0000-000000000000}"/>
          </ac:spMkLst>
        </pc:spChg>
        <pc:spChg chg="add mod">
          <ac:chgData name="Naimish Vadodariya" userId="d2e325c0593a319e" providerId="LiveId" clId="{DDADC23A-8227-4B6B-B107-46C7CE041189}" dt="2022-08-05T03:29:58.172" v="1701" actId="113"/>
          <ac:spMkLst>
            <pc:docMk/>
            <pc:sldMk cId="3018794102" sldId="686"/>
            <ac:spMk id="4" creationId="{5E5AB840-886E-C879-BB32-FD85CF94E9B2}"/>
          </ac:spMkLst>
        </pc:spChg>
        <pc:spChg chg="add mod">
          <ac:chgData name="Naimish Vadodariya" userId="d2e325c0593a319e" providerId="LiveId" clId="{DDADC23A-8227-4B6B-B107-46C7CE041189}" dt="2022-08-05T02:53:58.531" v="1232" actId="255"/>
          <ac:spMkLst>
            <pc:docMk/>
            <pc:sldMk cId="3018794102" sldId="686"/>
            <ac:spMk id="5" creationId="{C6494B27-4A3F-3AF1-F5DC-5F31D699B87A}"/>
          </ac:spMkLst>
        </pc:spChg>
        <pc:spChg chg="add mod">
          <ac:chgData name="Naimish Vadodariya" userId="d2e325c0593a319e" providerId="LiveId" clId="{DDADC23A-8227-4B6B-B107-46C7CE041189}" dt="2022-08-05T03:00:04.536" v="1350" actId="20577"/>
          <ac:spMkLst>
            <pc:docMk/>
            <pc:sldMk cId="3018794102" sldId="686"/>
            <ac:spMk id="6" creationId="{F522E3F7-F020-C77B-07E7-5EDF818038BB}"/>
          </ac:spMkLst>
        </pc:spChg>
      </pc:sldChg>
      <pc:sldChg chg="del">
        <pc:chgData name="Naimish Vadodariya" userId="d2e325c0593a319e" providerId="LiveId" clId="{DDADC23A-8227-4B6B-B107-46C7CE041189}" dt="2022-07-26T00:36:36.020" v="402" actId="47"/>
        <pc:sldMkLst>
          <pc:docMk/>
          <pc:sldMk cId="2159378148" sldId="687"/>
        </pc:sldMkLst>
      </pc:sldChg>
      <pc:sldChg chg="modSp add del mod modAnim">
        <pc:chgData name="Naimish Vadodariya" userId="d2e325c0593a319e" providerId="LiveId" clId="{DDADC23A-8227-4B6B-B107-46C7CE041189}" dt="2022-08-05T03:04:46.662" v="1445" actId="2696"/>
        <pc:sldMkLst>
          <pc:docMk/>
          <pc:sldMk cId="3720916053" sldId="688"/>
        </pc:sldMkLst>
        <pc:spChg chg="mod">
          <ac:chgData name="Naimish Vadodariya" userId="d2e325c0593a319e" providerId="LiveId" clId="{DDADC23A-8227-4B6B-B107-46C7CE041189}" dt="2022-07-26T00:51:38.605" v="970" actId="20577"/>
          <ac:spMkLst>
            <pc:docMk/>
            <pc:sldMk cId="3720916053" sldId="688"/>
            <ac:spMk id="2" creationId="{00000000-0000-0000-0000-000000000000}"/>
          </ac:spMkLst>
        </pc:spChg>
        <pc:spChg chg="mod">
          <ac:chgData name="Naimish Vadodariya" userId="d2e325c0593a319e" providerId="LiveId" clId="{DDADC23A-8227-4B6B-B107-46C7CE041189}" dt="2022-08-03T04:34:12.678" v="1018" actId="113"/>
          <ac:spMkLst>
            <pc:docMk/>
            <pc:sldMk cId="3720916053" sldId="688"/>
            <ac:spMk id="3" creationId="{00000000-0000-0000-0000-000000000000}"/>
          </ac:spMkLst>
        </pc:spChg>
      </pc:sldChg>
      <pc:sldChg chg="del">
        <pc:chgData name="Naimish Vadodariya" userId="d2e325c0593a319e" providerId="LiveId" clId="{DDADC23A-8227-4B6B-B107-46C7CE041189}" dt="2022-07-26T00:36:36.020" v="402" actId="47"/>
        <pc:sldMkLst>
          <pc:docMk/>
          <pc:sldMk cId="2649531586" sldId="689"/>
        </pc:sldMkLst>
      </pc:sldChg>
      <pc:sldChg chg="del">
        <pc:chgData name="Naimish Vadodariya" userId="d2e325c0593a319e" providerId="LiveId" clId="{DDADC23A-8227-4B6B-B107-46C7CE041189}" dt="2022-07-26T00:36:36.020" v="402" actId="47"/>
        <pc:sldMkLst>
          <pc:docMk/>
          <pc:sldMk cId="961310112" sldId="690"/>
        </pc:sldMkLst>
      </pc:sldChg>
      <pc:sldChg chg="del">
        <pc:chgData name="Naimish Vadodariya" userId="d2e325c0593a319e" providerId="LiveId" clId="{DDADC23A-8227-4B6B-B107-46C7CE041189}" dt="2022-07-26T00:36:36.020" v="402" actId="47"/>
        <pc:sldMkLst>
          <pc:docMk/>
          <pc:sldMk cId="1845432079" sldId="692"/>
        </pc:sldMkLst>
      </pc:sldChg>
      <pc:sldChg chg="modSp add del mod modAnim">
        <pc:chgData name="Naimish Vadodariya" userId="d2e325c0593a319e" providerId="LiveId" clId="{DDADC23A-8227-4B6B-B107-46C7CE041189}" dt="2022-07-26T00:13:07.027" v="261" actId="2696"/>
        <pc:sldMkLst>
          <pc:docMk/>
          <pc:sldMk cId="1740980536" sldId="693"/>
        </pc:sldMkLst>
        <pc:spChg chg="mod">
          <ac:chgData name="Naimish Vadodariya" userId="d2e325c0593a319e" providerId="LiveId" clId="{DDADC23A-8227-4B6B-B107-46C7CE041189}" dt="2022-07-26T00:12:51.450" v="256" actId="21"/>
          <ac:spMkLst>
            <pc:docMk/>
            <pc:sldMk cId="1740980536" sldId="693"/>
            <ac:spMk id="3" creationId="{139A428D-8F15-4206-B337-FA27C005FA71}"/>
          </ac:spMkLst>
        </pc:spChg>
      </pc:sldChg>
      <pc:sldChg chg="modSp add del modAnim">
        <pc:chgData name="Naimish Vadodariya" userId="d2e325c0593a319e" providerId="LiveId" clId="{DDADC23A-8227-4B6B-B107-46C7CE041189}" dt="2022-08-04T03:36:48.733" v="1078" actId="2696"/>
        <pc:sldMkLst>
          <pc:docMk/>
          <pc:sldMk cId="302401544" sldId="694"/>
        </pc:sldMkLst>
        <pc:spChg chg="mod">
          <ac:chgData name="Naimish Vadodariya" userId="d2e325c0593a319e" providerId="LiveId" clId="{DDADC23A-8227-4B6B-B107-46C7CE041189}" dt="2022-07-26T00:15:53.961" v="287" actId="20577"/>
          <ac:spMkLst>
            <pc:docMk/>
            <pc:sldMk cId="302401544" sldId="694"/>
            <ac:spMk id="3" creationId="{00000000-0000-0000-0000-000000000000}"/>
          </ac:spMkLst>
        </pc:spChg>
      </pc:sldChg>
      <pc:sldChg chg="addSp modSp add mod modAnim">
        <pc:chgData name="Naimish Vadodariya" userId="d2e325c0593a319e" providerId="LiveId" clId="{DDADC23A-8227-4B6B-B107-46C7CE041189}" dt="2022-08-05T03:29:54.606" v="1700" actId="113"/>
        <pc:sldMkLst>
          <pc:docMk/>
          <pc:sldMk cId="4274833314" sldId="695"/>
        </pc:sldMkLst>
        <pc:spChg chg="mod">
          <ac:chgData name="Naimish Vadodariya" userId="d2e325c0593a319e" providerId="LiveId" clId="{DDADC23A-8227-4B6B-B107-46C7CE041189}" dt="2022-08-05T03:27:32.365" v="1697" actId="20577"/>
          <ac:spMkLst>
            <pc:docMk/>
            <pc:sldMk cId="4274833314" sldId="695"/>
            <ac:spMk id="3" creationId="{00000000-0000-0000-0000-000000000000}"/>
          </ac:spMkLst>
        </pc:spChg>
        <pc:spChg chg="add mod">
          <ac:chgData name="Naimish Vadodariya" userId="d2e325c0593a319e" providerId="LiveId" clId="{DDADC23A-8227-4B6B-B107-46C7CE041189}" dt="2022-08-05T03:29:54.606" v="1700" actId="113"/>
          <ac:spMkLst>
            <pc:docMk/>
            <pc:sldMk cId="4274833314" sldId="695"/>
            <ac:spMk id="4" creationId="{ACAECD48-8BE6-B073-71E0-0A8846C04257}"/>
          </ac:spMkLst>
        </pc:spChg>
        <pc:spChg chg="add mod">
          <ac:chgData name="Naimish Vadodariya" userId="d2e325c0593a319e" providerId="LiveId" clId="{DDADC23A-8227-4B6B-B107-46C7CE041189}" dt="2022-08-05T02:48:44.939" v="1173" actId="1076"/>
          <ac:spMkLst>
            <pc:docMk/>
            <pc:sldMk cId="4274833314" sldId="695"/>
            <ac:spMk id="5" creationId="{159F5761-4E32-BB06-9781-59682E8FA39C}"/>
          </ac:spMkLst>
        </pc:spChg>
        <pc:spChg chg="add mod">
          <ac:chgData name="Naimish Vadodariya" userId="d2e325c0593a319e" providerId="LiveId" clId="{DDADC23A-8227-4B6B-B107-46C7CE041189}" dt="2022-08-05T02:49:01.283" v="1181" actId="14100"/>
          <ac:spMkLst>
            <pc:docMk/>
            <pc:sldMk cId="4274833314" sldId="695"/>
            <ac:spMk id="6" creationId="{4A7B11A3-03EC-6FFD-4DE4-EA8965C895BE}"/>
          </ac:spMkLst>
        </pc:spChg>
      </pc:sldChg>
      <pc:sldChg chg="add del">
        <pc:chgData name="Naimish Vadodariya" userId="d2e325c0593a319e" providerId="LiveId" clId="{DDADC23A-8227-4B6B-B107-46C7CE041189}" dt="2022-07-26T00:31:07.532" v="388" actId="2696"/>
        <pc:sldMkLst>
          <pc:docMk/>
          <pc:sldMk cId="656436442" sldId="696"/>
        </pc:sldMkLst>
      </pc:sldChg>
      <pc:sldChg chg="modSp add mod modAnim">
        <pc:chgData name="Naimish Vadodariya" userId="d2e325c0593a319e" providerId="LiveId" clId="{DDADC23A-8227-4B6B-B107-46C7CE041189}" dt="2022-08-04T04:38:49.278" v="1140" actId="20577"/>
        <pc:sldMkLst>
          <pc:docMk/>
          <pc:sldMk cId="2554403778" sldId="697"/>
        </pc:sldMkLst>
        <pc:spChg chg="mod">
          <ac:chgData name="Naimish Vadodariya" userId="d2e325c0593a319e" providerId="LiveId" clId="{DDADC23A-8227-4B6B-B107-46C7CE041189}" dt="2022-08-04T04:38:49.278" v="1140" actId="20577"/>
          <ac:spMkLst>
            <pc:docMk/>
            <pc:sldMk cId="2554403778" sldId="697"/>
            <ac:spMk id="2" creationId="{E1F2D5F8-87CB-4B5B-8EC7-5F4CE6485746}"/>
          </ac:spMkLst>
        </pc:spChg>
        <pc:spChg chg="mod">
          <ac:chgData name="Naimish Vadodariya" userId="d2e325c0593a319e" providerId="LiveId" clId="{DDADC23A-8227-4B6B-B107-46C7CE041189}" dt="2022-07-26T00:11:39.714" v="238" actId="15"/>
          <ac:spMkLst>
            <pc:docMk/>
            <pc:sldMk cId="2554403778" sldId="697"/>
            <ac:spMk id="3" creationId="{139A428D-8F15-4206-B337-FA27C005FA71}"/>
          </ac:spMkLst>
        </pc:spChg>
      </pc:sldChg>
      <pc:sldChg chg="modSp add del mod modAnim">
        <pc:chgData name="Naimish Vadodariya" userId="d2e325c0593a319e" providerId="LiveId" clId="{DDADC23A-8227-4B6B-B107-46C7CE041189}" dt="2022-08-05T02:58:51.187" v="1333" actId="2696"/>
        <pc:sldMkLst>
          <pc:docMk/>
          <pc:sldMk cId="2706013552" sldId="698"/>
        </pc:sldMkLst>
        <pc:spChg chg="mod">
          <ac:chgData name="Naimish Vadodariya" userId="d2e325c0593a319e" providerId="LiveId" clId="{DDADC23A-8227-4B6B-B107-46C7CE041189}" dt="2022-07-26T00:51:28.123" v="959" actId="20577"/>
          <ac:spMkLst>
            <pc:docMk/>
            <pc:sldMk cId="2706013552" sldId="698"/>
            <ac:spMk id="2" creationId="{00000000-0000-0000-0000-000000000000}"/>
          </ac:spMkLst>
        </pc:spChg>
        <pc:spChg chg="mod">
          <ac:chgData name="Naimish Vadodariya" userId="d2e325c0593a319e" providerId="LiveId" clId="{DDADC23A-8227-4B6B-B107-46C7CE041189}" dt="2022-08-03T04:34:15.501" v="1019" actId="113"/>
          <ac:spMkLst>
            <pc:docMk/>
            <pc:sldMk cId="2706013552" sldId="698"/>
            <ac:spMk id="3" creationId="{00000000-0000-0000-0000-000000000000}"/>
          </ac:spMkLst>
        </pc:spChg>
      </pc:sldChg>
      <pc:sldChg chg="addSp delSp modSp add mod">
        <pc:chgData name="Naimish Vadodariya" userId="d2e325c0593a319e" providerId="LiveId" clId="{DDADC23A-8227-4B6B-B107-46C7CE041189}" dt="2022-08-05T03:17:32.169" v="1558" actId="22"/>
        <pc:sldMkLst>
          <pc:docMk/>
          <pc:sldMk cId="2023772288" sldId="699"/>
        </pc:sldMkLst>
        <pc:spChg chg="mod">
          <ac:chgData name="Naimish Vadodariya" userId="d2e325c0593a319e" providerId="LiveId" clId="{DDADC23A-8227-4B6B-B107-46C7CE041189}" dt="2022-08-05T03:16:25.636" v="1555" actId="20577"/>
          <ac:spMkLst>
            <pc:docMk/>
            <pc:sldMk cId="2023772288" sldId="699"/>
            <ac:spMk id="2" creationId="{1D522477-C5E6-4247-4C70-D60E0DE0B15B}"/>
          </ac:spMkLst>
        </pc:spChg>
        <pc:spChg chg="mod">
          <ac:chgData name="Naimish Vadodariya" userId="d2e325c0593a319e" providerId="LiveId" clId="{DDADC23A-8227-4B6B-B107-46C7CE041189}" dt="2022-08-05T03:15:36.393" v="1517" actId="113"/>
          <ac:spMkLst>
            <pc:docMk/>
            <pc:sldMk cId="2023772288" sldId="699"/>
            <ac:spMk id="7" creationId="{C96FEA9C-1534-7353-A8FE-09F22C92D913}"/>
          </ac:spMkLst>
        </pc:spChg>
        <pc:spChg chg="add del">
          <ac:chgData name="Naimish Vadodariya" userId="d2e325c0593a319e" providerId="LiveId" clId="{DDADC23A-8227-4B6B-B107-46C7CE041189}" dt="2022-08-05T03:17:32.169" v="1558" actId="22"/>
          <ac:spMkLst>
            <pc:docMk/>
            <pc:sldMk cId="2023772288" sldId="699"/>
            <ac:spMk id="9" creationId="{BB14FEB5-4CDE-1944-5C62-AC92D301B6E1}"/>
          </ac:spMkLst>
        </pc:spChg>
        <pc:grpChg chg="mod">
          <ac:chgData name="Naimish Vadodariya" userId="d2e325c0593a319e" providerId="LiveId" clId="{DDADC23A-8227-4B6B-B107-46C7CE041189}" dt="2022-07-26T00:49:00.823" v="912" actId="1076"/>
          <ac:grpSpMkLst>
            <pc:docMk/>
            <pc:sldMk cId="2023772288" sldId="699"/>
            <ac:grpSpMk id="6" creationId="{32CFF17C-2F7C-1CB3-F439-E587C6FEAB8F}"/>
          </ac:grpSpMkLst>
        </pc:grpChg>
      </pc:sldChg>
      <pc:sldChg chg="add">
        <pc:chgData name="Naimish Vadodariya" userId="d2e325c0593a319e" providerId="LiveId" clId="{DDADC23A-8227-4B6B-B107-46C7CE041189}" dt="2022-08-12T03:51:54.692" v="2744"/>
        <pc:sldMkLst>
          <pc:docMk/>
          <pc:sldMk cId="1263423782" sldId="700"/>
        </pc:sldMkLst>
      </pc:sldChg>
      <pc:sldChg chg="modSp del mod">
        <pc:chgData name="Naimish Vadodariya" userId="d2e325c0593a319e" providerId="LiveId" clId="{DDADC23A-8227-4B6B-B107-46C7CE041189}" dt="2022-08-12T03:51:49.693" v="2743" actId="2696"/>
        <pc:sldMkLst>
          <pc:docMk/>
          <pc:sldMk cId="2976307898" sldId="700"/>
        </pc:sldMkLst>
        <pc:spChg chg="mod">
          <ac:chgData name="Naimish Vadodariya" userId="d2e325c0593a319e" providerId="LiveId" clId="{DDADC23A-8227-4B6B-B107-46C7CE041189}" dt="2022-08-12T03:51:41.726" v="2742" actId="20577"/>
          <ac:spMkLst>
            <pc:docMk/>
            <pc:sldMk cId="2976307898" sldId="700"/>
            <ac:spMk id="3" creationId="{6C915463-E8EE-4502-8261-E337007EFAAF}"/>
          </ac:spMkLst>
        </pc:spChg>
      </pc:sldChg>
      <pc:sldChg chg="modSp del mod modAnim">
        <pc:chgData name="Naimish Vadodariya" userId="d2e325c0593a319e" providerId="LiveId" clId="{DDADC23A-8227-4B6B-B107-46C7CE041189}" dt="2022-08-12T03:51:49.693" v="2743" actId="2696"/>
        <pc:sldMkLst>
          <pc:docMk/>
          <pc:sldMk cId="2423066963" sldId="701"/>
        </pc:sldMkLst>
        <pc:spChg chg="mod">
          <ac:chgData name="Naimish Vadodariya" userId="d2e325c0593a319e" providerId="LiveId" clId="{DDADC23A-8227-4B6B-B107-46C7CE041189}" dt="2022-08-12T03:17:46.587" v="2523" actId="20577"/>
          <ac:spMkLst>
            <pc:docMk/>
            <pc:sldMk cId="2423066963" sldId="701"/>
            <ac:spMk id="3" creationId="{139A428D-8F15-4206-B337-FA27C005FA71}"/>
          </ac:spMkLst>
        </pc:spChg>
      </pc:sldChg>
      <pc:sldChg chg="add">
        <pc:chgData name="Naimish Vadodariya" userId="d2e325c0593a319e" providerId="LiveId" clId="{DDADC23A-8227-4B6B-B107-46C7CE041189}" dt="2022-08-12T03:51:54.692" v="2744"/>
        <pc:sldMkLst>
          <pc:docMk/>
          <pc:sldMk cId="3978364869" sldId="701"/>
        </pc:sldMkLst>
      </pc:sldChg>
      <pc:sldChg chg="modSp del mod">
        <pc:chgData name="Naimish Vadodariya" userId="d2e325c0593a319e" providerId="LiveId" clId="{DDADC23A-8227-4B6B-B107-46C7CE041189}" dt="2022-08-12T03:51:49.693" v="2743" actId="2696"/>
        <pc:sldMkLst>
          <pc:docMk/>
          <pc:sldMk cId="1638175064" sldId="702"/>
        </pc:sldMkLst>
        <pc:spChg chg="mod">
          <ac:chgData name="Naimish Vadodariya" userId="d2e325c0593a319e" providerId="LiveId" clId="{DDADC23A-8227-4B6B-B107-46C7CE041189}" dt="2022-08-12T03:39:12.521" v="2733" actId="948"/>
          <ac:spMkLst>
            <pc:docMk/>
            <pc:sldMk cId="1638175064" sldId="702"/>
            <ac:spMk id="3" creationId="{70A31607-AC84-1927-EF5B-859F51588C32}"/>
          </ac:spMkLst>
        </pc:spChg>
      </pc:sldChg>
      <pc:sldChg chg="add">
        <pc:chgData name="Naimish Vadodariya" userId="d2e325c0593a319e" providerId="LiveId" clId="{DDADC23A-8227-4B6B-B107-46C7CE041189}" dt="2022-08-12T03:51:54.692" v="2744"/>
        <pc:sldMkLst>
          <pc:docMk/>
          <pc:sldMk cId="3453202237" sldId="702"/>
        </pc:sldMkLst>
      </pc:sldChg>
      <pc:sldChg chg="add">
        <pc:chgData name="Naimish Vadodariya" userId="d2e325c0593a319e" providerId="LiveId" clId="{DDADC23A-8227-4B6B-B107-46C7CE041189}" dt="2022-08-12T03:51:54.692" v="2744"/>
        <pc:sldMkLst>
          <pc:docMk/>
          <pc:sldMk cId="332620861" sldId="703"/>
        </pc:sldMkLst>
      </pc:sldChg>
      <pc:sldChg chg="modSp del mod ord modAnim">
        <pc:chgData name="Naimish Vadodariya" userId="d2e325c0593a319e" providerId="LiveId" clId="{DDADC23A-8227-4B6B-B107-46C7CE041189}" dt="2022-08-12T03:51:49.693" v="2743" actId="2696"/>
        <pc:sldMkLst>
          <pc:docMk/>
          <pc:sldMk cId="1754143479" sldId="703"/>
        </pc:sldMkLst>
        <pc:spChg chg="mod">
          <ac:chgData name="Naimish Vadodariya" userId="d2e325c0593a319e" providerId="LiveId" clId="{DDADC23A-8227-4B6B-B107-46C7CE041189}" dt="2022-08-05T03:39:59.623" v="1775" actId="20577"/>
          <ac:spMkLst>
            <pc:docMk/>
            <pc:sldMk cId="1754143479" sldId="703"/>
            <ac:spMk id="2" creationId="{5890E0F6-04C8-B8C5-D1EE-2913F47C7347}"/>
          </ac:spMkLst>
        </pc:spChg>
        <pc:spChg chg="mod">
          <ac:chgData name="Naimish Vadodariya" userId="d2e325c0593a319e" providerId="LiveId" clId="{DDADC23A-8227-4B6B-B107-46C7CE041189}" dt="2022-08-05T03:41:55.668" v="1805" actId="6549"/>
          <ac:spMkLst>
            <pc:docMk/>
            <pc:sldMk cId="1754143479" sldId="703"/>
            <ac:spMk id="3" creationId="{5A111FEA-54B7-A800-FDC9-DEC78CE7EE5B}"/>
          </ac:spMkLst>
        </pc:spChg>
      </pc:sldChg>
      <pc:sldChg chg="add">
        <pc:chgData name="Naimish Vadodariya" userId="d2e325c0593a319e" providerId="LiveId" clId="{DDADC23A-8227-4B6B-B107-46C7CE041189}" dt="2022-08-12T03:51:54.692" v="2744"/>
        <pc:sldMkLst>
          <pc:docMk/>
          <pc:sldMk cId="89516938" sldId="704"/>
        </pc:sldMkLst>
      </pc:sldChg>
      <pc:sldChg chg="modSp del modAnim">
        <pc:chgData name="Naimish Vadodariya" userId="d2e325c0593a319e" providerId="LiveId" clId="{DDADC23A-8227-4B6B-B107-46C7CE041189}" dt="2022-08-12T03:51:49.693" v="2743" actId="2696"/>
        <pc:sldMkLst>
          <pc:docMk/>
          <pc:sldMk cId="696924452" sldId="704"/>
        </pc:sldMkLst>
        <pc:spChg chg="mod">
          <ac:chgData name="Naimish Vadodariya" userId="d2e325c0593a319e" providerId="LiveId" clId="{DDADC23A-8227-4B6B-B107-46C7CE041189}" dt="2022-08-12T03:36:23.030" v="2723" actId="20577"/>
          <ac:spMkLst>
            <pc:docMk/>
            <pc:sldMk cId="696924452" sldId="704"/>
            <ac:spMk id="3" creationId="{C57CF1F4-1C7A-F64A-7D44-C203A0B99AB6}"/>
          </ac:spMkLst>
        </pc:spChg>
      </pc:sldChg>
      <pc:sldChg chg="addSp delSp modSp del mod delAnim modAnim">
        <pc:chgData name="Naimish Vadodariya" userId="d2e325c0593a319e" providerId="LiveId" clId="{DDADC23A-8227-4B6B-B107-46C7CE041189}" dt="2022-08-12T03:51:49.693" v="2743" actId="2696"/>
        <pc:sldMkLst>
          <pc:docMk/>
          <pc:sldMk cId="1537951375" sldId="705"/>
        </pc:sldMkLst>
        <pc:spChg chg="add mod">
          <ac:chgData name="Naimish Vadodariya" userId="d2e325c0593a319e" providerId="LiveId" clId="{DDADC23A-8227-4B6B-B107-46C7CE041189}" dt="2022-08-12T03:33:56.258" v="2695" actId="1076"/>
          <ac:spMkLst>
            <pc:docMk/>
            <pc:sldMk cId="1537951375" sldId="705"/>
            <ac:spMk id="3" creationId="{5FB09DE2-049C-2417-9F46-D837C8EB5E4A}"/>
          </ac:spMkLst>
        </pc:spChg>
        <pc:spChg chg="add mod">
          <ac:chgData name="Naimish Vadodariya" userId="d2e325c0593a319e" providerId="LiveId" clId="{DDADC23A-8227-4B6B-B107-46C7CE041189}" dt="2022-08-12T03:33:56.258" v="2695" actId="1076"/>
          <ac:spMkLst>
            <pc:docMk/>
            <pc:sldMk cId="1537951375" sldId="705"/>
            <ac:spMk id="4" creationId="{564B3F07-1648-8077-2007-F7F18786C0B3}"/>
          </ac:spMkLst>
        </pc:spChg>
        <pc:spChg chg="add mod">
          <ac:chgData name="Naimish Vadodariya" userId="d2e325c0593a319e" providerId="LiveId" clId="{DDADC23A-8227-4B6B-B107-46C7CE041189}" dt="2022-08-12T03:33:56.258" v="2695" actId="1076"/>
          <ac:spMkLst>
            <pc:docMk/>
            <pc:sldMk cId="1537951375" sldId="705"/>
            <ac:spMk id="6" creationId="{6E785B3F-CDBF-FD04-98F7-026A6F5D5B3C}"/>
          </ac:spMkLst>
        </pc:spChg>
        <pc:spChg chg="add mod">
          <ac:chgData name="Naimish Vadodariya" userId="d2e325c0593a319e" providerId="LiveId" clId="{DDADC23A-8227-4B6B-B107-46C7CE041189}" dt="2022-08-12T03:33:56.258" v="2695" actId="1076"/>
          <ac:spMkLst>
            <pc:docMk/>
            <pc:sldMk cId="1537951375" sldId="705"/>
            <ac:spMk id="7" creationId="{3A8EF26A-BDF9-E84D-6381-0C60E3DAF2EA}"/>
          </ac:spMkLst>
        </pc:spChg>
        <pc:spChg chg="add mod">
          <ac:chgData name="Naimish Vadodariya" userId="d2e325c0593a319e" providerId="LiveId" clId="{DDADC23A-8227-4B6B-B107-46C7CE041189}" dt="2022-08-12T03:33:56.258" v="2695" actId="1076"/>
          <ac:spMkLst>
            <pc:docMk/>
            <pc:sldMk cId="1537951375" sldId="705"/>
            <ac:spMk id="8" creationId="{B08B00BD-5940-CFB2-686F-EC107FC0A31F}"/>
          </ac:spMkLst>
        </pc:spChg>
        <pc:spChg chg="add mod">
          <ac:chgData name="Naimish Vadodariya" userId="d2e325c0593a319e" providerId="LiveId" clId="{DDADC23A-8227-4B6B-B107-46C7CE041189}" dt="2022-08-12T03:33:56.258" v="2695" actId="1076"/>
          <ac:spMkLst>
            <pc:docMk/>
            <pc:sldMk cId="1537951375" sldId="705"/>
            <ac:spMk id="9" creationId="{A005F6C8-969C-E7C7-A03B-33CCE5EE1BF1}"/>
          </ac:spMkLst>
        </pc:spChg>
        <pc:spChg chg="add mod">
          <ac:chgData name="Naimish Vadodariya" userId="d2e325c0593a319e" providerId="LiveId" clId="{DDADC23A-8227-4B6B-B107-46C7CE041189}" dt="2022-08-12T03:34:29.292" v="2700" actId="1076"/>
          <ac:spMkLst>
            <pc:docMk/>
            <pc:sldMk cId="1537951375" sldId="705"/>
            <ac:spMk id="35" creationId="{B299A626-6618-AA71-6F90-813A81F128D2}"/>
          </ac:spMkLst>
        </pc:spChg>
        <pc:spChg chg="add mod">
          <ac:chgData name="Naimish Vadodariya" userId="d2e325c0593a319e" providerId="LiveId" clId="{DDADC23A-8227-4B6B-B107-46C7CE041189}" dt="2022-08-12T03:33:56.258" v="2695" actId="1076"/>
          <ac:spMkLst>
            <pc:docMk/>
            <pc:sldMk cId="1537951375" sldId="705"/>
            <ac:spMk id="36" creationId="{86CA3B26-B96E-62DF-97A8-09D4F7B33917}"/>
          </ac:spMkLst>
        </pc:spChg>
        <pc:spChg chg="add del mod">
          <ac:chgData name="Naimish Vadodariya" userId="d2e325c0593a319e" providerId="LiveId" clId="{DDADC23A-8227-4B6B-B107-46C7CE041189}" dt="2022-08-12T03:31:14.985" v="2688" actId="478"/>
          <ac:spMkLst>
            <pc:docMk/>
            <pc:sldMk cId="1537951375" sldId="705"/>
            <ac:spMk id="38" creationId="{98028617-138B-2248-82E7-419855285DE5}"/>
          </ac:spMkLst>
        </pc:spChg>
        <pc:picChg chg="del mod">
          <ac:chgData name="Naimish Vadodariya" userId="d2e325c0593a319e" providerId="LiveId" clId="{DDADC23A-8227-4B6B-B107-46C7CE041189}" dt="2022-08-12T03:31:11.792" v="2687" actId="478"/>
          <ac:picMkLst>
            <pc:docMk/>
            <pc:sldMk cId="1537951375" sldId="705"/>
            <ac:picMk id="5" creationId="{9FFE14DF-8F5A-11E4-5947-44BCD6C5EE8B}"/>
          </ac:picMkLst>
        </pc:picChg>
        <pc:cxnChg chg="add mod">
          <ac:chgData name="Naimish Vadodariya" userId="d2e325c0593a319e" providerId="LiveId" clId="{DDADC23A-8227-4B6B-B107-46C7CE041189}" dt="2022-08-12T03:33:56.258" v="2695" actId="1076"/>
          <ac:cxnSpMkLst>
            <pc:docMk/>
            <pc:sldMk cId="1537951375" sldId="705"/>
            <ac:cxnSpMk id="11" creationId="{752BA31A-58C8-1F27-F14B-427F0BF7BF63}"/>
          </ac:cxnSpMkLst>
        </pc:cxnChg>
        <pc:cxnChg chg="add mod">
          <ac:chgData name="Naimish Vadodariya" userId="d2e325c0593a319e" providerId="LiveId" clId="{DDADC23A-8227-4B6B-B107-46C7CE041189}" dt="2022-08-12T03:33:56.258" v="2695" actId="1076"/>
          <ac:cxnSpMkLst>
            <pc:docMk/>
            <pc:sldMk cId="1537951375" sldId="705"/>
            <ac:cxnSpMk id="12" creationId="{8A2D2996-E929-981D-FA8D-1CB6D995A3B6}"/>
          </ac:cxnSpMkLst>
        </pc:cxnChg>
        <pc:cxnChg chg="add mod">
          <ac:chgData name="Naimish Vadodariya" userId="d2e325c0593a319e" providerId="LiveId" clId="{DDADC23A-8227-4B6B-B107-46C7CE041189}" dt="2022-08-12T03:33:56.258" v="2695" actId="1076"/>
          <ac:cxnSpMkLst>
            <pc:docMk/>
            <pc:sldMk cId="1537951375" sldId="705"/>
            <ac:cxnSpMk id="13" creationId="{17E8629A-C8A2-CA27-3C7F-C4F991F7E8ED}"/>
          </ac:cxnSpMkLst>
        </pc:cxnChg>
        <pc:cxnChg chg="add del mod">
          <ac:chgData name="Naimish Vadodariya" userId="d2e325c0593a319e" providerId="LiveId" clId="{DDADC23A-8227-4B6B-B107-46C7CE041189}" dt="2022-08-12T03:27:21.404" v="2641" actId="478"/>
          <ac:cxnSpMkLst>
            <pc:docMk/>
            <pc:sldMk cId="1537951375" sldId="705"/>
            <ac:cxnSpMk id="15" creationId="{6A32A099-073E-B182-14B0-5BF7EB1E0852}"/>
          </ac:cxnSpMkLst>
        </pc:cxnChg>
        <pc:cxnChg chg="add del mod">
          <ac:chgData name="Naimish Vadodariya" userId="d2e325c0593a319e" providerId="LiveId" clId="{DDADC23A-8227-4B6B-B107-46C7CE041189}" dt="2022-08-12T03:27:52.608" v="2657" actId="478"/>
          <ac:cxnSpMkLst>
            <pc:docMk/>
            <pc:sldMk cId="1537951375" sldId="705"/>
            <ac:cxnSpMk id="18" creationId="{759D31EA-AF15-21A9-E094-1156A9893C1B}"/>
          </ac:cxnSpMkLst>
        </pc:cxnChg>
        <pc:cxnChg chg="add mod">
          <ac:chgData name="Naimish Vadodariya" userId="d2e325c0593a319e" providerId="LiveId" clId="{DDADC23A-8227-4B6B-B107-46C7CE041189}" dt="2022-08-12T03:34:39.812" v="2702" actId="14100"/>
          <ac:cxnSpMkLst>
            <pc:docMk/>
            <pc:sldMk cId="1537951375" sldId="705"/>
            <ac:cxnSpMk id="20" creationId="{FCA47D72-3F1A-948C-8F71-0A01A9488219}"/>
          </ac:cxnSpMkLst>
        </pc:cxnChg>
        <pc:cxnChg chg="add mod">
          <ac:chgData name="Naimish Vadodariya" userId="d2e325c0593a319e" providerId="LiveId" clId="{DDADC23A-8227-4B6B-B107-46C7CE041189}" dt="2022-08-12T03:33:56.258" v="2695" actId="1076"/>
          <ac:cxnSpMkLst>
            <pc:docMk/>
            <pc:sldMk cId="1537951375" sldId="705"/>
            <ac:cxnSpMk id="22" creationId="{8522859D-AECD-5467-ABD7-E547CFAD60A3}"/>
          </ac:cxnSpMkLst>
        </pc:cxnChg>
        <pc:cxnChg chg="add del mod">
          <ac:chgData name="Naimish Vadodariya" userId="d2e325c0593a319e" providerId="LiveId" clId="{DDADC23A-8227-4B6B-B107-46C7CE041189}" dt="2022-08-12T03:29:22.499" v="2666" actId="478"/>
          <ac:cxnSpMkLst>
            <pc:docMk/>
            <pc:sldMk cId="1537951375" sldId="705"/>
            <ac:cxnSpMk id="25" creationId="{9AED6B80-9C61-AAFA-0A81-DD748213FE3A}"/>
          </ac:cxnSpMkLst>
        </pc:cxnChg>
        <pc:cxnChg chg="add mod">
          <ac:chgData name="Naimish Vadodariya" userId="d2e325c0593a319e" providerId="LiveId" clId="{DDADC23A-8227-4B6B-B107-46C7CE041189}" dt="2022-08-12T03:33:56.258" v="2695" actId="1076"/>
          <ac:cxnSpMkLst>
            <pc:docMk/>
            <pc:sldMk cId="1537951375" sldId="705"/>
            <ac:cxnSpMk id="28" creationId="{D6F16D83-1466-4ED7-2EE6-ABBB9B4D7C50}"/>
          </ac:cxnSpMkLst>
        </pc:cxnChg>
      </pc:sldChg>
      <pc:sldChg chg="add">
        <pc:chgData name="Naimish Vadodariya" userId="d2e325c0593a319e" providerId="LiveId" clId="{DDADC23A-8227-4B6B-B107-46C7CE041189}" dt="2022-08-12T03:51:54.692" v="2744"/>
        <pc:sldMkLst>
          <pc:docMk/>
          <pc:sldMk cId="1765830239" sldId="705"/>
        </pc:sldMkLst>
      </pc:sldChg>
      <pc:sldChg chg="modSp del mod addAnim delAnim">
        <pc:chgData name="Naimish Vadodariya" userId="d2e325c0593a319e" providerId="LiveId" clId="{DDADC23A-8227-4B6B-B107-46C7CE041189}" dt="2022-08-12T03:51:49.693" v="2743" actId="2696"/>
        <pc:sldMkLst>
          <pc:docMk/>
          <pc:sldMk cId="1438478318" sldId="706"/>
        </pc:sldMkLst>
        <pc:spChg chg="mod">
          <ac:chgData name="Naimish Vadodariya" userId="d2e325c0593a319e" providerId="LiveId" clId="{DDADC23A-8227-4B6B-B107-46C7CE041189}" dt="2022-08-05T03:37:31.730" v="1738" actId="255"/>
          <ac:spMkLst>
            <pc:docMk/>
            <pc:sldMk cId="1438478318" sldId="706"/>
            <ac:spMk id="3" creationId="{C57CF1F4-1C7A-F64A-7D44-C203A0B99AB6}"/>
          </ac:spMkLst>
        </pc:spChg>
      </pc:sldChg>
      <pc:sldChg chg="add">
        <pc:chgData name="Naimish Vadodariya" userId="d2e325c0593a319e" providerId="LiveId" clId="{DDADC23A-8227-4B6B-B107-46C7CE041189}" dt="2022-08-12T03:51:54.692" v="2744"/>
        <pc:sldMkLst>
          <pc:docMk/>
          <pc:sldMk cId="3384856429" sldId="706"/>
        </pc:sldMkLst>
      </pc:sldChg>
      <pc:sldChg chg="add">
        <pc:chgData name="Naimish Vadodariya" userId="d2e325c0593a319e" providerId="LiveId" clId="{DDADC23A-8227-4B6B-B107-46C7CE041189}" dt="2022-08-12T03:51:54.692" v="2744"/>
        <pc:sldMkLst>
          <pc:docMk/>
          <pc:sldMk cId="3584834668" sldId="707"/>
        </pc:sldMkLst>
      </pc:sldChg>
      <pc:sldChg chg="addSp delSp modSp del mod delAnim modAnim">
        <pc:chgData name="Naimish Vadodariya" userId="d2e325c0593a319e" providerId="LiveId" clId="{DDADC23A-8227-4B6B-B107-46C7CE041189}" dt="2022-08-12T03:51:49.693" v="2743" actId="2696"/>
        <pc:sldMkLst>
          <pc:docMk/>
          <pc:sldMk cId="3741144673" sldId="707"/>
        </pc:sldMkLst>
        <pc:spChg chg="mod">
          <ac:chgData name="Naimish Vadodariya" userId="d2e325c0593a319e" providerId="LiveId" clId="{DDADC23A-8227-4B6B-B107-46C7CE041189}" dt="2022-08-03T04:31:31.432" v="978" actId="20577"/>
          <ac:spMkLst>
            <pc:docMk/>
            <pc:sldMk cId="3741144673" sldId="707"/>
            <ac:spMk id="2" creationId="{00000000-0000-0000-0000-000000000000}"/>
          </ac:spMkLst>
        </pc:spChg>
        <pc:spChg chg="del mod">
          <ac:chgData name="Naimish Vadodariya" userId="d2e325c0593a319e" providerId="LiveId" clId="{DDADC23A-8227-4B6B-B107-46C7CE041189}" dt="2022-08-05T03:42:57.313" v="1809" actId="478"/>
          <ac:spMkLst>
            <pc:docMk/>
            <pc:sldMk cId="3741144673" sldId="707"/>
            <ac:spMk id="3" creationId="{00000000-0000-0000-0000-000000000000}"/>
          </ac:spMkLst>
        </pc:spChg>
        <pc:spChg chg="mod">
          <ac:chgData name="Naimish Vadodariya" userId="d2e325c0593a319e" providerId="LiveId" clId="{DDADC23A-8227-4B6B-B107-46C7CE041189}" dt="2022-08-05T03:43:19.273" v="1814" actId="6549"/>
          <ac:spMkLst>
            <pc:docMk/>
            <pc:sldMk cId="3741144673" sldId="707"/>
            <ac:spMk id="4" creationId="{D87DC708-6E64-0AFA-E441-0D0905A1D471}"/>
          </ac:spMkLst>
        </pc:spChg>
        <pc:spChg chg="add mod">
          <ac:chgData name="Naimish Vadodariya" userId="d2e325c0593a319e" providerId="LiveId" clId="{DDADC23A-8227-4B6B-B107-46C7CE041189}" dt="2022-08-05T03:48:21.054" v="1976" actId="113"/>
          <ac:spMkLst>
            <pc:docMk/>
            <pc:sldMk cId="3741144673" sldId="707"/>
            <ac:spMk id="7" creationId="{188AA944-04AA-97EF-DD45-9F4BAB75B2FB}"/>
          </ac:spMkLst>
        </pc:spChg>
        <pc:spChg chg="add mod">
          <ac:chgData name="Naimish Vadodariya" userId="d2e325c0593a319e" providerId="LiveId" clId="{DDADC23A-8227-4B6B-B107-46C7CE041189}" dt="2022-08-05T03:45:47.636" v="1938" actId="20577"/>
          <ac:spMkLst>
            <pc:docMk/>
            <pc:sldMk cId="3741144673" sldId="707"/>
            <ac:spMk id="8" creationId="{232266E0-6817-FA22-AF14-3A29C7BC2D31}"/>
          </ac:spMkLst>
        </pc:spChg>
        <pc:spChg chg="add del mod">
          <ac:chgData name="Naimish Vadodariya" userId="d2e325c0593a319e" providerId="LiveId" clId="{DDADC23A-8227-4B6B-B107-46C7CE041189}" dt="2022-08-05T03:44:59.577" v="1890" actId="478"/>
          <ac:spMkLst>
            <pc:docMk/>
            <pc:sldMk cId="3741144673" sldId="707"/>
            <ac:spMk id="9" creationId="{F2A1CD0D-12D4-0493-C80C-42B5EA49E31E}"/>
          </ac:spMkLst>
        </pc:spChg>
        <pc:spChg chg="add mod">
          <ac:chgData name="Naimish Vadodariya" userId="d2e325c0593a319e" providerId="LiveId" clId="{DDADC23A-8227-4B6B-B107-46C7CE041189}" dt="2022-08-05T03:47:40.670" v="1972" actId="14100"/>
          <ac:spMkLst>
            <pc:docMk/>
            <pc:sldMk cId="3741144673" sldId="707"/>
            <ac:spMk id="10" creationId="{AD90EE71-A3FA-445D-257D-C640198FAC0E}"/>
          </ac:spMkLst>
        </pc:spChg>
        <pc:picChg chg="del mod">
          <ac:chgData name="Naimish Vadodariya" userId="d2e325c0593a319e" providerId="LiveId" clId="{DDADC23A-8227-4B6B-B107-46C7CE041189}" dt="2022-08-05T03:43:16.413" v="1813" actId="478"/>
          <ac:picMkLst>
            <pc:docMk/>
            <pc:sldMk cId="3741144673" sldId="707"/>
            <ac:picMk id="6" creationId="{F55A4BD2-68DB-3998-1914-64B14012D582}"/>
          </ac:picMkLst>
        </pc:picChg>
        <pc:picChg chg="add mod">
          <ac:chgData name="Naimish Vadodariya" userId="d2e325c0593a319e" providerId="LiveId" clId="{DDADC23A-8227-4B6B-B107-46C7CE041189}" dt="2022-08-05T03:47:51.008" v="1974" actId="1076"/>
          <ac:picMkLst>
            <pc:docMk/>
            <pc:sldMk cId="3741144673" sldId="707"/>
            <ac:picMk id="11" creationId="{38218A02-B623-2DD7-B528-E2D496DFE27C}"/>
          </ac:picMkLst>
        </pc:picChg>
      </pc:sldChg>
      <pc:sldChg chg="modSp del mod">
        <pc:chgData name="Naimish Vadodariya" userId="d2e325c0593a319e" providerId="LiveId" clId="{DDADC23A-8227-4B6B-B107-46C7CE041189}" dt="2022-08-05T03:56:25.844" v="2237" actId="2696"/>
        <pc:sldMkLst>
          <pc:docMk/>
          <pc:sldMk cId="676914561" sldId="708"/>
        </pc:sldMkLst>
        <pc:spChg chg="mod">
          <ac:chgData name="Naimish Vadodariya" userId="d2e325c0593a319e" providerId="LiveId" clId="{DDADC23A-8227-4B6B-B107-46C7CE041189}" dt="2022-08-03T04:31:38.931" v="984" actId="20577"/>
          <ac:spMkLst>
            <pc:docMk/>
            <pc:sldMk cId="676914561" sldId="708"/>
            <ac:spMk id="2" creationId="{00000000-0000-0000-0000-000000000000}"/>
          </ac:spMkLst>
        </pc:spChg>
        <pc:spChg chg="mod">
          <ac:chgData name="Naimish Vadodariya" userId="d2e325c0593a319e" providerId="LiveId" clId="{DDADC23A-8227-4B6B-B107-46C7CE041189}" dt="2022-08-05T03:39:23.606" v="1750" actId="313"/>
          <ac:spMkLst>
            <pc:docMk/>
            <pc:sldMk cId="676914561" sldId="708"/>
            <ac:spMk id="4" creationId="{D87DC708-6E64-0AFA-E441-0D0905A1D471}"/>
          </ac:spMkLst>
        </pc:spChg>
      </pc:sldChg>
      <pc:sldChg chg="modSp mod modAnim">
        <pc:chgData name="Naimish Vadodariya" userId="d2e325c0593a319e" providerId="LiveId" clId="{DDADC23A-8227-4B6B-B107-46C7CE041189}" dt="2022-08-23T02:43:46.246" v="2871"/>
        <pc:sldMkLst>
          <pc:docMk/>
          <pc:sldMk cId="924288146" sldId="710"/>
        </pc:sldMkLst>
        <pc:spChg chg="mod">
          <ac:chgData name="Naimish Vadodariya" userId="d2e325c0593a319e" providerId="LiveId" clId="{DDADC23A-8227-4B6B-B107-46C7CE041189}" dt="2022-08-05T03:50:49.259" v="1995" actId="6549"/>
          <ac:spMkLst>
            <pc:docMk/>
            <pc:sldMk cId="924288146" sldId="710"/>
            <ac:spMk id="2" creationId="{5890E0F6-04C8-B8C5-D1EE-2913F47C7347}"/>
          </ac:spMkLst>
        </pc:spChg>
        <pc:spChg chg="mod">
          <ac:chgData name="Naimish Vadodariya" userId="d2e325c0593a319e" providerId="LiveId" clId="{DDADC23A-8227-4B6B-B107-46C7CE041189}" dt="2022-08-23T02:37:11.811" v="2798" actId="113"/>
          <ac:spMkLst>
            <pc:docMk/>
            <pc:sldMk cId="924288146" sldId="710"/>
            <ac:spMk id="3" creationId="{5A111FEA-54B7-A800-FDC9-DEC78CE7EE5B}"/>
          </ac:spMkLst>
        </pc:spChg>
      </pc:sldChg>
      <pc:sldChg chg="modSp mod">
        <pc:chgData name="Naimish Vadodariya" userId="d2e325c0593a319e" providerId="LiveId" clId="{DDADC23A-8227-4B6B-B107-46C7CE041189}" dt="2022-08-24T06:59:23.855" v="3387" actId="404"/>
        <pc:sldMkLst>
          <pc:docMk/>
          <pc:sldMk cId="3175516318" sldId="712"/>
        </pc:sldMkLst>
        <pc:spChg chg="mod">
          <ac:chgData name="Naimish Vadodariya" userId="d2e325c0593a319e" providerId="LiveId" clId="{DDADC23A-8227-4B6B-B107-46C7CE041189}" dt="2022-08-05T03:51:44.622" v="2029" actId="20577"/>
          <ac:spMkLst>
            <pc:docMk/>
            <pc:sldMk cId="3175516318" sldId="712"/>
            <ac:spMk id="2" creationId="{4C9FBEDF-45AF-F229-AC39-62190489B5F2}"/>
          </ac:spMkLst>
        </pc:spChg>
        <pc:graphicFrameChg chg="mod modGraphic">
          <ac:chgData name="Naimish Vadodariya" userId="d2e325c0593a319e" providerId="LiveId" clId="{DDADC23A-8227-4B6B-B107-46C7CE041189}" dt="2022-08-24T06:59:23.855" v="3387" actId="404"/>
          <ac:graphicFrameMkLst>
            <pc:docMk/>
            <pc:sldMk cId="3175516318" sldId="712"/>
            <ac:graphicFrameMk id="5" creationId="{C9B80827-E7F4-C3CF-B58E-871D9B1534DB}"/>
          </ac:graphicFrameMkLst>
        </pc:graphicFrameChg>
      </pc:sldChg>
      <pc:sldChg chg="modSp mod ord">
        <pc:chgData name="Naimish Vadodariya" userId="d2e325c0593a319e" providerId="LiveId" clId="{DDADC23A-8227-4B6B-B107-46C7CE041189}" dt="2022-08-24T07:08:07.717" v="3425"/>
        <pc:sldMkLst>
          <pc:docMk/>
          <pc:sldMk cId="3347288270" sldId="713"/>
        </pc:sldMkLst>
        <pc:spChg chg="mod">
          <ac:chgData name="Naimish Vadodariya" userId="d2e325c0593a319e" providerId="LiveId" clId="{DDADC23A-8227-4B6B-B107-46C7CE041189}" dt="2022-08-05T03:51:50.303" v="2045" actId="20577"/>
          <ac:spMkLst>
            <pc:docMk/>
            <pc:sldMk cId="3347288270" sldId="713"/>
            <ac:spMk id="2" creationId="{6CD0BA61-0ABC-85D4-3067-BF84153BB5CB}"/>
          </ac:spMkLst>
        </pc:spChg>
      </pc:sldChg>
      <pc:sldChg chg="modSp del mod modAnim">
        <pc:chgData name="Naimish Vadodariya" userId="d2e325c0593a319e" providerId="LiveId" clId="{DDADC23A-8227-4B6B-B107-46C7CE041189}" dt="2022-08-24T07:18:42.777" v="3492" actId="2696"/>
        <pc:sldMkLst>
          <pc:docMk/>
          <pc:sldMk cId="613987138" sldId="715"/>
        </pc:sldMkLst>
        <pc:spChg chg="mod">
          <ac:chgData name="Naimish Vadodariya" userId="d2e325c0593a319e" providerId="LiveId" clId="{DDADC23A-8227-4B6B-B107-46C7CE041189}" dt="2022-08-24T06:30:13.326" v="3100" actId="6549"/>
          <ac:spMkLst>
            <pc:docMk/>
            <pc:sldMk cId="613987138" sldId="715"/>
            <ac:spMk id="2" creationId="{6CD0BA61-0ABC-85D4-3067-BF84153BB5CB}"/>
          </ac:spMkLst>
        </pc:spChg>
        <pc:spChg chg="mod">
          <ac:chgData name="Naimish Vadodariya" userId="d2e325c0593a319e" providerId="LiveId" clId="{DDADC23A-8227-4B6B-B107-46C7CE041189}" dt="2022-08-05T07:06:38.570" v="2342" actId="1076"/>
          <ac:spMkLst>
            <pc:docMk/>
            <pc:sldMk cId="613987138" sldId="715"/>
            <ac:spMk id="3" creationId="{05504016-A3A7-2E5C-9AB3-DFDD349BEBB8}"/>
          </ac:spMkLst>
        </pc:spChg>
      </pc:sldChg>
      <pc:sldChg chg="modSp mod modAnim">
        <pc:chgData name="Naimish Vadodariya" userId="d2e325c0593a319e" providerId="LiveId" clId="{DDADC23A-8227-4B6B-B107-46C7CE041189}" dt="2022-08-05T03:51:26.581" v="2005" actId="21"/>
        <pc:sldMkLst>
          <pc:docMk/>
          <pc:sldMk cId="1195652478" sldId="716"/>
        </pc:sldMkLst>
        <pc:spChg chg="mod">
          <ac:chgData name="Naimish Vadodariya" userId="d2e325c0593a319e" providerId="LiveId" clId="{DDADC23A-8227-4B6B-B107-46C7CE041189}" dt="2022-08-05T03:51:26.581" v="2005" actId="21"/>
          <ac:spMkLst>
            <pc:docMk/>
            <pc:sldMk cId="1195652478" sldId="716"/>
            <ac:spMk id="3" creationId="{A2C28B41-9F4E-2A95-71F0-22BB0D0811E3}"/>
          </ac:spMkLst>
        </pc:spChg>
      </pc:sldChg>
      <pc:sldChg chg="modSp mod">
        <pc:chgData name="Naimish Vadodariya" userId="d2e325c0593a319e" providerId="LiveId" clId="{DDADC23A-8227-4B6B-B107-46C7CE041189}" dt="2022-08-05T03:52:02.730" v="2054" actId="20577"/>
        <pc:sldMkLst>
          <pc:docMk/>
          <pc:sldMk cId="3237686790" sldId="717"/>
        </pc:sldMkLst>
        <pc:spChg chg="mod">
          <ac:chgData name="Naimish Vadodariya" userId="d2e325c0593a319e" providerId="LiveId" clId="{DDADC23A-8227-4B6B-B107-46C7CE041189}" dt="2022-08-05T03:52:02.730" v="2054" actId="20577"/>
          <ac:spMkLst>
            <pc:docMk/>
            <pc:sldMk cId="3237686790" sldId="717"/>
            <ac:spMk id="2" creationId="{D11482E6-977A-A688-1CA3-449AFEA7D0A9}"/>
          </ac:spMkLst>
        </pc:spChg>
      </pc:sldChg>
      <pc:sldChg chg="addSp delSp modSp new mod modAnim">
        <pc:chgData name="Naimish Vadodariya" userId="d2e325c0593a319e" providerId="LiveId" clId="{DDADC23A-8227-4B6B-B107-46C7CE041189}" dt="2022-08-05T03:29:47.165" v="1699" actId="20577"/>
        <pc:sldMkLst>
          <pc:docMk/>
          <pc:sldMk cId="1127667595" sldId="718"/>
        </pc:sldMkLst>
        <pc:spChg chg="mod">
          <ac:chgData name="Naimish Vadodariya" userId="d2e325c0593a319e" providerId="LiveId" clId="{DDADC23A-8227-4B6B-B107-46C7CE041189}" dt="2022-08-04T03:35:00.968" v="1047"/>
          <ac:spMkLst>
            <pc:docMk/>
            <pc:sldMk cId="1127667595" sldId="718"/>
            <ac:spMk id="2" creationId="{AD94FD87-CF1D-3DE2-FEED-85FA73EF62E0}"/>
          </ac:spMkLst>
        </pc:spChg>
        <pc:spChg chg="del">
          <ac:chgData name="Naimish Vadodariya" userId="d2e325c0593a319e" providerId="LiveId" clId="{DDADC23A-8227-4B6B-B107-46C7CE041189}" dt="2022-08-04T03:34:02.035" v="1026" actId="478"/>
          <ac:spMkLst>
            <pc:docMk/>
            <pc:sldMk cId="1127667595" sldId="718"/>
            <ac:spMk id="3" creationId="{6D0BD145-A886-4377-4730-6A64BA2F31C4}"/>
          </ac:spMkLst>
        </pc:spChg>
        <pc:spChg chg="add mod">
          <ac:chgData name="Naimish Vadodariya" userId="d2e325c0593a319e" providerId="LiveId" clId="{DDADC23A-8227-4B6B-B107-46C7CE041189}" dt="2022-08-05T03:29:47.165" v="1699" actId="20577"/>
          <ac:spMkLst>
            <pc:docMk/>
            <pc:sldMk cId="1127667595" sldId="718"/>
            <ac:spMk id="4" creationId="{2557ECAD-0448-629D-8AC8-276E967361C4}"/>
          </ac:spMkLst>
        </pc:spChg>
        <pc:spChg chg="add mod">
          <ac:chgData name="Naimish Vadodariya" userId="d2e325c0593a319e" providerId="LiveId" clId="{DDADC23A-8227-4B6B-B107-46C7CE041189}" dt="2022-08-04T03:37:27.953" v="1085" actId="403"/>
          <ac:spMkLst>
            <pc:docMk/>
            <pc:sldMk cId="1127667595" sldId="718"/>
            <ac:spMk id="5" creationId="{E61A2CE8-F6B8-75A2-11C9-BC2F1FE4FD54}"/>
          </ac:spMkLst>
        </pc:spChg>
        <pc:spChg chg="add mod">
          <ac:chgData name="Naimish Vadodariya" userId="d2e325c0593a319e" providerId="LiveId" clId="{DDADC23A-8227-4B6B-B107-46C7CE041189}" dt="2022-08-04T03:35:13.592" v="1064" actId="14100"/>
          <ac:spMkLst>
            <pc:docMk/>
            <pc:sldMk cId="1127667595" sldId="718"/>
            <ac:spMk id="6" creationId="{71F25FAA-16D9-AE16-5056-BC07F02D226F}"/>
          </ac:spMkLst>
        </pc:spChg>
      </pc:sldChg>
      <pc:sldChg chg="new del">
        <pc:chgData name="Naimish Vadodariya" userId="d2e325c0593a319e" providerId="LiveId" clId="{DDADC23A-8227-4B6B-B107-46C7CE041189}" dt="2022-08-04T10:02:46.234" v="1144" actId="680"/>
        <pc:sldMkLst>
          <pc:docMk/>
          <pc:sldMk cId="284301415" sldId="719"/>
        </pc:sldMkLst>
      </pc:sldChg>
      <pc:sldChg chg="add del">
        <pc:chgData name="Naimish Vadodariya" userId="d2e325c0593a319e" providerId="LiveId" clId="{DDADC23A-8227-4B6B-B107-46C7CE041189}" dt="2022-08-05T02:57:42.082" v="1288" actId="2696"/>
        <pc:sldMkLst>
          <pc:docMk/>
          <pc:sldMk cId="4063053142" sldId="719"/>
        </pc:sldMkLst>
      </pc:sldChg>
      <pc:sldChg chg="modSp add mod modAnim">
        <pc:chgData name="Naimish Vadodariya" userId="d2e325c0593a319e" providerId="LiveId" clId="{DDADC23A-8227-4B6B-B107-46C7CE041189}" dt="2022-08-05T03:30:01.444" v="1702" actId="113"/>
        <pc:sldMkLst>
          <pc:docMk/>
          <pc:sldMk cId="786970324" sldId="720"/>
        </pc:sldMkLst>
        <pc:spChg chg="mod">
          <ac:chgData name="Naimish Vadodariya" userId="d2e325c0593a319e" providerId="LiveId" clId="{DDADC23A-8227-4B6B-B107-46C7CE041189}" dt="2022-08-05T02:55:46.079" v="1246" actId="20577"/>
          <ac:spMkLst>
            <pc:docMk/>
            <pc:sldMk cId="786970324" sldId="720"/>
            <ac:spMk id="2" creationId="{00000000-0000-0000-0000-000000000000}"/>
          </ac:spMkLst>
        </pc:spChg>
        <pc:spChg chg="mod">
          <ac:chgData name="Naimish Vadodariya" userId="d2e325c0593a319e" providerId="LiveId" clId="{DDADC23A-8227-4B6B-B107-46C7CE041189}" dt="2022-08-05T02:56:37.871" v="1279" actId="20577"/>
          <ac:spMkLst>
            <pc:docMk/>
            <pc:sldMk cId="786970324" sldId="720"/>
            <ac:spMk id="3" creationId="{00000000-0000-0000-0000-000000000000}"/>
          </ac:spMkLst>
        </pc:spChg>
        <pc:spChg chg="mod">
          <ac:chgData name="Naimish Vadodariya" userId="d2e325c0593a319e" providerId="LiveId" clId="{DDADC23A-8227-4B6B-B107-46C7CE041189}" dt="2022-08-05T03:30:01.444" v="1702" actId="113"/>
          <ac:spMkLst>
            <pc:docMk/>
            <pc:sldMk cId="786970324" sldId="720"/>
            <ac:spMk id="4" creationId="{5E5AB840-886E-C879-BB32-FD85CF94E9B2}"/>
          </ac:spMkLst>
        </pc:spChg>
        <pc:spChg chg="mod">
          <ac:chgData name="Naimish Vadodariya" userId="d2e325c0593a319e" providerId="LiveId" clId="{DDADC23A-8227-4B6B-B107-46C7CE041189}" dt="2022-08-05T03:00:14.688" v="1365" actId="20577"/>
          <ac:spMkLst>
            <pc:docMk/>
            <pc:sldMk cId="786970324" sldId="720"/>
            <ac:spMk id="6" creationId="{F522E3F7-F020-C77B-07E7-5EDF818038BB}"/>
          </ac:spMkLst>
        </pc:spChg>
      </pc:sldChg>
      <pc:sldChg chg="modSp add mod">
        <pc:chgData name="Naimish Vadodariya" userId="d2e325c0593a319e" providerId="LiveId" clId="{DDADC23A-8227-4B6B-B107-46C7CE041189}" dt="2022-08-05T03:30:05.403" v="1703" actId="113"/>
        <pc:sldMkLst>
          <pc:docMk/>
          <pc:sldMk cId="1361562329" sldId="721"/>
        </pc:sldMkLst>
        <pc:spChg chg="mod">
          <ac:chgData name="Naimish Vadodariya" userId="d2e325c0593a319e" providerId="LiveId" clId="{DDADC23A-8227-4B6B-B107-46C7CE041189}" dt="2022-08-05T03:00:35.442" v="1383" actId="20577"/>
          <ac:spMkLst>
            <pc:docMk/>
            <pc:sldMk cId="1361562329" sldId="721"/>
            <ac:spMk id="2" creationId="{00000000-0000-0000-0000-000000000000}"/>
          </ac:spMkLst>
        </pc:spChg>
        <pc:spChg chg="mod">
          <ac:chgData name="Naimish Vadodariya" userId="d2e325c0593a319e" providerId="LiveId" clId="{DDADC23A-8227-4B6B-B107-46C7CE041189}" dt="2022-08-05T02:58:38.588" v="1325" actId="20577"/>
          <ac:spMkLst>
            <pc:docMk/>
            <pc:sldMk cId="1361562329" sldId="721"/>
            <ac:spMk id="3" creationId="{00000000-0000-0000-0000-000000000000}"/>
          </ac:spMkLst>
        </pc:spChg>
        <pc:spChg chg="mod">
          <ac:chgData name="Naimish Vadodariya" userId="d2e325c0593a319e" providerId="LiveId" clId="{DDADC23A-8227-4B6B-B107-46C7CE041189}" dt="2022-08-05T03:30:05.403" v="1703" actId="113"/>
          <ac:spMkLst>
            <pc:docMk/>
            <pc:sldMk cId="1361562329" sldId="721"/>
            <ac:spMk id="4" creationId="{5E5AB840-886E-C879-BB32-FD85CF94E9B2}"/>
          </ac:spMkLst>
        </pc:spChg>
        <pc:spChg chg="mod">
          <ac:chgData name="Naimish Vadodariya" userId="d2e325c0593a319e" providerId="LiveId" clId="{DDADC23A-8227-4B6B-B107-46C7CE041189}" dt="2022-08-05T03:00:30.710" v="1382" actId="20577"/>
          <ac:spMkLst>
            <pc:docMk/>
            <pc:sldMk cId="1361562329" sldId="721"/>
            <ac:spMk id="6" creationId="{F522E3F7-F020-C77B-07E7-5EDF818038BB}"/>
          </ac:spMkLst>
        </pc:spChg>
      </pc:sldChg>
      <pc:sldChg chg="addSp modSp add mod modAnim">
        <pc:chgData name="Naimish Vadodariya" userId="d2e325c0593a319e" providerId="LiveId" clId="{DDADC23A-8227-4B6B-B107-46C7CE041189}" dt="2022-08-05T03:30:09.603" v="1704" actId="113"/>
        <pc:sldMkLst>
          <pc:docMk/>
          <pc:sldMk cId="3134784556" sldId="722"/>
        </pc:sldMkLst>
        <pc:spChg chg="mod">
          <ac:chgData name="Naimish Vadodariya" userId="d2e325c0593a319e" providerId="LiveId" clId="{DDADC23A-8227-4B6B-B107-46C7CE041189}" dt="2022-08-05T03:04:00.918" v="1443" actId="20577"/>
          <ac:spMkLst>
            <pc:docMk/>
            <pc:sldMk cId="3134784556" sldId="722"/>
            <ac:spMk id="2" creationId="{00000000-0000-0000-0000-000000000000}"/>
          </ac:spMkLst>
        </pc:spChg>
        <pc:spChg chg="mod">
          <ac:chgData name="Naimish Vadodariya" userId="d2e325c0593a319e" providerId="LiveId" clId="{DDADC23A-8227-4B6B-B107-46C7CE041189}" dt="2022-08-05T03:02:50.515" v="1422" actId="113"/>
          <ac:spMkLst>
            <pc:docMk/>
            <pc:sldMk cId="3134784556" sldId="722"/>
            <ac:spMk id="3" creationId="{00000000-0000-0000-0000-000000000000}"/>
          </ac:spMkLst>
        </pc:spChg>
        <pc:spChg chg="add mod">
          <ac:chgData name="Naimish Vadodariya" userId="d2e325c0593a319e" providerId="LiveId" clId="{DDADC23A-8227-4B6B-B107-46C7CE041189}" dt="2022-08-05T03:30:09.603" v="1704" actId="113"/>
          <ac:spMkLst>
            <pc:docMk/>
            <pc:sldMk cId="3134784556" sldId="722"/>
            <ac:spMk id="4" creationId="{784C4198-21B7-8964-A3B5-4204E4C51D0F}"/>
          </ac:spMkLst>
        </pc:spChg>
        <pc:spChg chg="add mod">
          <ac:chgData name="Naimish Vadodariya" userId="d2e325c0593a319e" providerId="LiveId" clId="{DDADC23A-8227-4B6B-B107-46C7CE041189}" dt="2022-08-05T03:02:36.627" v="1418" actId="1036"/>
          <ac:spMkLst>
            <pc:docMk/>
            <pc:sldMk cId="3134784556" sldId="722"/>
            <ac:spMk id="5" creationId="{1191F4B8-5355-C9CF-D9C4-BA0D8824382C}"/>
          </ac:spMkLst>
        </pc:spChg>
        <pc:spChg chg="add mod">
          <ac:chgData name="Naimish Vadodariya" userId="d2e325c0593a319e" providerId="LiveId" clId="{DDADC23A-8227-4B6B-B107-46C7CE041189}" dt="2022-08-05T03:03:00.195" v="1434" actId="20577"/>
          <ac:spMkLst>
            <pc:docMk/>
            <pc:sldMk cId="3134784556" sldId="722"/>
            <ac:spMk id="6" creationId="{6E02CD7E-5FC1-9683-CB24-BB4E493B76C4}"/>
          </ac:spMkLst>
        </pc:spChg>
      </pc:sldChg>
      <pc:sldChg chg="modSp new mod modAnim">
        <pc:chgData name="Naimish Vadodariya" userId="d2e325c0593a319e" providerId="LiveId" clId="{DDADC23A-8227-4B6B-B107-46C7CE041189}" dt="2022-08-05T03:26:46.397" v="1693"/>
        <pc:sldMkLst>
          <pc:docMk/>
          <pc:sldMk cId="2753757638" sldId="723"/>
        </pc:sldMkLst>
        <pc:spChg chg="mod">
          <ac:chgData name="Naimish Vadodariya" userId="d2e325c0593a319e" providerId="LiveId" clId="{DDADC23A-8227-4B6B-B107-46C7CE041189}" dt="2022-08-05T03:09:31.733" v="1452"/>
          <ac:spMkLst>
            <pc:docMk/>
            <pc:sldMk cId="2753757638" sldId="723"/>
            <ac:spMk id="2" creationId="{F8E5141D-96BE-1591-A398-49DE7EC9E5FF}"/>
          </ac:spMkLst>
        </pc:spChg>
        <pc:spChg chg="mod">
          <ac:chgData name="Naimish Vadodariya" userId="d2e325c0593a319e" providerId="LiveId" clId="{DDADC23A-8227-4B6B-B107-46C7CE041189}" dt="2022-08-05T03:14:02.553" v="1503" actId="123"/>
          <ac:spMkLst>
            <pc:docMk/>
            <pc:sldMk cId="2753757638" sldId="723"/>
            <ac:spMk id="3" creationId="{29880EE6-00F9-6C2D-F098-D2C4694280DD}"/>
          </ac:spMkLst>
        </pc:spChg>
      </pc:sldChg>
      <pc:sldChg chg="modSp new del mod">
        <pc:chgData name="Naimish Vadodariya" userId="d2e325c0593a319e" providerId="LiveId" clId="{DDADC23A-8227-4B6B-B107-46C7CE041189}" dt="2022-08-05T03:22:16.084" v="1625" actId="2696"/>
        <pc:sldMkLst>
          <pc:docMk/>
          <pc:sldMk cId="1685413049" sldId="724"/>
        </pc:sldMkLst>
        <pc:spChg chg="mod">
          <ac:chgData name="Naimish Vadodariya" userId="d2e325c0593a319e" providerId="LiveId" clId="{DDADC23A-8227-4B6B-B107-46C7CE041189}" dt="2022-08-05T03:17:56.137" v="1576" actId="20577"/>
          <ac:spMkLst>
            <pc:docMk/>
            <pc:sldMk cId="1685413049" sldId="724"/>
            <ac:spMk id="2" creationId="{8EB75FD6-820A-DB14-B6C7-7488BBA3DA6E}"/>
          </ac:spMkLst>
        </pc:spChg>
        <pc:spChg chg="mod">
          <ac:chgData name="Naimish Vadodariya" userId="d2e325c0593a319e" providerId="LiveId" clId="{DDADC23A-8227-4B6B-B107-46C7CE041189}" dt="2022-08-05T03:19:25.015" v="1583" actId="12"/>
          <ac:spMkLst>
            <pc:docMk/>
            <pc:sldMk cId="1685413049" sldId="724"/>
            <ac:spMk id="3" creationId="{0CA65747-427E-4602-73B4-B6B849542CDF}"/>
          </ac:spMkLst>
        </pc:spChg>
      </pc:sldChg>
      <pc:sldChg chg="modSp new mod modAnim">
        <pc:chgData name="Naimish Vadodariya" userId="d2e325c0593a319e" providerId="LiveId" clId="{DDADC23A-8227-4B6B-B107-46C7CE041189}" dt="2022-08-05T03:24:37.822" v="1665"/>
        <pc:sldMkLst>
          <pc:docMk/>
          <pc:sldMk cId="1824225404" sldId="725"/>
        </pc:sldMkLst>
        <pc:spChg chg="mod">
          <ac:chgData name="Naimish Vadodariya" userId="d2e325c0593a319e" providerId="LiveId" clId="{DDADC23A-8227-4B6B-B107-46C7CE041189}" dt="2022-08-05T03:19:42.341" v="1585"/>
          <ac:spMkLst>
            <pc:docMk/>
            <pc:sldMk cId="1824225404" sldId="725"/>
            <ac:spMk id="2" creationId="{CD6D824B-33CE-3ABA-2889-6D0895CE5AB2}"/>
          </ac:spMkLst>
        </pc:spChg>
        <pc:spChg chg="mod">
          <ac:chgData name="Naimish Vadodariya" userId="d2e325c0593a319e" providerId="LiveId" clId="{DDADC23A-8227-4B6B-B107-46C7CE041189}" dt="2022-08-05T03:21:51.212" v="1624" actId="20577"/>
          <ac:spMkLst>
            <pc:docMk/>
            <pc:sldMk cId="1824225404" sldId="725"/>
            <ac:spMk id="3" creationId="{919BA281-C2D9-7590-C55F-D55442ECDCB1}"/>
          </ac:spMkLst>
        </pc:spChg>
      </pc:sldChg>
      <pc:sldChg chg="modSp add mod modAnim">
        <pc:chgData name="Naimish Vadodariya" userId="d2e325c0593a319e" providerId="LiveId" clId="{DDADC23A-8227-4B6B-B107-46C7CE041189}" dt="2022-08-05T03:24:33.573" v="1664"/>
        <pc:sldMkLst>
          <pc:docMk/>
          <pc:sldMk cId="2850352009" sldId="726"/>
        </pc:sldMkLst>
        <pc:spChg chg="mod">
          <ac:chgData name="Naimish Vadodariya" userId="d2e325c0593a319e" providerId="LiveId" clId="{DDADC23A-8227-4B6B-B107-46C7CE041189}" dt="2022-08-05T03:22:33.115" v="1634" actId="20577"/>
          <ac:spMkLst>
            <pc:docMk/>
            <pc:sldMk cId="2850352009" sldId="726"/>
            <ac:spMk id="2" creationId="{CD6D824B-33CE-3ABA-2889-6D0895CE5AB2}"/>
          </ac:spMkLst>
        </pc:spChg>
        <pc:spChg chg="mod">
          <ac:chgData name="Naimish Vadodariya" userId="d2e325c0593a319e" providerId="LiveId" clId="{DDADC23A-8227-4B6B-B107-46C7CE041189}" dt="2022-08-05T03:24:11.752" v="1663" actId="6549"/>
          <ac:spMkLst>
            <pc:docMk/>
            <pc:sldMk cId="2850352009" sldId="726"/>
            <ac:spMk id="3" creationId="{919BA281-C2D9-7590-C55F-D55442ECDCB1}"/>
          </ac:spMkLst>
        </pc:spChg>
      </pc:sldChg>
      <pc:sldChg chg="modSp add">
        <pc:chgData name="Naimish Vadodariya" userId="d2e325c0593a319e" providerId="LiveId" clId="{DDADC23A-8227-4B6B-B107-46C7CE041189}" dt="2022-08-12T03:53:10.274" v="2746"/>
        <pc:sldMkLst>
          <pc:docMk/>
          <pc:sldMk cId="1848977772" sldId="727"/>
        </pc:sldMkLst>
        <pc:spChg chg="mod">
          <ac:chgData name="Naimish Vadodariya" userId="d2e325c0593a319e" providerId="LiveId" clId="{DDADC23A-8227-4B6B-B107-46C7CE041189}" dt="2022-08-12T03:53:10.274" v="2746"/>
          <ac:spMkLst>
            <pc:docMk/>
            <pc:sldMk cId="1848977772" sldId="727"/>
            <ac:spMk id="9" creationId="{43B62EC6-FEA4-645E-8E80-C3D0C5B3C953}"/>
          </ac:spMkLst>
        </pc:spChg>
      </pc:sldChg>
      <pc:sldChg chg="add del">
        <pc:chgData name="Naimish Vadodariya" userId="d2e325c0593a319e" providerId="LiveId" clId="{DDADC23A-8227-4B6B-B107-46C7CE041189}" dt="2022-08-05T03:48:27.405" v="1977" actId="2696"/>
        <pc:sldMkLst>
          <pc:docMk/>
          <pc:sldMk cId="2205432102" sldId="727"/>
        </pc:sldMkLst>
      </pc:sldChg>
      <pc:sldChg chg="addSp delSp modSp add del mod delAnim modAnim">
        <pc:chgData name="Naimish Vadodariya" userId="d2e325c0593a319e" providerId="LiveId" clId="{DDADC23A-8227-4B6B-B107-46C7CE041189}" dt="2022-08-12T03:51:49.693" v="2743" actId="2696"/>
        <pc:sldMkLst>
          <pc:docMk/>
          <pc:sldMk cId="2439763144" sldId="727"/>
        </pc:sldMkLst>
        <pc:spChg chg="mod">
          <ac:chgData name="Naimish Vadodariya" userId="d2e325c0593a319e" providerId="LiveId" clId="{DDADC23A-8227-4B6B-B107-46C7CE041189}" dt="2022-08-12T03:39:09.054" v="2729" actId="2710"/>
          <ac:spMkLst>
            <pc:docMk/>
            <pc:sldMk cId="2439763144" sldId="727"/>
            <ac:spMk id="7" creationId="{188AA944-04AA-97EF-DD45-9F4BAB75B2FB}"/>
          </ac:spMkLst>
        </pc:spChg>
        <pc:spChg chg="mod">
          <ac:chgData name="Naimish Vadodariya" userId="d2e325c0593a319e" providerId="LiveId" clId="{DDADC23A-8227-4B6B-B107-46C7CE041189}" dt="2022-08-05T03:54:57.495" v="2221" actId="1036"/>
          <ac:spMkLst>
            <pc:docMk/>
            <pc:sldMk cId="2439763144" sldId="727"/>
            <ac:spMk id="8" creationId="{232266E0-6817-FA22-AF14-3A29C7BC2D31}"/>
          </ac:spMkLst>
        </pc:spChg>
        <pc:spChg chg="add mod">
          <ac:chgData name="Naimish Vadodariya" userId="d2e325c0593a319e" providerId="LiveId" clId="{DDADC23A-8227-4B6B-B107-46C7CE041189}" dt="2022-08-05T03:54:57.495" v="2221" actId="1036"/>
          <ac:spMkLst>
            <pc:docMk/>
            <pc:sldMk cId="2439763144" sldId="727"/>
            <ac:spMk id="9" creationId="{43B62EC6-FEA4-645E-8E80-C3D0C5B3C953}"/>
          </ac:spMkLst>
        </pc:spChg>
        <pc:spChg chg="del mod">
          <ac:chgData name="Naimish Vadodariya" userId="d2e325c0593a319e" providerId="LiveId" clId="{DDADC23A-8227-4B6B-B107-46C7CE041189}" dt="2022-08-05T03:53:00.597" v="2060" actId="478"/>
          <ac:spMkLst>
            <pc:docMk/>
            <pc:sldMk cId="2439763144" sldId="727"/>
            <ac:spMk id="10" creationId="{AD90EE71-A3FA-445D-257D-C640198FAC0E}"/>
          </ac:spMkLst>
        </pc:spChg>
        <pc:spChg chg="add mod">
          <ac:chgData name="Naimish Vadodariya" userId="d2e325c0593a319e" providerId="LiveId" clId="{DDADC23A-8227-4B6B-B107-46C7CE041189}" dt="2022-08-05T03:54:57.495" v="2221" actId="1036"/>
          <ac:spMkLst>
            <pc:docMk/>
            <pc:sldMk cId="2439763144" sldId="727"/>
            <ac:spMk id="12" creationId="{0CEA04DC-3985-1D20-42CB-534DB42F57EA}"/>
          </ac:spMkLst>
        </pc:spChg>
        <pc:spChg chg="add mod">
          <ac:chgData name="Naimish Vadodariya" userId="d2e325c0593a319e" providerId="LiveId" clId="{DDADC23A-8227-4B6B-B107-46C7CE041189}" dt="2022-08-05T03:57:38.249" v="2244" actId="1036"/>
          <ac:spMkLst>
            <pc:docMk/>
            <pc:sldMk cId="2439763144" sldId="727"/>
            <ac:spMk id="13" creationId="{C78920A2-260D-6D7A-D263-23052829BF66}"/>
          </ac:spMkLst>
        </pc:spChg>
        <pc:picChg chg="del mod">
          <ac:chgData name="Naimish Vadodariya" userId="d2e325c0593a319e" providerId="LiveId" clId="{DDADC23A-8227-4B6B-B107-46C7CE041189}" dt="2022-08-05T03:53:00.597" v="2060" actId="478"/>
          <ac:picMkLst>
            <pc:docMk/>
            <pc:sldMk cId="2439763144" sldId="727"/>
            <ac:picMk id="11" creationId="{38218A02-B623-2DD7-B528-E2D496DFE27C}"/>
          </ac:picMkLst>
        </pc:picChg>
      </pc:sldChg>
      <pc:sldChg chg="modSp new mod ord">
        <pc:chgData name="Naimish Vadodariya" userId="d2e325c0593a319e" providerId="LiveId" clId="{DDADC23A-8227-4B6B-B107-46C7CE041189}" dt="2022-08-05T07:12:49.940" v="2426" actId="20577"/>
        <pc:sldMkLst>
          <pc:docMk/>
          <pc:sldMk cId="3799843921" sldId="728"/>
        </pc:sldMkLst>
        <pc:spChg chg="mod">
          <ac:chgData name="Naimish Vadodariya" userId="d2e325c0593a319e" providerId="LiveId" clId="{DDADC23A-8227-4B6B-B107-46C7CE041189}" dt="2022-08-05T07:12:49.940" v="2426" actId="20577"/>
          <ac:spMkLst>
            <pc:docMk/>
            <pc:sldMk cId="3799843921" sldId="728"/>
            <ac:spMk id="2" creationId="{5436CC9F-4B5A-78BF-AA04-84CAE5001680}"/>
          </ac:spMkLst>
        </pc:spChg>
        <pc:spChg chg="mod">
          <ac:chgData name="Naimish Vadodariya" userId="d2e325c0593a319e" providerId="LiveId" clId="{DDADC23A-8227-4B6B-B107-46C7CE041189}" dt="2022-08-05T07:06:30.781" v="2338" actId="20577"/>
          <ac:spMkLst>
            <pc:docMk/>
            <pc:sldMk cId="3799843921" sldId="728"/>
            <ac:spMk id="3" creationId="{F60FBBFD-F6C5-49E0-4105-641983CBC3AA}"/>
          </ac:spMkLst>
        </pc:spChg>
      </pc:sldChg>
      <pc:sldChg chg="addSp modSp add mod modAnim">
        <pc:chgData name="Naimish Vadodariya" userId="d2e325c0593a319e" providerId="LiveId" clId="{DDADC23A-8227-4B6B-B107-46C7CE041189}" dt="2022-08-24T07:17:50.894" v="3488" actId="20577"/>
        <pc:sldMkLst>
          <pc:docMk/>
          <pc:sldMk cId="642084296" sldId="729"/>
        </pc:sldMkLst>
        <pc:spChg chg="mod">
          <ac:chgData name="Naimish Vadodariya" userId="d2e325c0593a319e" providerId="LiveId" clId="{DDADC23A-8227-4B6B-B107-46C7CE041189}" dt="2022-08-05T07:12:34.560" v="2404" actId="20577"/>
          <ac:spMkLst>
            <pc:docMk/>
            <pc:sldMk cId="642084296" sldId="729"/>
            <ac:spMk id="2" creationId="{6CD0BA61-0ABC-85D4-3067-BF84153BB5CB}"/>
          </ac:spMkLst>
        </pc:spChg>
        <pc:spChg chg="mod">
          <ac:chgData name="Naimish Vadodariya" userId="d2e325c0593a319e" providerId="LiveId" clId="{DDADC23A-8227-4B6B-B107-46C7CE041189}" dt="2022-08-24T07:17:50.894" v="3488" actId="20577"/>
          <ac:spMkLst>
            <pc:docMk/>
            <pc:sldMk cId="642084296" sldId="729"/>
            <ac:spMk id="3" creationId="{05504016-A3A7-2E5C-9AB3-DFDD349BEBB8}"/>
          </ac:spMkLst>
        </pc:spChg>
        <pc:spChg chg="add mod">
          <ac:chgData name="Naimish Vadodariya" userId="d2e325c0593a319e" providerId="LiveId" clId="{DDADC23A-8227-4B6B-B107-46C7CE041189}" dt="2022-08-05T07:09:04.431" v="2361" actId="1076"/>
          <ac:spMkLst>
            <pc:docMk/>
            <pc:sldMk cId="642084296" sldId="729"/>
            <ac:spMk id="5" creationId="{47C81B89-89C3-64A4-077E-7E689C7DA585}"/>
          </ac:spMkLst>
        </pc:spChg>
        <pc:spChg chg="add mod">
          <ac:chgData name="Naimish Vadodariya" userId="d2e325c0593a319e" providerId="LiveId" clId="{DDADC23A-8227-4B6B-B107-46C7CE041189}" dt="2022-08-05T07:09:25.810" v="2371"/>
          <ac:spMkLst>
            <pc:docMk/>
            <pc:sldMk cId="642084296" sldId="729"/>
            <ac:spMk id="6" creationId="{7F2805D3-C58F-9898-2BD7-38EE00875ACA}"/>
          </ac:spMkLst>
        </pc:spChg>
      </pc:sldChg>
      <pc:sldChg chg="modSp add mod modAnim">
        <pc:chgData name="Naimish Vadodariya" userId="d2e325c0593a319e" providerId="LiveId" clId="{DDADC23A-8227-4B6B-B107-46C7CE041189}" dt="2022-08-24T07:18:04.159" v="3491" actId="20577"/>
        <pc:sldMkLst>
          <pc:docMk/>
          <pc:sldMk cId="3313796125" sldId="730"/>
        </pc:sldMkLst>
        <pc:spChg chg="mod">
          <ac:chgData name="Naimish Vadodariya" userId="d2e325c0593a319e" providerId="LiveId" clId="{DDADC23A-8227-4B6B-B107-46C7CE041189}" dt="2022-08-05T07:12:26.930" v="2394" actId="20577"/>
          <ac:spMkLst>
            <pc:docMk/>
            <pc:sldMk cId="3313796125" sldId="730"/>
            <ac:spMk id="2" creationId="{6CD0BA61-0ABC-85D4-3067-BF84153BB5CB}"/>
          </ac:spMkLst>
        </pc:spChg>
        <pc:spChg chg="mod">
          <ac:chgData name="Naimish Vadodariya" userId="d2e325c0593a319e" providerId="LiveId" clId="{DDADC23A-8227-4B6B-B107-46C7CE041189}" dt="2022-08-24T07:18:04.159" v="3491" actId="20577"/>
          <ac:spMkLst>
            <pc:docMk/>
            <pc:sldMk cId="3313796125" sldId="730"/>
            <ac:spMk id="3" creationId="{05504016-A3A7-2E5C-9AB3-DFDD349BEBB8}"/>
          </ac:spMkLst>
        </pc:spChg>
        <pc:spChg chg="mod">
          <ac:chgData name="Naimish Vadodariya" userId="d2e325c0593a319e" providerId="LiveId" clId="{DDADC23A-8227-4B6B-B107-46C7CE041189}" dt="2022-08-05T07:11:09.192" v="2382" actId="20577"/>
          <ac:spMkLst>
            <pc:docMk/>
            <pc:sldMk cId="3313796125" sldId="730"/>
            <ac:spMk id="5" creationId="{47C81B89-89C3-64A4-077E-7E689C7DA585}"/>
          </ac:spMkLst>
        </pc:spChg>
        <pc:spChg chg="mod">
          <ac:chgData name="Naimish Vadodariya" userId="d2e325c0593a319e" providerId="LiveId" clId="{DDADC23A-8227-4B6B-B107-46C7CE041189}" dt="2022-08-05T07:11:59.346" v="2386" actId="1076"/>
          <ac:spMkLst>
            <pc:docMk/>
            <pc:sldMk cId="3313796125" sldId="730"/>
            <ac:spMk id="6" creationId="{7F2805D3-C58F-9898-2BD7-38EE00875ACA}"/>
          </ac:spMkLst>
        </pc:spChg>
      </pc:sldChg>
      <pc:sldChg chg="add">
        <pc:chgData name="Naimish Vadodariya" userId="d2e325c0593a319e" providerId="LiveId" clId="{DDADC23A-8227-4B6B-B107-46C7CE041189}" dt="2022-08-12T03:51:54.692" v="2744"/>
        <pc:sldMkLst>
          <pc:docMk/>
          <pc:sldMk cId="2131706754" sldId="731"/>
        </pc:sldMkLst>
      </pc:sldChg>
      <pc:sldChg chg="modSp add del mod modAnim">
        <pc:chgData name="Naimish Vadodariya" userId="d2e325c0593a319e" providerId="LiveId" clId="{DDADC23A-8227-4B6B-B107-46C7CE041189}" dt="2022-08-12T03:51:49.693" v="2743" actId="2696"/>
        <pc:sldMkLst>
          <pc:docMk/>
          <pc:sldMk cId="4023242461" sldId="731"/>
        </pc:sldMkLst>
        <pc:spChg chg="mod">
          <ac:chgData name="Naimish Vadodariya" userId="d2e325c0593a319e" providerId="LiveId" clId="{DDADC23A-8227-4B6B-B107-46C7CE041189}" dt="2022-08-12T03:12:48.313" v="2442" actId="20577"/>
          <ac:spMkLst>
            <pc:docMk/>
            <pc:sldMk cId="4023242461" sldId="731"/>
            <ac:spMk id="2" creationId="{E1F2D5F8-87CB-4B5B-8EC7-5F4CE6485746}"/>
          </ac:spMkLst>
        </pc:spChg>
        <pc:spChg chg="mod">
          <ac:chgData name="Naimish Vadodariya" userId="d2e325c0593a319e" providerId="LiveId" clId="{DDADC23A-8227-4B6B-B107-46C7CE041189}" dt="2022-08-12T03:20:13.759" v="2559" actId="20577"/>
          <ac:spMkLst>
            <pc:docMk/>
            <pc:sldMk cId="4023242461" sldId="731"/>
            <ac:spMk id="3" creationId="{139A428D-8F15-4206-B337-FA27C005FA71}"/>
          </ac:spMkLst>
        </pc:spChg>
      </pc:sldChg>
      <pc:sldChg chg="modSp add mod modAnim">
        <pc:chgData name="Naimish Vadodariya" userId="d2e325c0593a319e" providerId="LiveId" clId="{DDADC23A-8227-4B6B-B107-46C7CE041189}" dt="2022-08-16T06:46:07.609" v="2785" actId="20577"/>
        <pc:sldMkLst>
          <pc:docMk/>
          <pc:sldMk cId="3738480530" sldId="732"/>
        </pc:sldMkLst>
        <pc:spChg chg="mod">
          <ac:chgData name="Naimish Vadodariya" userId="d2e325c0593a319e" providerId="LiveId" clId="{DDADC23A-8227-4B6B-B107-46C7CE041189}" dt="2022-08-16T06:46:03.761" v="2782" actId="20577"/>
          <ac:spMkLst>
            <pc:docMk/>
            <pc:sldMk cId="3738480530" sldId="732"/>
            <ac:spMk id="4" creationId="{784C4198-21B7-8964-A3B5-4204E4C51D0F}"/>
          </ac:spMkLst>
        </pc:spChg>
        <pc:spChg chg="mod">
          <ac:chgData name="Naimish Vadodariya" userId="d2e325c0593a319e" providerId="LiveId" clId="{DDADC23A-8227-4B6B-B107-46C7CE041189}" dt="2022-08-16T06:46:07.609" v="2785" actId="20577"/>
          <ac:spMkLst>
            <pc:docMk/>
            <pc:sldMk cId="3738480530" sldId="732"/>
            <ac:spMk id="5" creationId="{1191F4B8-5355-C9CF-D9C4-BA0D8824382C}"/>
          </ac:spMkLst>
        </pc:spChg>
      </pc:sldChg>
      <pc:sldChg chg="modSp add mod modAnim">
        <pc:chgData name="Naimish Vadodariya" userId="d2e325c0593a319e" providerId="LiveId" clId="{DDADC23A-8227-4B6B-B107-46C7CE041189}" dt="2022-08-23T02:41:34.754" v="2856" actId="20577"/>
        <pc:sldMkLst>
          <pc:docMk/>
          <pc:sldMk cId="2551750152" sldId="733"/>
        </pc:sldMkLst>
        <pc:spChg chg="mod">
          <ac:chgData name="Naimish Vadodariya" userId="d2e325c0593a319e" providerId="LiveId" clId="{DDADC23A-8227-4B6B-B107-46C7CE041189}" dt="2022-08-23T02:37:47.194" v="2812"/>
          <ac:spMkLst>
            <pc:docMk/>
            <pc:sldMk cId="2551750152" sldId="733"/>
            <ac:spMk id="2" creationId="{5890E0F6-04C8-B8C5-D1EE-2913F47C7347}"/>
          </ac:spMkLst>
        </pc:spChg>
        <pc:spChg chg="mod">
          <ac:chgData name="Naimish Vadodariya" userId="d2e325c0593a319e" providerId="LiveId" clId="{DDADC23A-8227-4B6B-B107-46C7CE041189}" dt="2022-08-23T02:41:34.754" v="2856" actId="20577"/>
          <ac:spMkLst>
            <pc:docMk/>
            <pc:sldMk cId="2551750152" sldId="733"/>
            <ac:spMk id="3" creationId="{5A111FEA-54B7-A800-FDC9-DEC78CE7EE5B}"/>
          </ac:spMkLst>
        </pc:spChg>
      </pc:sldChg>
      <pc:sldChg chg="modSp add mod modAnim">
        <pc:chgData name="Naimish Vadodariya" userId="d2e325c0593a319e" providerId="LiveId" clId="{DDADC23A-8227-4B6B-B107-46C7CE041189}" dt="2022-08-24T07:06:06.760" v="3411"/>
        <pc:sldMkLst>
          <pc:docMk/>
          <pc:sldMk cId="1353110835" sldId="734"/>
        </pc:sldMkLst>
        <pc:spChg chg="mod">
          <ac:chgData name="Naimish Vadodariya" userId="d2e325c0593a319e" providerId="LiveId" clId="{DDADC23A-8227-4B6B-B107-46C7CE041189}" dt="2022-08-23T02:47:32.429" v="2926" actId="20577"/>
          <ac:spMkLst>
            <pc:docMk/>
            <pc:sldMk cId="1353110835" sldId="734"/>
            <ac:spMk id="2" creationId="{5890E0F6-04C8-B8C5-D1EE-2913F47C7347}"/>
          </ac:spMkLst>
        </pc:spChg>
        <pc:spChg chg="mod">
          <ac:chgData name="Naimish Vadodariya" userId="d2e325c0593a319e" providerId="LiveId" clId="{DDADC23A-8227-4B6B-B107-46C7CE041189}" dt="2022-08-24T07:06:06.760" v="3411"/>
          <ac:spMkLst>
            <pc:docMk/>
            <pc:sldMk cId="1353110835" sldId="734"/>
            <ac:spMk id="3" creationId="{5A111FEA-54B7-A800-FDC9-DEC78CE7EE5B}"/>
          </ac:spMkLst>
        </pc:spChg>
      </pc:sldChg>
      <pc:sldChg chg="addSp modSp add mod modAnim">
        <pc:chgData name="Naimish Vadodariya" userId="d2e325c0593a319e" providerId="LiveId" clId="{DDADC23A-8227-4B6B-B107-46C7CE041189}" dt="2022-08-24T07:12:59.723" v="3481" actId="20577"/>
        <pc:sldMkLst>
          <pc:docMk/>
          <pc:sldMk cId="286820308" sldId="735"/>
        </pc:sldMkLst>
        <pc:spChg chg="mod">
          <ac:chgData name="Naimish Vadodariya" userId="d2e325c0593a319e" providerId="LiveId" clId="{DDADC23A-8227-4B6B-B107-46C7CE041189}" dt="2022-08-24T07:07:13.859" v="3423" actId="20577"/>
          <ac:spMkLst>
            <pc:docMk/>
            <pc:sldMk cId="286820308" sldId="735"/>
            <ac:spMk id="2" creationId="{5890E0F6-04C8-B8C5-D1EE-2913F47C7347}"/>
          </ac:spMkLst>
        </pc:spChg>
        <pc:spChg chg="mod">
          <ac:chgData name="Naimish Vadodariya" userId="d2e325c0593a319e" providerId="LiveId" clId="{DDADC23A-8227-4B6B-B107-46C7CE041189}" dt="2022-08-24T07:12:59.723" v="3481" actId="20577"/>
          <ac:spMkLst>
            <pc:docMk/>
            <pc:sldMk cId="286820308" sldId="735"/>
            <ac:spMk id="3" creationId="{5A111FEA-54B7-A800-FDC9-DEC78CE7EE5B}"/>
          </ac:spMkLst>
        </pc:spChg>
        <pc:spChg chg="add mod">
          <ac:chgData name="Naimish Vadodariya" userId="d2e325c0593a319e" providerId="LiveId" clId="{DDADC23A-8227-4B6B-B107-46C7CE041189}" dt="2022-08-24T07:12:16.050" v="3472" actId="20577"/>
          <ac:spMkLst>
            <pc:docMk/>
            <pc:sldMk cId="286820308" sldId="735"/>
            <ac:spMk id="5" creationId="{013FC26A-5247-F8AE-89BF-CDBD265882E2}"/>
          </ac:spMkLst>
        </pc:spChg>
        <pc:spChg chg="add mod">
          <ac:chgData name="Naimish Vadodariya" userId="d2e325c0593a319e" providerId="LiveId" clId="{DDADC23A-8227-4B6B-B107-46C7CE041189}" dt="2022-08-24T07:12:30.647" v="3478" actId="20577"/>
          <ac:spMkLst>
            <pc:docMk/>
            <pc:sldMk cId="286820308" sldId="735"/>
            <ac:spMk id="6" creationId="{DC7FC6B6-802F-961E-9C15-EFD1B990996F}"/>
          </ac:spMkLst>
        </pc:spChg>
      </pc:sldChg>
      <pc:sldChg chg="delSp modSp add del mod delAnim modAnim">
        <pc:chgData name="Naimish Vadodariya" userId="d2e325c0593a319e" providerId="LiveId" clId="{DDADC23A-8227-4B6B-B107-46C7CE041189}" dt="2022-08-23T03:04:13.456" v="3074" actId="2696"/>
        <pc:sldMkLst>
          <pc:docMk/>
          <pc:sldMk cId="2097978875" sldId="736"/>
        </pc:sldMkLst>
        <pc:spChg chg="mod">
          <ac:chgData name="Naimish Vadodariya" userId="d2e325c0593a319e" providerId="LiveId" clId="{DDADC23A-8227-4B6B-B107-46C7CE041189}" dt="2022-08-23T02:51:50.617" v="2932"/>
          <ac:spMkLst>
            <pc:docMk/>
            <pc:sldMk cId="2097978875" sldId="736"/>
            <ac:spMk id="2" creationId="{6CD0BA61-0ABC-85D4-3067-BF84153BB5CB}"/>
          </ac:spMkLst>
        </pc:spChg>
        <pc:spChg chg="mod">
          <ac:chgData name="Naimish Vadodariya" userId="d2e325c0593a319e" providerId="LiveId" clId="{DDADC23A-8227-4B6B-B107-46C7CE041189}" dt="2022-08-23T02:56:35.115" v="2963" actId="14"/>
          <ac:spMkLst>
            <pc:docMk/>
            <pc:sldMk cId="2097978875" sldId="736"/>
            <ac:spMk id="3" creationId="{05504016-A3A7-2E5C-9AB3-DFDD349BEBB8}"/>
          </ac:spMkLst>
        </pc:spChg>
        <pc:spChg chg="mod">
          <ac:chgData name="Naimish Vadodariya" userId="d2e325c0593a319e" providerId="LiveId" clId="{DDADC23A-8227-4B6B-B107-46C7CE041189}" dt="2022-08-23T02:57:53.766" v="2978" actId="1076"/>
          <ac:spMkLst>
            <pc:docMk/>
            <pc:sldMk cId="2097978875" sldId="736"/>
            <ac:spMk id="5" creationId="{47C81B89-89C3-64A4-077E-7E689C7DA585}"/>
          </ac:spMkLst>
        </pc:spChg>
        <pc:spChg chg="del">
          <ac:chgData name="Naimish Vadodariya" userId="d2e325c0593a319e" providerId="LiveId" clId="{DDADC23A-8227-4B6B-B107-46C7CE041189}" dt="2022-08-23T02:57:17.702" v="2972" actId="478"/>
          <ac:spMkLst>
            <pc:docMk/>
            <pc:sldMk cId="2097978875" sldId="736"/>
            <ac:spMk id="6" creationId="{7F2805D3-C58F-9898-2BD7-38EE00875ACA}"/>
          </ac:spMkLst>
        </pc:spChg>
      </pc:sldChg>
      <pc:sldChg chg="modSp add mod modAnim">
        <pc:chgData name="Naimish Vadodariya" userId="d2e325c0593a319e" providerId="LiveId" clId="{DDADC23A-8227-4B6B-B107-46C7CE041189}" dt="2022-08-24T06:52:59.934" v="3265" actId="1076"/>
        <pc:sldMkLst>
          <pc:docMk/>
          <pc:sldMk cId="3136438089" sldId="736"/>
        </pc:sldMkLst>
        <pc:spChg chg="mod">
          <ac:chgData name="Naimish Vadodariya" userId="d2e325c0593a319e" providerId="LiveId" clId="{DDADC23A-8227-4B6B-B107-46C7CE041189}" dt="2022-08-24T06:52:55.093" v="3264" actId="20577"/>
          <ac:spMkLst>
            <pc:docMk/>
            <pc:sldMk cId="3136438089" sldId="736"/>
            <ac:spMk id="3" creationId="{05504016-A3A7-2E5C-9AB3-DFDD349BEBB8}"/>
          </ac:spMkLst>
        </pc:spChg>
        <pc:spChg chg="mod">
          <ac:chgData name="Naimish Vadodariya" userId="d2e325c0593a319e" providerId="LiveId" clId="{DDADC23A-8227-4B6B-B107-46C7CE041189}" dt="2022-08-24T06:52:59.934" v="3265" actId="1076"/>
          <ac:spMkLst>
            <pc:docMk/>
            <pc:sldMk cId="3136438089" sldId="736"/>
            <ac:spMk id="5" creationId="{47C81B89-89C3-64A4-077E-7E689C7DA585}"/>
          </ac:spMkLst>
        </pc:spChg>
      </pc:sldChg>
      <pc:sldChg chg="modSp add del mod modAnim">
        <pc:chgData name="Naimish Vadodariya" userId="d2e325c0593a319e" providerId="LiveId" clId="{DDADC23A-8227-4B6B-B107-46C7CE041189}" dt="2022-08-23T03:04:13.456" v="3074" actId="2696"/>
        <pc:sldMkLst>
          <pc:docMk/>
          <pc:sldMk cId="615073024" sldId="737"/>
        </pc:sldMkLst>
        <pc:spChg chg="mod">
          <ac:chgData name="Naimish Vadodariya" userId="d2e325c0593a319e" providerId="LiveId" clId="{DDADC23A-8227-4B6B-B107-46C7CE041189}" dt="2022-08-23T02:59:34.716" v="2991"/>
          <ac:spMkLst>
            <pc:docMk/>
            <pc:sldMk cId="615073024" sldId="737"/>
            <ac:spMk id="2" creationId="{6CD0BA61-0ABC-85D4-3067-BF84153BB5CB}"/>
          </ac:spMkLst>
        </pc:spChg>
        <pc:spChg chg="mod">
          <ac:chgData name="Naimish Vadodariya" userId="d2e325c0593a319e" providerId="LiveId" clId="{DDADC23A-8227-4B6B-B107-46C7CE041189}" dt="2022-08-23T02:59:17.699" v="2989" actId="12"/>
          <ac:spMkLst>
            <pc:docMk/>
            <pc:sldMk cId="615073024" sldId="737"/>
            <ac:spMk id="3" creationId="{05504016-A3A7-2E5C-9AB3-DFDD349BEBB8}"/>
          </ac:spMkLst>
        </pc:spChg>
        <pc:spChg chg="mod">
          <ac:chgData name="Naimish Vadodariya" userId="d2e325c0593a319e" providerId="LiveId" clId="{DDADC23A-8227-4B6B-B107-46C7CE041189}" dt="2022-08-23T02:59:59.613" v="3018" actId="14100"/>
          <ac:spMkLst>
            <pc:docMk/>
            <pc:sldMk cId="615073024" sldId="737"/>
            <ac:spMk id="5" creationId="{47C81B89-89C3-64A4-077E-7E689C7DA585}"/>
          </ac:spMkLst>
        </pc:spChg>
      </pc:sldChg>
      <pc:sldChg chg="modSp add mod modAnim">
        <pc:chgData name="Naimish Vadodariya" userId="d2e325c0593a319e" providerId="LiveId" clId="{DDADC23A-8227-4B6B-B107-46C7CE041189}" dt="2022-08-24T06:55:59.009" v="3321" actId="20577"/>
        <pc:sldMkLst>
          <pc:docMk/>
          <pc:sldMk cId="3181281583" sldId="737"/>
        </pc:sldMkLst>
        <pc:spChg chg="mod">
          <ac:chgData name="Naimish Vadodariya" userId="d2e325c0593a319e" providerId="LiveId" clId="{DDADC23A-8227-4B6B-B107-46C7CE041189}" dt="2022-08-24T06:55:59.009" v="3321" actId="20577"/>
          <ac:spMkLst>
            <pc:docMk/>
            <pc:sldMk cId="3181281583" sldId="737"/>
            <ac:spMk id="3" creationId="{05504016-A3A7-2E5C-9AB3-DFDD349BEBB8}"/>
          </ac:spMkLst>
        </pc:spChg>
        <pc:spChg chg="mod">
          <ac:chgData name="Naimish Vadodariya" userId="d2e325c0593a319e" providerId="LiveId" clId="{DDADC23A-8227-4B6B-B107-46C7CE041189}" dt="2022-08-24T06:54:51.776" v="3277" actId="403"/>
          <ac:spMkLst>
            <pc:docMk/>
            <pc:sldMk cId="3181281583" sldId="737"/>
            <ac:spMk id="5" creationId="{47C81B89-89C3-64A4-077E-7E689C7DA585}"/>
          </ac:spMkLst>
        </pc:spChg>
      </pc:sldChg>
      <pc:sldChg chg="modSp new del mod modAnim">
        <pc:chgData name="Naimish Vadodariya" userId="d2e325c0593a319e" providerId="LiveId" clId="{DDADC23A-8227-4B6B-B107-46C7CE041189}" dt="2022-08-23T03:04:13.456" v="3074" actId="2696"/>
        <pc:sldMkLst>
          <pc:docMk/>
          <pc:sldMk cId="442780540" sldId="738"/>
        </pc:sldMkLst>
        <pc:spChg chg="mod">
          <ac:chgData name="Naimish Vadodariya" userId="d2e325c0593a319e" providerId="LiveId" clId="{DDADC23A-8227-4B6B-B107-46C7CE041189}" dt="2022-08-23T03:01:17.035" v="3034" actId="20577"/>
          <ac:spMkLst>
            <pc:docMk/>
            <pc:sldMk cId="442780540" sldId="738"/>
            <ac:spMk id="2" creationId="{32271108-83A0-847F-ED4F-1EFE6FF2E076}"/>
          </ac:spMkLst>
        </pc:spChg>
        <pc:spChg chg="mod">
          <ac:chgData name="Naimish Vadodariya" userId="d2e325c0593a319e" providerId="LiveId" clId="{DDADC23A-8227-4B6B-B107-46C7CE041189}" dt="2022-08-23T03:03:37.678" v="3067" actId="20577"/>
          <ac:spMkLst>
            <pc:docMk/>
            <pc:sldMk cId="442780540" sldId="738"/>
            <ac:spMk id="3" creationId="{8A871012-7A33-073F-07A5-AEFCCBD28F0A}"/>
          </ac:spMkLst>
        </pc:spChg>
      </pc:sldChg>
      <pc:sldChg chg="modSp add mod modAnim">
        <pc:chgData name="Naimish Vadodariya" userId="d2e325c0593a319e" providerId="LiveId" clId="{DDADC23A-8227-4B6B-B107-46C7CE041189}" dt="2022-08-24T07:04:10.587" v="3409" actId="20577"/>
        <pc:sldMkLst>
          <pc:docMk/>
          <pc:sldMk cId="904545045" sldId="738"/>
        </pc:sldMkLst>
        <pc:spChg chg="mod">
          <ac:chgData name="Naimish Vadodariya" userId="d2e325c0593a319e" providerId="LiveId" clId="{DDADC23A-8227-4B6B-B107-46C7CE041189}" dt="2022-08-24T06:56:18.933" v="3325" actId="113"/>
          <ac:spMkLst>
            <pc:docMk/>
            <pc:sldMk cId="904545045" sldId="738"/>
            <ac:spMk id="2" creationId="{32271108-83A0-847F-ED4F-1EFE6FF2E076}"/>
          </ac:spMkLst>
        </pc:spChg>
        <pc:spChg chg="mod">
          <ac:chgData name="Naimish Vadodariya" userId="d2e325c0593a319e" providerId="LiveId" clId="{DDADC23A-8227-4B6B-B107-46C7CE041189}" dt="2022-08-24T07:04:10.587" v="3409" actId="20577"/>
          <ac:spMkLst>
            <pc:docMk/>
            <pc:sldMk cId="904545045" sldId="738"/>
            <ac:spMk id="3" creationId="{8A871012-7A33-073F-07A5-AEFCCBD28F0A}"/>
          </ac:spMkLst>
        </pc:spChg>
      </pc:sldChg>
      <pc:sldChg chg="modSp add del mod modAnim">
        <pc:chgData name="Naimish Vadodariya" userId="d2e325c0593a319e" providerId="LiveId" clId="{DDADC23A-8227-4B6B-B107-46C7CE041189}" dt="2022-08-23T03:04:13.456" v="3074" actId="2696"/>
        <pc:sldMkLst>
          <pc:docMk/>
          <pc:sldMk cId="1533092027" sldId="739"/>
        </pc:sldMkLst>
        <pc:spChg chg="mod">
          <ac:chgData name="Naimish Vadodariya" userId="d2e325c0593a319e" providerId="LiveId" clId="{DDADC23A-8227-4B6B-B107-46C7CE041189}" dt="2022-08-23T03:03:53.735" v="3071" actId="20577"/>
          <ac:spMkLst>
            <pc:docMk/>
            <pc:sldMk cId="1533092027" sldId="739"/>
            <ac:spMk id="3" creationId="{8A871012-7A33-073F-07A5-AEFCCBD28F0A}"/>
          </ac:spMkLst>
        </pc:spChg>
      </pc:sldChg>
      <pc:sldChg chg="modSp add del mod modAnim">
        <pc:chgData name="Naimish Vadodariya" userId="d2e325c0593a319e" providerId="LiveId" clId="{DDADC23A-8227-4B6B-B107-46C7CE041189}" dt="2022-08-24T07:04:15.899" v="3410" actId="2696"/>
        <pc:sldMkLst>
          <pc:docMk/>
          <pc:sldMk cId="3480564015" sldId="739"/>
        </pc:sldMkLst>
        <pc:spChg chg="mod">
          <ac:chgData name="Naimish Vadodariya" userId="d2e325c0593a319e" providerId="LiveId" clId="{DDADC23A-8227-4B6B-B107-46C7CE041189}" dt="2022-08-24T06:56:26.243" v="3326" actId="113"/>
          <ac:spMkLst>
            <pc:docMk/>
            <pc:sldMk cId="3480564015" sldId="739"/>
            <ac:spMk id="2" creationId="{32271108-83A0-847F-ED4F-1EFE6FF2E076}"/>
          </ac:spMkLst>
        </pc:spChg>
        <pc:spChg chg="mod">
          <ac:chgData name="Naimish Vadodariya" userId="d2e325c0593a319e" providerId="LiveId" clId="{DDADC23A-8227-4B6B-B107-46C7CE041189}" dt="2022-08-24T07:04:02.479" v="3402" actId="21"/>
          <ac:spMkLst>
            <pc:docMk/>
            <pc:sldMk cId="3480564015" sldId="739"/>
            <ac:spMk id="3" creationId="{8A871012-7A33-073F-07A5-AEFCCBD28F0A}"/>
          </ac:spMkLst>
        </pc:spChg>
      </pc:sldChg>
      <pc:sldChg chg="modSp new mod modAnim">
        <pc:chgData name="Naimish Vadodariya" userId="d2e325c0593a319e" providerId="LiveId" clId="{DDADC23A-8227-4B6B-B107-46C7CE041189}" dt="2022-08-24T06:51:12.662" v="3253" actId="255"/>
        <pc:sldMkLst>
          <pc:docMk/>
          <pc:sldMk cId="2307061522" sldId="740"/>
        </pc:sldMkLst>
        <pc:spChg chg="mod">
          <ac:chgData name="Naimish Vadodariya" userId="d2e325c0593a319e" providerId="LiveId" clId="{DDADC23A-8227-4B6B-B107-46C7CE041189}" dt="2022-08-24T06:46:29.452" v="3182" actId="20577"/>
          <ac:spMkLst>
            <pc:docMk/>
            <pc:sldMk cId="2307061522" sldId="740"/>
            <ac:spMk id="2" creationId="{2E6D43FE-1C94-91C7-2290-FD25FF81CE1D}"/>
          </ac:spMkLst>
        </pc:spChg>
        <pc:spChg chg="mod">
          <ac:chgData name="Naimish Vadodariya" userId="d2e325c0593a319e" providerId="LiveId" clId="{DDADC23A-8227-4B6B-B107-46C7CE041189}" dt="2022-08-24T06:51:12.662" v="3253" actId="255"/>
          <ac:spMkLst>
            <pc:docMk/>
            <pc:sldMk cId="2307061522" sldId="740"/>
            <ac:spMk id="3" creationId="{59CA15CA-AE99-D5AC-3D56-2FE41FE2E2E2}"/>
          </ac:spMkLst>
        </pc:spChg>
      </pc:sldChg>
      <pc:sldChg chg="modSp add mod">
        <pc:chgData name="Naimish Vadodariya" userId="d2e325c0593a319e" providerId="LiveId" clId="{DDADC23A-8227-4B6B-B107-46C7CE041189}" dt="2022-08-26T03:28:04.340" v="3502" actId="20577"/>
        <pc:sldMkLst>
          <pc:docMk/>
          <pc:sldMk cId="158921248" sldId="741"/>
        </pc:sldMkLst>
        <pc:spChg chg="mod">
          <ac:chgData name="Naimish Vadodariya" userId="d2e325c0593a319e" providerId="LiveId" clId="{DDADC23A-8227-4B6B-B107-46C7CE041189}" dt="2022-08-26T03:28:02.119" v="3500"/>
          <ac:spMkLst>
            <pc:docMk/>
            <pc:sldMk cId="158921248" sldId="741"/>
            <ac:spMk id="2" creationId="{54D792E8-8838-4744-A7DD-92B0ED18307B}"/>
          </ac:spMkLst>
        </pc:spChg>
        <pc:spChg chg="mod">
          <ac:chgData name="Naimish Vadodariya" userId="d2e325c0593a319e" providerId="LiveId" clId="{DDADC23A-8227-4B6B-B107-46C7CE041189}" dt="2022-08-26T03:28:04.340" v="3502" actId="20577"/>
          <ac:spMkLst>
            <pc:docMk/>
            <pc:sldMk cId="158921248" sldId="741"/>
            <ac:spMk id="3" creationId="{6C915463-E8EE-4502-8261-E337007EFAAF}"/>
          </ac:spMkLst>
        </pc:spChg>
      </pc:sldChg>
      <pc:sldChg chg="new del">
        <pc:chgData name="Naimish Vadodariya" userId="d2e325c0593a319e" providerId="LiveId" clId="{DDADC23A-8227-4B6B-B107-46C7CE041189}" dt="2022-08-26T03:28:28.390" v="3508" actId="680"/>
        <pc:sldMkLst>
          <pc:docMk/>
          <pc:sldMk cId="1149249326" sldId="742"/>
        </pc:sldMkLst>
      </pc:sldChg>
      <pc:sldChg chg="modSp add mod addAnim delAnim modAnim">
        <pc:chgData name="Naimish Vadodariya" userId="d2e325c0593a319e" providerId="LiveId" clId="{DDADC23A-8227-4B6B-B107-46C7CE041189}" dt="2022-08-26T03:47:52.990" v="3858"/>
        <pc:sldMkLst>
          <pc:docMk/>
          <pc:sldMk cId="2243857461" sldId="742"/>
        </pc:sldMkLst>
        <pc:spChg chg="mod">
          <ac:chgData name="Naimish Vadodariya" userId="d2e325c0593a319e" providerId="LiveId" clId="{DDADC23A-8227-4B6B-B107-46C7CE041189}" dt="2022-08-26T03:28:46.435" v="3519" actId="20577"/>
          <ac:spMkLst>
            <pc:docMk/>
            <pc:sldMk cId="2243857461" sldId="742"/>
            <ac:spMk id="2" creationId="{5890E0F6-04C8-B8C5-D1EE-2913F47C7347}"/>
          </ac:spMkLst>
        </pc:spChg>
        <pc:spChg chg="mod">
          <ac:chgData name="Naimish Vadodariya" userId="d2e325c0593a319e" providerId="LiveId" clId="{DDADC23A-8227-4B6B-B107-46C7CE041189}" dt="2022-08-26T03:47:52.990" v="3858"/>
          <ac:spMkLst>
            <pc:docMk/>
            <pc:sldMk cId="2243857461" sldId="742"/>
            <ac:spMk id="3" creationId="{5A111FEA-54B7-A800-FDC9-DEC78CE7EE5B}"/>
          </ac:spMkLst>
        </pc:spChg>
      </pc:sldChg>
      <pc:sldChg chg="new del">
        <pc:chgData name="Naimish Vadodariya" userId="d2e325c0593a319e" providerId="LiveId" clId="{DDADC23A-8227-4B6B-B107-46C7CE041189}" dt="2022-08-26T03:28:23.414" v="3506" actId="2696"/>
        <pc:sldMkLst>
          <pc:docMk/>
          <pc:sldMk cId="4060307529" sldId="742"/>
        </pc:sldMkLst>
      </pc:sldChg>
      <pc:sldChg chg="modSp new mod modAnim">
        <pc:chgData name="Naimish Vadodariya" userId="d2e325c0593a319e" providerId="LiveId" clId="{DDADC23A-8227-4B6B-B107-46C7CE041189}" dt="2022-08-26T07:14:39.098" v="4231" actId="20577"/>
        <pc:sldMkLst>
          <pc:docMk/>
          <pc:sldMk cId="776652332" sldId="743"/>
        </pc:sldMkLst>
        <pc:spChg chg="mod">
          <ac:chgData name="Naimish Vadodariya" userId="d2e325c0593a319e" providerId="LiveId" clId="{DDADC23A-8227-4B6B-B107-46C7CE041189}" dt="2022-08-26T06:49:13.107" v="3957" actId="20577"/>
          <ac:spMkLst>
            <pc:docMk/>
            <pc:sldMk cId="776652332" sldId="743"/>
            <ac:spMk id="2" creationId="{CCC49BF2-FD08-B12E-1B0A-0112279B9905}"/>
          </ac:spMkLst>
        </pc:spChg>
        <pc:spChg chg="mod">
          <ac:chgData name="Naimish Vadodariya" userId="d2e325c0593a319e" providerId="LiveId" clId="{DDADC23A-8227-4B6B-B107-46C7CE041189}" dt="2022-08-26T07:14:39.098" v="4231" actId="20577"/>
          <ac:spMkLst>
            <pc:docMk/>
            <pc:sldMk cId="776652332" sldId="743"/>
            <ac:spMk id="3" creationId="{6D55E503-07FA-0BD5-1DED-28F82D4A6EB7}"/>
          </ac:spMkLst>
        </pc:spChg>
      </pc:sldChg>
      <pc:sldChg chg="addSp delSp modSp new mod ord modAnim">
        <pc:chgData name="Naimish Vadodariya" userId="d2e325c0593a319e" providerId="LiveId" clId="{DDADC23A-8227-4B6B-B107-46C7CE041189}" dt="2022-08-26T03:45:50.291" v="3846" actId="14100"/>
        <pc:sldMkLst>
          <pc:docMk/>
          <pc:sldMk cId="3111063130" sldId="744"/>
        </pc:sldMkLst>
        <pc:spChg chg="mod">
          <ac:chgData name="Naimish Vadodariya" userId="d2e325c0593a319e" providerId="LiveId" clId="{DDADC23A-8227-4B6B-B107-46C7CE041189}" dt="2022-08-26T03:32:34.637" v="3565" actId="20577"/>
          <ac:spMkLst>
            <pc:docMk/>
            <pc:sldMk cId="3111063130" sldId="744"/>
            <ac:spMk id="2" creationId="{9D245EE9-570C-9B2C-8765-EE66B93F9D7A}"/>
          </ac:spMkLst>
        </pc:spChg>
        <pc:spChg chg="mod">
          <ac:chgData name="Naimish Vadodariya" userId="d2e325c0593a319e" providerId="LiveId" clId="{DDADC23A-8227-4B6B-B107-46C7CE041189}" dt="2022-08-26T03:43:41.599" v="3831" actId="20577"/>
          <ac:spMkLst>
            <pc:docMk/>
            <pc:sldMk cId="3111063130" sldId="744"/>
            <ac:spMk id="3" creationId="{520487A3-5294-1169-B667-387FB322A125}"/>
          </ac:spMkLst>
        </pc:spChg>
        <pc:spChg chg="add mod">
          <ac:chgData name="Naimish Vadodariya" userId="d2e325c0593a319e" providerId="LiveId" clId="{DDADC23A-8227-4B6B-B107-46C7CE041189}" dt="2022-08-26T03:43:21.741" v="3827" actId="207"/>
          <ac:spMkLst>
            <pc:docMk/>
            <pc:sldMk cId="3111063130" sldId="744"/>
            <ac:spMk id="4" creationId="{3BE57A70-366E-0371-D5A7-8BE2F67E9836}"/>
          </ac:spMkLst>
        </pc:spChg>
        <pc:spChg chg="add mod">
          <ac:chgData name="Naimish Vadodariya" userId="d2e325c0593a319e" providerId="LiveId" clId="{DDADC23A-8227-4B6B-B107-46C7CE041189}" dt="2022-08-26T03:43:21.741" v="3827" actId="207"/>
          <ac:spMkLst>
            <pc:docMk/>
            <pc:sldMk cId="3111063130" sldId="744"/>
            <ac:spMk id="5" creationId="{15F093CA-9C34-7011-AAF9-075FFD31D729}"/>
          </ac:spMkLst>
        </pc:spChg>
        <pc:spChg chg="add mod">
          <ac:chgData name="Naimish Vadodariya" userId="d2e325c0593a319e" providerId="LiveId" clId="{DDADC23A-8227-4B6B-B107-46C7CE041189}" dt="2022-08-26T03:43:21.741" v="3827" actId="207"/>
          <ac:spMkLst>
            <pc:docMk/>
            <pc:sldMk cId="3111063130" sldId="744"/>
            <ac:spMk id="6" creationId="{0C5FDC7F-7358-51E6-D4C8-C131CAFB48C6}"/>
          </ac:spMkLst>
        </pc:spChg>
        <pc:spChg chg="add mod">
          <ac:chgData name="Naimish Vadodariya" userId="d2e325c0593a319e" providerId="LiveId" clId="{DDADC23A-8227-4B6B-B107-46C7CE041189}" dt="2022-08-26T03:43:21.741" v="3827" actId="207"/>
          <ac:spMkLst>
            <pc:docMk/>
            <pc:sldMk cId="3111063130" sldId="744"/>
            <ac:spMk id="7" creationId="{F2E1495C-CD10-1615-AF46-671840CC7550}"/>
          </ac:spMkLst>
        </pc:spChg>
        <pc:spChg chg="add mod">
          <ac:chgData name="Naimish Vadodariya" userId="d2e325c0593a319e" providerId="LiveId" clId="{DDADC23A-8227-4B6B-B107-46C7CE041189}" dt="2022-08-26T03:41:10.119" v="3802" actId="207"/>
          <ac:spMkLst>
            <pc:docMk/>
            <pc:sldMk cId="3111063130" sldId="744"/>
            <ac:spMk id="8" creationId="{14D95B6C-FE64-76E5-A116-99271CA27388}"/>
          </ac:spMkLst>
        </pc:spChg>
        <pc:spChg chg="add mod">
          <ac:chgData name="Naimish Vadodariya" userId="d2e325c0593a319e" providerId="LiveId" clId="{DDADC23A-8227-4B6B-B107-46C7CE041189}" dt="2022-08-26T03:41:15.788" v="3803" actId="207"/>
          <ac:spMkLst>
            <pc:docMk/>
            <pc:sldMk cId="3111063130" sldId="744"/>
            <ac:spMk id="9" creationId="{3BC0BFBE-1276-1B5E-47F4-DC4BAEA45000}"/>
          </ac:spMkLst>
        </pc:spChg>
        <pc:spChg chg="add mod">
          <ac:chgData name="Naimish Vadodariya" userId="d2e325c0593a319e" providerId="LiveId" clId="{DDADC23A-8227-4B6B-B107-46C7CE041189}" dt="2022-08-26T03:40:50.338" v="3799" actId="1582"/>
          <ac:spMkLst>
            <pc:docMk/>
            <pc:sldMk cId="3111063130" sldId="744"/>
            <ac:spMk id="10" creationId="{94ECD5FD-C7C5-4E39-EEE1-5DC9EBAAAC3C}"/>
          </ac:spMkLst>
        </pc:spChg>
        <pc:spChg chg="add mod">
          <ac:chgData name="Naimish Vadodariya" userId="d2e325c0593a319e" providerId="LiveId" clId="{DDADC23A-8227-4B6B-B107-46C7CE041189}" dt="2022-08-26T03:41:00.768" v="3801" actId="1582"/>
          <ac:spMkLst>
            <pc:docMk/>
            <pc:sldMk cId="3111063130" sldId="744"/>
            <ac:spMk id="11" creationId="{EE9AF76C-77DF-374A-ED15-C7D5832F991E}"/>
          </ac:spMkLst>
        </pc:spChg>
        <pc:cxnChg chg="add mod">
          <ac:chgData name="Naimish Vadodariya" userId="d2e325c0593a319e" providerId="LiveId" clId="{DDADC23A-8227-4B6B-B107-46C7CE041189}" dt="2022-08-26T03:43:08.424" v="3826" actId="1582"/>
          <ac:cxnSpMkLst>
            <pc:docMk/>
            <pc:sldMk cId="3111063130" sldId="744"/>
            <ac:cxnSpMk id="13" creationId="{7EBFD389-728A-C2C0-E939-3B7B3415173A}"/>
          </ac:cxnSpMkLst>
        </pc:cxnChg>
        <pc:cxnChg chg="add mod">
          <ac:chgData name="Naimish Vadodariya" userId="d2e325c0593a319e" providerId="LiveId" clId="{DDADC23A-8227-4B6B-B107-46C7CE041189}" dt="2022-08-26T03:43:08.424" v="3826" actId="1582"/>
          <ac:cxnSpMkLst>
            <pc:docMk/>
            <pc:sldMk cId="3111063130" sldId="744"/>
            <ac:cxnSpMk id="14" creationId="{09B8653D-B648-2D0D-BABA-68F37006E96A}"/>
          </ac:cxnSpMkLst>
        </pc:cxnChg>
        <pc:cxnChg chg="add mod">
          <ac:chgData name="Naimish Vadodariya" userId="d2e325c0593a319e" providerId="LiveId" clId="{DDADC23A-8227-4B6B-B107-46C7CE041189}" dt="2022-08-26T03:43:08.424" v="3826" actId="1582"/>
          <ac:cxnSpMkLst>
            <pc:docMk/>
            <pc:sldMk cId="3111063130" sldId="744"/>
            <ac:cxnSpMk id="15" creationId="{44A5C35E-BF77-06E0-FB60-18A61553D281}"/>
          </ac:cxnSpMkLst>
        </pc:cxnChg>
        <pc:cxnChg chg="add mod">
          <ac:chgData name="Naimish Vadodariya" userId="d2e325c0593a319e" providerId="LiveId" clId="{DDADC23A-8227-4B6B-B107-46C7CE041189}" dt="2022-08-26T03:45:50.291" v="3846" actId="14100"/>
          <ac:cxnSpMkLst>
            <pc:docMk/>
            <pc:sldMk cId="3111063130" sldId="744"/>
            <ac:cxnSpMk id="17" creationId="{25A1E591-C282-44DD-A57F-D64D1EEA5E7C}"/>
          </ac:cxnSpMkLst>
        </pc:cxnChg>
        <pc:cxnChg chg="add mod">
          <ac:chgData name="Naimish Vadodariya" userId="d2e325c0593a319e" providerId="LiveId" clId="{DDADC23A-8227-4B6B-B107-46C7CE041189}" dt="2022-08-26T03:43:08.424" v="3826" actId="1582"/>
          <ac:cxnSpMkLst>
            <pc:docMk/>
            <pc:sldMk cId="3111063130" sldId="744"/>
            <ac:cxnSpMk id="18" creationId="{A11F8FDC-EDCD-6715-2AF2-96CD17DA3BF2}"/>
          </ac:cxnSpMkLst>
        </pc:cxnChg>
        <pc:cxnChg chg="add mod">
          <ac:chgData name="Naimish Vadodariya" userId="d2e325c0593a319e" providerId="LiveId" clId="{DDADC23A-8227-4B6B-B107-46C7CE041189}" dt="2022-08-26T03:43:08.424" v="3826" actId="1582"/>
          <ac:cxnSpMkLst>
            <pc:docMk/>
            <pc:sldMk cId="3111063130" sldId="744"/>
            <ac:cxnSpMk id="21" creationId="{3D19C812-BA1B-4723-6C77-144398F7232C}"/>
          </ac:cxnSpMkLst>
        </pc:cxnChg>
        <pc:cxnChg chg="add del mod">
          <ac:chgData name="Naimish Vadodariya" userId="d2e325c0593a319e" providerId="LiveId" clId="{DDADC23A-8227-4B6B-B107-46C7CE041189}" dt="2022-08-26T03:42:36.815" v="3820" actId="478"/>
          <ac:cxnSpMkLst>
            <pc:docMk/>
            <pc:sldMk cId="3111063130" sldId="744"/>
            <ac:cxnSpMk id="24" creationId="{BF5C8E7D-9FA4-D1A4-5497-6E8D12583330}"/>
          </ac:cxnSpMkLst>
        </pc:cxnChg>
        <pc:cxnChg chg="add mod">
          <ac:chgData name="Naimish Vadodariya" userId="d2e325c0593a319e" providerId="LiveId" clId="{DDADC23A-8227-4B6B-B107-46C7CE041189}" dt="2022-08-26T03:43:08.424" v="3826" actId="1582"/>
          <ac:cxnSpMkLst>
            <pc:docMk/>
            <pc:sldMk cId="3111063130" sldId="744"/>
            <ac:cxnSpMk id="26" creationId="{96AE4F5E-A79B-20D8-1FCF-706D3AD77CAE}"/>
          </ac:cxnSpMkLst>
        </pc:cxnChg>
      </pc:sldChg>
      <pc:sldChg chg="modSp new mod modAnim">
        <pc:chgData name="Naimish Vadodariya" userId="d2e325c0593a319e" providerId="LiveId" clId="{DDADC23A-8227-4B6B-B107-46C7CE041189}" dt="2022-08-26T06:48:06.639" v="3912"/>
        <pc:sldMkLst>
          <pc:docMk/>
          <pc:sldMk cId="3359390771" sldId="745"/>
        </pc:sldMkLst>
        <pc:spChg chg="mod">
          <ac:chgData name="Naimish Vadodariya" userId="d2e325c0593a319e" providerId="LiveId" clId="{DDADC23A-8227-4B6B-B107-46C7CE041189}" dt="2022-08-26T03:48:37.229" v="3860"/>
          <ac:spMkLst>
            <pc:docMk/>
            <pc:sldMk cId="3359390771" sldId="745"/>
            <ac:spMk id="2" creationId="{D26E0D82-9AC9-0D50-21D5-17FFF15E78EF}"/>
          </ac:spMkLst>
        </pc:spChg>
        <pc:spChg chg="mod">
          <ac:chgData name="Naimish Vadodariya" userId="d2e325c0593a319e" providerId="LiveId" clId="{DDADC23A-8227-4B6B-B107-46C7CE041189}" dt="2022-08-26T06:48:06.639" v="3912"/>
          <ac:spMkLst>
            <pc:docMk/>
            <pc:sldMk cId="3359390771" sldId="745"/>
            <ac:spMk id="3" creationId="{3301AF13-3A57-716A-DA6B-D4230AE15814}"/>
          </ac:spMkLst>
        </pc:spChg>
      </pc:sldChg>
      <pc:sldChg chg="modSp add mod">
        <pc:chgData name="Naimish Vadodariya" userId="d2e325c0593a319e" providerId="LiveId" clId="{DDADC23A-8227-4B6B-B107-46C7CE041189}" dt="2022-08-26T06:48:41.680" v="3940" actId="20577"/>
        <pc:sldMkLst>
          <pc:docMk/>
          <pc:sldMk cId="2960643967" sldId="746"/>
        </pc:sldMkLst>
        <pc:spChg chg="mod">
          <ac:chgData name="Naimish Vadodariya" userId="d2e325c0593a319e" providerId="LiveId" clId="{DDADC23A-8227-4B6B-B107-46C7CE041189}" dt="2022-08-26T06:48:39.477" v="3937" actId="20577"/>
          <ac:spMkLst>
            <pc:docMk/>
            <pc:sldMk cId="2960643967" sldId="746"/>
            <ac:spMk id="2" creationId="{54D792E8-8838-4744-A7DD-92B0ED18307B}"/>
          </ac:spMkLst>
        </pc:spChg>
        <pc:spChg chg="mod">
          <ac:chgData name="Naimish Vadodariya" userId="d2e325c0593a319e" providerId="LiveId" clId="{DDADC23A-8227-4B6B-B107-46C7CE041189}" dt="2022-08-26T06:48:41.680" v="3940" actId="20577"/>
          <ac:spMkLst>
            <pc:docMk/>
            <pc:sldMk cId="2960643967" sldId="746"/>
            <ac:spMk id="3" creationId="{6C915463-E8EE-4502-8261-E337007EFAAF}"/>
          </ac:spMkLst>
        </pc:spChg>
      </pc:sldChg>
      <pc:sldChg chg="addSp modSp new mod modAnim">
        <pc:chgData name="Naimish Vadodariya" userId="d2e325c0593a319e" providerId="LiveId" clId="{DDADC23A-8227-4B6B-B107-46C7CE041189}" dt="2022-08-26T07:15:58.601" v="4234"/>
        <pc:sldMkLst>
          <pc:docMk/>
          <pc:sldMk cId="2904535371" sldId="747"/>
        </pc:sldMkLst>
        <pc:spChg chg="mod">
          <ac:chgData name="Naimish Vadodariya" userId="d2e325c0593a319e" providerId="LiveId" clId="{DDADC23A-8227-4B6B-B107-46C7CE041189}" dt="2022-08-26T07:06:32.504" v="4136" actId="20577"/>
          <ac:spMkLst>
            <pc:docMk/>
            <pc:sldMk cId="2904535371" sldId="747"/>
            <ac:spMk id="2" creationId="{14F97C91-0042-525D-2C7F-D2C7D682AA87}"/>
          </ac:spMkLst>
        </pc:spChg>
        <pc:spChg chg="mod">
          <ac:chgData name="Naimish Vadodariya" userId="d2e325c0593a319e" providerId="LiveId" clId="{DDADC23A-8227-4B6B-B107-46C7CE041189}" dt="2022-08-26T07:04:36.154" v="4111" actId="15"/>
          <ac:spMkLst>
            <pc:docMk/>
            <pc:sldMk cId="2904535371" sldId="747"/>
            <ac:spMk id="3" creationId="{786300AE-1135-26F3-E5C7-53D56B3718BD}"/>
          </ac:spMkLst>
        </pc:spChg>
        <pc:spChg chg="add mod">
          <ac:chgData name="Naimish Vadodariya" userId="d2e325c0593a319e" providerId="LiveId" clId="{DDADC23A-8227-4B6B-B107-46C7CE041189}" dt="2022-08-26T07:05:11.649" v="4120" actId="404"/>
          <ac:spMkLst>
            <pc:docMk/>
            <pc:sldMk cId="2904535371" sldId="747"/>
            <ac:spMk id="4" creationId="{4CD76ABD-DFA3-B51F-CDE2-D23906C97106}"/>
          </ac:spMkLst>
        </pc:spChg>
        <pc:spChg chg="add mod">
          <ac:chgData name="Naimish Vadodariya" userId="d2e325c0593a319e" providerId="LiveId" clId="{DDADC23A-8227-4B6B-B107-46C7CE041189}" dt="2022-08-26T07:00:54.459" v="4095" actId="1076"/>
          <ac:spMkLst>
            <pc:docMk/>
            <pc:sldMk cId="2904535371" sldId="747"/>
            <ac:spMk id="6" creationId="{D6E37241-8EDB-4E74-79BD-652BEF308BFD}"/>
          </ac:spMkLst>
        </pc:spChg>
        <pc:spChg chg="add mod">
          <ac:chgData name="Naimish Vadodariya" userId="d2e325c0593a319e" providerId="LiveId" clId="{DDADC23A-8227-4B6B-B107-46C7CE041189}" dt="2022-08-26T07:06:09.902" v="4129" actId="113"/>
          <ac:spMkLst>
            <pc:docMk/>
            <pc:sldMk cId="2904535371" sldId="747"/>
            <ac:spMk id="10" creationId="{3C38C629-6AAB-05FC-FCB2-8FC6E6CBB222}"/>
          </ac:spMkLst>
        </pc:spChg>
        <pc:picChg chg="add mod">
          <ac:chgData name="Naimish Vadodariya" userId="d2e325c0593a319e" providerId="LiveId" clId="{DDADC23A-8227-4B6B-B107-46C7CE041189}" dt="2022-08-26T07:05:47.486" v="4123" actId="1076"/>
          <ac:picMkLst>
            <pc:docMk/>
            <pc:sldMk cId="2904535371" sldId="747"/>
            <ac:picMk id="8" creationId="{66863E42-6F4A-917A-876F-7288799B60C2}"/>
          </ac:picMkLst>
        </pc:picChg>
      </pc:sldChg>
      <pc:sldChg chg="modSp new mod modAnim">
        <pc:chgData name="Naimish Vadodariya" userId="d2e325c0593a319e" providerId="LiveId" clId="{DDADC23A-8227-4B6B-B107-46C7CE041189}" dt="2022-08-26T07:12:55.204" v="4216"/>
        <pc:sldMkLst>
          <pc:docMk/>
          <pc:sldMk cId="123971566" sldId="748"/>
        </pc:sldMkLst>
        <pc:spChg chg="mod">
          <ac:chgData name="Naimish Vadodariya" userId="d2e325c0593a319e" providerId="LiveId" clId="{DDADC23A-8227-4B6B-B107-46C7CE041189}" dt="2022-08-26T07:06:29.364" v="4135" actId="20577"/>
          <ac:spMkLst>
            <pc:docMk/>
            <pc:sldMk cId="123971566" sldId="748"/>
            <ac:spMk id="2" creationId="{2151A1B6-717A-2EA4-1D9A-83C01B62855F}"/>
          </ac:spMkLst>
        </pc:spChg>
        <pc:spChg chg="mod">
          <ac:chgData name="Naimish Vadodariya" userId="d2e325c0593a319e" providerId="LiveId" clId="{DDADC23A-8227-4B6B-B107-46C7CE041189}" dt="2022-08-26T07:08:21.674" v="4163" actId="20577"/>
          <ac:spMkLst>
            <pc:docMk/>
            <pc:sldMk cId="123971566" sldId="748"/>
            <ac:spMk id="3" creationId="{79B85455-B4A0-5213-077D-C75E7C8CC104}"/>
          </ac:spMkLst>
        </pc:spChg>
      </pc:sldChg>
      <pc:sldChg chg="modSp new mod modAnim">
        <pc:chgData name="Naimish Vadodariya" userId="d2e325c0593a319e" providerId="LiveId" clId="{DDADC23A-8227-4B6B-B107-46C7CE041189}" dt="2022-08-26T07:13:02.885" v="4218"/>
        <pc:sldMkLst>
          <pc:docMk/>
          <pc:sldMk cId="2075909395" sldId="749"/>
        </pc:sldMkLst>
        <pc:spChg chg="mod">
          <ac:chgData name="Naimish Vadodariya" userId="d2e325c0593a319e" providerId="LiveId" clId="{DDADC23A-8227-4B6B-B107-46C7CE041189}" dt="2022-08-26T07:11:08.526" v="4196"/>
          <ac:spMkLst>
            <pc:docMk/>
            <pc:sldMk cId="2075909395" sldId="749"/>
            <ac:spMk id="2" creationId="{5DB7781E-5614-4BDD-1E02-A7AA1F534BD4}"/>
          </ac:spMkLst>
        </pc:spChg>
        <pc:spChg chg="mod">
          <ac:chgData name="Naimish Vadodariya" userId="d2e325c0593a319e" providerId="LiveId" clId="{DDADC23A-8227-4B6B-B107-46C7CE041189}" dt="2022-08-26T07:09:54.463" v="4187" actId="108"/>
          <ac:spMkLst>
            <pc:docMk/>
            <pc:sldMk cId="2075909395" sldId="749"/>
            <ac:spMk id="3" creationId="{74F51ABA-E19E-1081-31A1-C0907921B337}"/>
          </ac:spMkLst>
        </pc:spChg>
      </pc:sldChg>
      <pc:sldChg chg="addSp modSp new mod modAnim">
        <pc:chgData name="Naimish Vadodariya" userId="d2e325c0593a319e" providerId="LiveId" clId="{DDADC23A-8227-4B6B-B107-46C7CE041189}" dt="2022-08-26T07:13:22.447" v="4222" actId="1076"/>
        <pc:sldMkLst>
          <pc:docMk/>
          <pc:sldMk cId="3893841754" sldId="750"/>
        </pc:sldMkLst>
        <pc:spChg chg="mod">
          <ac:chgData name="Naimish Vadodariya" userId="d2e325c0593a319e" providerId="LiveId" clId="{DDADC23A-8227-4B6B-B107-46C7CE041189}" dt="2022-08-26T07:13:22.447" v="4222" actId="1076"/>
          <ac:spMkLst>
            <pc:docMk/>
            <pc:sldMk cId="3893841754" sldId="750"/>
            <ac:spMk id="2" creationId="{80897524-E504-6CA7-BF60-BCBA982D19A5}"/>
          </ac:spMkLst>
        </pc:spChg>
        <pc:spChg chg="mod">
          <ac:chgData name="Naimish Vadodariya" userId="d2e325c0593a319e" providerId="LiveId" clId="{DDADC23A-8227-4B6B-B107-46C7CE041189}" dt="2022-08-26T07:10:39.384" v="4193" actId="403"/>
          <ac:spMkLst>
            <pc:docMk/>
            <pc:sldMk cId="3893841754" sldId="750"/>
            <ac:spMk id="3" creationId="{A2609A21-602B-2721-5BE1-4315B92F3DA8}"/>
          </ac:spMkLst>
        </pc:spChg>
        <pc:picChg chg="add mod">
          <ac:chgData name="Naimish Vadodariya" userId="d2e325c0593a319e" providerId="LiveId" clId="{DDADC23A-8227-4B6B-B107-46C7CE041189}" dt="2022-08-26T07:11:01.766" v="4195" actId="1076"/>
          <ac:picMkLst>
            <pc:docMk/>
            <pc:sldMk cId="3893841754" sldId="750"/>
            <ac:picMk id="4" creationId="{156D4878-B666-C972-4D45-8FA65B8BA698}"/>
          </ac:picMkLst>
        </pc:picChg>
      </pc:sldChg>
      <pc:sldChg chg="addSp modSp new mod modAnim">
        <pc:chgData name="Naimish Vadodariya" userId="d2e325c0593a319e" providerId="LiveId" clId="{DDADC23A-8227-4B6B-B107-46C7CE041189}" dt="2022-08-26T07:18:10.502" v="4236"/>
        <pc:sldMkLst>
          <pc:docMk/>
          <pc:sldMk cId="2298851870" sldId="751"/>
        </pc:sldMkLst>
        <pc:spChg chg="mod">
          <ac:chgData name="Naimish Vadodariya" userId="d2e325c0593a319e" providerId="LiveId" clId="{DDADC23A-8227-4B6B-B107-46C7CE041189}" dt="2022-08-26T07:13:28.125" v="4223"/>
          <ac:spMkLst>
            <pc:docMk/>
            <pc:sldMk cId="2298851870" sldId="751"/>
            <ac:spMk id="2" creationId="{C21CC0B5-B934-F447-DD61-8E4FEE2112FD}"/>
          </ac:spMkLst>
        </pc:spChg>
        <pc:spChg chg="mod">
          <ac:chgData name="Naimish Vadodariya" userId="d2e325c0593a319e" providerId="LiveId" clId="{DDADC23A-8227-4B6B-B107-46C7CE041189}" dt="2022-08-26T07:12:20.554" v="4211" actId="20577"/>
          <ac:spMkLst>
            <pc:docMk/>
            <pc:sldMk cId="2298851870" sldId="751"/>
            <ac:spMk id="3" creationId="{720D7694-BB66-01B9-837D-3260EE6F21D9}"/>
          </ac:spMkLst>
        </pc:spChg>
        <pc:picChg chg="add mod">
          <ac:chgData name="Naimish Vadodariya" userId="d2e325c0593a319e" providerId="LiveId" clId="{DDADC23A-8227-4B6B-B107-46C7CE041189}" dt="2022-08-26T07:12:37.744" v="4213" actId="1076"/>
          <ac:picMkLst>
            <pc:docMk/>
            <pc:sldMk cId="2298851870" sldId="751"/>
            <ac:picMk id="5" creationId="{7B2F1A39-9774-4512-6586-78C17CBA7889}"/>
          </ac:picMkLst>
        </pc:picChg>
      </pc:sldChg>
      <pc:sldChg chg="addSp delSp modSp add mod delAnim">
        <pc:chgData name="Naimish Vadodariya" userId="d2e325c0593a319e" providerId="LiveId" clId="{DDADC23A-8227-4B6B-B107-46C7CE041189}" dt="2022-08-26T07:22:15.958" v="4466" actId="208"/>
        <pc:sldMkLst>
          <pc:docMk/>
          <pc:sldMk cId="1543944589" sldId="752"/>
        </pc:sldMkLst>
        <pc:spChg chg="mod">
          <ac:chgData name="Naimish Vadodariya" userId="d2e325c0593a319e" providerId="LiveId" clId="{DDADC23A-8227-4B6B-B107-46C7CE041189}" dt="2022-08-26T07:19:41.650" v="4248" actId="20577"/>
          <ac:spMkLst>
            <pc:docMk/>
            <pc:sldMk cId="1543944589" sldId="752"/>
            <ac:spMk id="2" creationId="{6CD0BA61-0ABC-85D4-3067-BF84153BB5CB}"/>
          </ac:spMkLst>
        </pc:spChg>
        <pc:spChg chg="del">
          <ac:chgData name="Naimish Vadodariya" userId="d2e325c0593a319e" providerId="LiveId" clId="{DDADC23A-8227-4B6B-B107-46C7CE041189}" dt="2022-08-26T07:19:45.787" v="4249" actId="478"/>
          <ac:spMkLst>
            <pc:docMk/>
            <pc:sldMk cId="1543944589" sldId="752"/>
            <ac:spMk id="3" creationId="{05504016-A3A7-2E5C-9AB3-DFDD349BEBB8}"/>
          </ac:spMkLst>
        </pc:spChg>
        <pc:spChg chg="del">
          <ac:chgData name="Naimish Vadodariya" userId="d2e325c0593a319e" providerId="LiveId" clId="{DDADC23A-8227-4B6B-B107-46C7CE041189}" dt="2022-08-26T07:19:57.772" v="4251" actId="478"/>
          <ac:spMkLst>
            <pc:docMk/>
            <pc:sldMk cId="1543944589" sldId="752"/>
            <ac:spMk id="5" creationId="{47C81B89-89C3-64A4-077E-7E689C7DA585}"/>
          </ac:spMkLst>
        </pc:spChg>
        <pc:spChg chg="del">
          <ac:chgData name="Naimish Vadodariya" userId="d2e325c0593a319e" providerId="LiveId" clId="{DDADC23A-8227-4B6B-B107-46C7CE041189}" dt="2022-08-26T07:19:59.650" v="4252" actId="478"/>
          <ac:spMkLst>
            <pc:docMk/>
            <pc:sldMk cId="1543944589" sldId="752"/>
            <ac:spMk id="6" creationId="{7F2805D3-C58F-9898-2BD7-38EE00875ACA}"/>
          </ac:spMkLst>
        </pc:spChg>
        <pc:spChg chg="add del mod">
          <ac:chgData name="Naimish Vadodariya" userId="d2e325c0593a319e" providerId="LiveId" clId="{DDADC23A-8227-4B6B-B107-46C7CE041189}" dt="2022-08-26T07:19:56.170" v="4250" actId="478"/>
          <ac:spMkLst>
            <pc:docMk/>
            <pc:sldMk cId="1543944589" sldId="752"/>
            <ac:spMk id="7" creationId="{18A1B7AC-A340-C108-C08D-C612BDC3816F}"/>
          </ac:spMkLst>
        </pc:spChg>
        <pc:spChg chg="add del mod">
          <ac:chgData name="Naimish Vadodariya" userId="d2e325c0593a319e" providerId="LiveId" clId="{DDADC23A-8227-4B6B-B107-46C7CE041189}" dt="2022-08-26T07:20:49.840" v="4347"/>
          <ac:spMkLst>
            <pc:docMk/>
            <pc:sldMk cId="1543944589" sldId="752"/>
            <ac:spMk id="8" creationId="{5601B45A-FE31-A3A2-04BD-CA89C79CFCAB}"/>
          </ac:spMkLst>
        </pc:spChg>
        <pc:spChg chg="add mod">
          <ac:chgData name="Naimish Vadodariya" userId="d2e325c0593a319e" providerId="LiveId" clId="{DDADC23A-8227-4B6B-B107-46C7CE041189}" dt="2022-08-26T07:22:06.022" v="4465" actId="1076"/>
          <ac:spMkLst>
            <pc:docMk/>
            <pc:sldMk cId="1543944589" sldId="752"/>
            <ac:spMk id="11" creationId="{7B1A714D-223B-F79A-1179-3C742FC17AE7}"/>
          </ac:spMkLst>
        </pc:spChg>
        <pc:picChg chg="add mod">
          <ac:chgData name="Naimish Vadodariya" userId="d2e325c0593a319e" providerId="LiveId" clId="{DDADC23A-8227-4B6B-B107-46C7CE041189}" dt="2022-08-26T07:22:15.958" v="4466" actId="208"/>
          <ac:picMkLst>
            <pc:docMk/>
            <pc:sldMk cId="1543944589" sldId="752"/>
            <ac:picMk id="10" creationId="{D5B0040C-6BF7-D247-7580-E4980B190893}"/>
          </ac:picMkLst>
        </pc:picChg>
      </pc:sldChg>
      <pc:sldMasterChg chg="modSldLayout">
        <pc:chgData name="Naimish Vadodariya" userId="d2e325c0593a319e" providerId="LiveId" clId="{DDADC23A-8227-4B6B-B107-46C7CE041189}" dt="2022-07-25T23:56:22.687" v="124" actId="14100"/>
        <pc:sldMasterMkLst>
          <pc:docMk/>
          <pc:sldMasterMk cId="791954662" sldId="2147483648"/>
        </pc:sldMasterMkLst>
        <pc:sldLayoutChg chg="modSp mod">
          <pc:chgData name="Naimish Vadodariya" userId="d2e325c0593a319e" providerId="LiveId" clId="{DDADC23A-8227-4B6B-B107-46C7CE041189}" dt="2022-07-25T23:56:03.238" v="116" actId="14100"/>
          <pc:sldLayoutMkLst>
            <pc:docMk/>
            <pc:sldMasterMk cId="791954662" sldId="2147483648"/>
            <pc:sldLayoutMk cId="4202761244" sldId="2147483687"/>
          </pc:sldLayoutMkLst>
          <pc:spChg chg="mod">
            <ac:chgData name="Naimish Vadodariya" userId="d2e325c0593a319e" providerId="LiveId" clId="{DDADC23A-8227-4B6B-B107-46C7CE041189}" dt="2022-07-25T23:56:03.238" v="116" actId="14100"/>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DDADC23A-8227-4B6B-B107-46C7CE041189}" dt="2022-07-25T23:56:22.687" v="124" actId="14100"/>
          <pc:sldLayoutMkLst>
            <pc:docMk/>
            <pc:sldMasterMk cId="791954662" sldId="2147483648"/>
            <pc:sldLayoutMk cId="346862853" sldId="2147483688"/>
          </pc:sldLayoutMkLst>
          <pc:spChg chg="mod">
            <ac:chgData name="Naimish Vadodariya" userId="d2e325c0593a319e" providerId="LiveId" clId="{DDADC23A-8227-4B6B-B107-46C7CE041189}" dt="2022-07-25T23:56:22.687" v="124" actId="14100"/>
            <ac:spMkLst>
              <pc:docMk/>
              <pc:sldMasterMk cId="791954662" sldId="2147483648"/>
              <pc:sldLayoutMk cId="346862853" sldId="2147483688"/>
              <ac:spMk id="22" creationId="{BF2BE79E-EA17-4AB9-8CB5-714A52A6B2F5}"/>
            </ac:spMkLst>
          </pc:spChg>
        </pc:sldLayoutChg>
      </pc:sldMasterChg>
    </pc:docChg>
  </pc:docChgLst>
  <pc:docChgLst>
    <pc:chgData name="Naimish Vadodariya" userId="d2e325c0593a319e" providerId="LiveId" clId="{C5D15607-3D89-4432-AEBA-7EDDE20FB0FE}"/>
    <pc:docChg chg="undo redo custSel addSld delSld modSld sldOrd">
      <pc:chgData name="Naimish Vadodariya" userId="d2e325c0593a319e" providerId="LiveId" clId="{C5D15607-3D89-4432-AEBA-7EDDE20FB0FE}" dt="2022-07-22T07:15:30.982" v="4747"/>
      <pc:docMkLst>
        <pc:docMk/>
      </pc:docMkLst>
      <pc:sldChg chg="addSp delSp modSp mod modAnim modShow">
        <pc:chgData name="Naimish Vadodariya" userId="d2e325c0593a319e" providerId="LiveId" clId="{C5D15607-3D89-4432-AEBA-7EDDE20FB0FE}" dt="2022-07-19T03:01:25.154" v="3105"/>
        <pc:sldMkLst>
          <pc:docMk/>
          <pc:sldMk cId="1915482141" sldId="289"/>
        </pc:sldMkLst>
        <pc:spChg chg="mod">
          <ac:chgData name="Naimish Vadodariya" userId="d2e325c0593a319e" providerId="LiveId" clId="{C5D15607-3D89-4432-AEBA-7EDDE20FB0FE}" dt="2022-07-19T03:01:12.178" v="3103" actId="207"/>
          <ac:spMkLst>
            <pc:docMk/>
            <pc:sldMk cId="1915482141" sldId="289"/>
            <ac:spMk id="4" creationId="{E9A4A388-3701-E936-5D61-943EDF699402}"/>
          </ac:spMkLst>
        </pc:spChg>
        <pc:spChg chg="add del">
          <ac:chgData name="Naimish Vadodariya" userId="d2e325c0593a319e" providerId="LiveId" clId="{C5D15607-3D89-4432-AEBA-7EDDE20FB0FE}" dt="2022-07-19T02:29:25.643" v="2857" actId="22"/>
          <ac:spMkLst>
            <pc:docMk/>
            <pc:sldMk cId="1915482141" sldId="289"/>
            <ac:spMk id="6" creationId="{DF883062-68C9-D58C-3D22-6EAD5B863027}"/>
          </ac:spMkLst>
        </pc:spChg>
      </pc:sldChg>
      <pc:sldChg chg="mod ord modShow">
        <pc:chgData name="Naimish Vadodariya" userId="d2e325c0593a319e" providerId="LiveId" clId="{C5D15607-3D89-4432-AEBA-7EDDE20FB0FE}" dt="2022-07-19T02:17:58.637" v="2794"/>
        <pc:sldMkLst>
          <pc:docMk/>
          <pc:sldMk cId="2554711902" sldId="291"/>
        </pc:sldMkLst>
      </pc:sldChg>
      <pc:sldChg chg="modSp modAnim">
        <pc:chgData name="Naimish Vadodariya" userId="d2e325c0593a319e" providerId="LiveId" clId="{C5D15607-3D89-4432-AEBA-7EDDE20FB0FE}" dt="2022-07-18T14:37:31.026" v="2684"/>
        <pc:sldMkLst>
          <pc:docMk/>
          <pc:sldMk cId="4216305698" sldId="292"/>
        </pc:sldMkLst>
        <pc:spChg chg="mod">
          <ac:chgData name="Naimish Vadodariya" userId="d2e325c0593a319e" providerId="LiveId" clId="{C5D15607-3D89-4432-AEBA-7EDDE20FB0FE}" dt="2022-07-18T14:36:52.481" v="2682" actId="948"/>
          <ac:spMkLst>
            <pc:docMk/>
            <pc:sldMk cId="4216305698" sldId="292"/>
            <ac:spMk id="9" creationId="{BDA2F9A4-6988-4274-8384-12496EC9D59D}"/>
          </ac:spMkLst>
        </pc:spChg>
      </pc:sldChg>
      <pc:sldChg chg="del mod modShow">
        <pc:chgData name="Naimish Vadodariya" userId="d2e325c0593a319e" providerId="LiveId" clId="{C5D15607-3D89-4432-AEBA-7EDDE20FB0FE}" dt="2022-07-20T06:30:14.738" v="3663" actId="2696"/>
        <pc:sldMkLst>
          <pc:docMk/>
          <pc:sldMk cId="3860720266" sldId="303"/>
        </pc:sldMkLst>
      </pc:sldChg>
      <pc:sldChg chg="del mod modShow">
        <pc:chgData name="Naimish Vadodariya" userId="d2e325c0593a319e" providerId="LiveId" clId="{C5D15607-3D89-4432-AEBA-7EDDE20FB0FE}" dt="2022-07-20T06:30:14.738" v="3663" actId="2696"/>
        <pc:sldMkLst>
          <pc:docMk/>
          <pc:sldMk cId="3565845506" sldId="304"/>
        </pc:sldMkLst>
      </pc:sldChg>
      <pc:sldChg chg="del mod modShow">
        <pc:chgData name="Naimish Vadodariya" userId="d2e325c0593a319e" providerId="LiveId" clId="{C5D15607-3D89-4432-AEBA-7EDDE20FB0FE}" dt="2022-07-20T06:30:14.738" v="3663" actId="2696"/>
        <pc:sldMkLst>
          <pc:docMk/>
          <pc:sldMk cId="196689023" sldId="316"/>
        </pc:sldMkLst>
      </pc:sldChg>
      <pc:sldChg chg="del mod modShow">
        <pc:chgData name="Naimish Vadodariya" userId="d2e325c0593a319e" providerId="LiveId" clId="{C5D15607-3D89-4432-AEBA-7EDDE20FB0FE}" dt="2022-07-20T06:30:14.738" v="3663" actId="2696"/>
        <pc:sldMkLst>
          <pc:docMk/>
          <pc:sldMk cId="3210675511" sldId="317"/>
        </pc:sldMkLst>
      </pc:sldChg>
      <pc:sldChg chg="del mod modShow">
        <pc:chgData name="Naimish Vadodariya" userId="d2e325c0593a319e" providerId="LiveId" clId="{C5D15607-3D89-4432-AEBA-7EDDE20FB0FE}" dt="2022-07-20T06:30:14.738" v="3663" actId="2696"/>
        <pc:sldMkLst>
          <pc:docMk/>
          <pc:sldMk cId="1572927649" sldId="318"/>
        </pc:sldMkLst>
      </pc:sldChg>
      <pc:sldChg chg="del mod modShow">
        <pc:chgData name="Naimish Vadodariya" userId="d2e325c0593a319e" providerId="LiveId" clId="{C5D15607-3D89-4432-AEBA-7EDDE20FB0FE}" dt="2022-07-20T06:30:14.738" v="3663" actId="2696"/>
        <pc:sldMkLst>
          <pc:docMk/>
          <pc:sldMk cId="2261901468" sldId="319"/>
        </pc:sldMkLst>
      </pc:sldChg>
      <pc:sldChg chg="del mod modShow">
        <pc:chgData name="Naimish Vadodariya" userId="d2e325c0593a319e" providerId="LiveId" clId="{C5D15607-3D89-4432-AEBA-7EDDE20FB0FE}" dt="2022-07-20T06:30:14.738" v="3663" actId="2696"/>
        <pc:sldMkLst>
          <pc:docMk/>
          <pc:sldMk cId="3619968667" sldId="320"/>
        </pc:sldMkLst>
      </pc:sldChg>
      <pc:sldChg chg="del mod modShow">
        <pc:chgData name="Naimish Vadodariya" userId="d2e325c0593a319e" providerId="LiveId" clId="{C5D15607-3D89-4432-AEBA-7EDDE20FB0FE}" dt="2022-07-20T06:30:14.738" v="3663" actId="2696"/>
        <pc:sldMkLst>
          <pc:docMk/>
          <pc:sldMk cId="1602832238" sldId="321"/>
        </pc:sldMkLst>
      </pc:sldChg>
      <pc:sldChg chg="del mod modShow">
        <pc:chgData name="Naimish Vadodariya" userId="d2e325c0593a319e" providerId="LiveId" clId="{C5D15607-3D89-4432-AEBA-7EDDE20FB0FE}" dt="2022-07-20T06:30:14.738" v="3663" actId="2696"/>
        <pc:sldMkLst>
          <pc:docMk/>
          <pc:sldMk cId="2220660272" sldId="322"/>
        </pc:sldMkLst>
      </pc:sldChg>
      <pc:sldChg chg="del mod modShow">
        <pc:chgData name="Naimish Vadodariya" userId="d2e325c0593a319e" providerId="LiveId" clId="{C5D15607-3D89-4432-AEBA-7EDDE20FB0FE}" dt="2022-07-20T06:30:14.738" v="3663" actId="2696"/>
        <pc:sldMkLst>
          <pc:docMk/>
          <pc:sldMk cId="3468316610" sldId="323"/>
        </pc:sldMkLst>
      </pc:sldChg>
      <pc:sldChg chg="modAnim">
        <pc:chgData name="Naimish Vadodariya" userId="d2e325c0593a319e" providerId="LiveId" clId="{C5D15607-3D89-4432-AEBA-7EDDE20FB0FE}" dt="2022-07-14T18:18:52.663" v="889"/>
        <pc:sldMkLst>
          <pc:docMk/>
          <pc:sldMk cId="1234560127" sldId="325"/>
        </pc:sldMkLst>
      </pc:sldChg>
      <pc:sldChg chg="modSp mod modShow">
        <pc:chgData name="Naimish Vadodariya" userId="d2e325c0593a319e" providerId="LiveId" clId="{C5D15607-3D89-4432-AEBA-7EDDE20FB0FE}" dt="2022-07-19T02:44:26.171" v="3047" actId="20577"/>
        <pc:sldMkLst>
          <pc:docMk/>
          <pc:sldMk cId="200374224" sldId="327"/>
        </pc:sldMkLst>
        <pc:spChg chg="mod">
          <ac:chgData name="Naimish Vadodariya" userId="d2e325c0593a319e" providerId="LiveId" clId="{C5D15607-3D89-4432-AEBA-7EDDE20FB0FE}" dt="2022-07-19T02:44:26.171" v="3047" actId="20577"/>
          <ac:spMkLst>
            <pc:docMk/>
            <pc:sldMk cId="200374224" sldId="327"/>
            <ac:spMk id="3" creationId="{6C915463-E8EE-4502-8261-E337007EFAAF}"/>
          </ac:spMkLst>
        </pc:spChg>
      </pc:sldChg>
      <pc:sldChg chg="addSp modSp mod modAnim modShow">
        <pc:chgData name="Naimish Vadodariya" userId="d2e325c0593a319e" providerId="LiveId" clId="{C5D15607-3D89-4432-AEBA-7EDDE20FB0FE}" dt="2022-07-21T05:54:54.219" v="4690" actId="20577"/>
        <pc:sldMkLst>
          <pc:docMk/>
          <pc:sldMk cId="700880048" sldId="328"/>
        </pc:sldMkLst>
        <pc:spChg chg="mod">
          <ac:chgData name="Naimish Vadodariya" userId="d2e325c0593a319e" providerId="LiveId" clId="{C5D15607-3D89-4432-AEBA-7EDDE20FB0FE}" dt="2022-07-21T05:54:54.219" v="4690" actId="20577"/>
          <ac:spMkLst>
            <pc:docMk/>
            <pc:sldMk cId="700880048" sldId="328"/>
            <ac:spMk id="3" creationId="{139A428D-8F15-4206-B337-FA27C005FA71}"/>
          </ac:spMkLst>
        </pc:spChg>
        <pc:spChg chg="add mod">
          <ac:chgData name="Naimish Vadodariya" userId="d2e325c0593a319e" providerId="LiveId" clId="{C5D15607-3D89-4432-AEBA-7EDDE20FB0FE}" dt="2022-07-21T05:54:14.640" v="4673" actId="20577"/>
          <ac:spMkLst>
            <pc:docMk/>
            <pc:sldMk cId="700880048" sldId="328"/>
            <ac:spMk id="4" creationId="{CCC04B9A-372A-EC90-3C6F-D0D5053FC9E8}"/>
          </ac:spMkLst>
        </pc:spChg>
        <pc:spChg chg="add mod">
          <ac:chgData name="Naimish Vadodariya" userId="d2e325c0593a319e" providerId="LiveId" clId="{C5D15607-3D89-4432-AEBA-7EDDE20FB0FE}" dt="2022-07-21T05:53:17.893" v="4652" actId="20577"/>
          <ac:spMkLst>
            <pc:docMk/>
            <pc:sldMk cId="700880048" sldId="328"/>
            <ac:spMk id="5" creationId="{CE0FA9D8-CF4E-09C5-DF26-91A1787E70BF}"/>
          </ac:spMkLst>
        </pc:spChg>
        <pc:spChg chg="add mod">
          <ac:chgData name="Naimish Vadodariya" userId="d2e325c0593a319e" providerId="LiveId" clId="{C5D15607-3D89-4432-AEBA-7EDDE20FB0FE}" dt="2022-07-21T05:50:10.744" v="4597" actId="14100"/>
          <ac:spMkLst>
            <pc:docMk/>
            <pc:sldMk cId="700880048" sldId="328"/>
            <ac:spMk id="6" creationId="{353A77F3-764F-7414-ADFD-5B1C93E8B16C}"/>
          </ac:spMkLst>
        </pc:spChg>
      </pc:sldChg>
      <pc:sldChg chg="modSp mod modAnim modShow">
        <pc:chgData name="Naimish Vadodariya" userId="d2e325c0593a319e" providerId="LiveId" clId="{C5D15607-3D89-4432-AEBA-7EDDE20FB0FE}" dt="2022-07-22T07:11:40.938" v="4737" actId="20577"/>
        <pc:sldMkLst>
          <pc:docMk/>
          <pc:sldMk cId="2908367801" sldId="329"/>
        </pc:sldMkLst>
        <pc:spChg chg="mod">
          <ac:chgData name="Naimish Vadodariya" userId="d2e325c0593a319e" providerId="LiveId" clId="{C5D15607-3D89-4432-AEBA-7EDDE20FB0FE}" dt="2022-07-21T05:56:50.954" v="4726" actId="20577"/>
          <ac:spMkLst>
            <pc:docMk/>
            <pc:sldMk cId="2908367801" sldId="329"/>
            <ac:spMk id="2" creationId="{E1F2D5F8-87CB-4B5B-8EC7-5F4CE6485746}"/>
          </ac:spMkLst>
        </pc:spChg>
        <pc:spChg chg="mod">
          <ac:chgData name="Naimish Vadodariya" userId="d2e325c0593a319e" providerId="LiveId" clId="{C5D15607-3D89-4432-AEBA-7EDDE20FB0FE}" dt="2022-07-22T07:11:40.938" v="4737" actId="20577"/>
          <ac:spMkLst>
            <pc:docMk/>
            <pc:sldMk cId="2908367801" sldId="329"/>
            <ac:spMk id="3" creationId="{139A428D-8F15-4206-B337-FA27C005FA71}"/>
          </ac:spMkLst>
        </pc:spChg>
      </pc:sldChg>
      <pc:sldChg chg="del mod modShow">
        <pc:chgData name="Naimish Vadodariya" userId="d2e325c0593a319e" providerId="LiveId" clId="{C5D15607-3D89-4432-AEBA-7EDDE20FB0FE}" dt="2022-07-19T02:49:45.959" v="3092" actId="47"/>
        <pc:sldMkLst>
          <pc:docMk/>
          <pc:sldMk cId="2459902967" sldId="330"/>
        </pc:sldMkLst>
      </pc:sldChg>
      <pc:sldChg chg="del mod modShow">
        <pc:chgData name="Naimish Vadodariya" userId="d2e325c0593a319e" providerId="LiveId" clId="{C5D15607-3D89-4432-AEBA-7EDDE20FB0FE}" dt="2022-07-19T02:49:45.959" v="3092" actId="47"/>
        <pc:sldMkLst>
          <pc:docMk/>
          <pc:sldMk cId="3640156525" sldId="331"/>
        </pc:sldMkLst>
      </pc:sldChg>
      <pc:sldChg chg="del mod modShow">
        <pc:chgData name="Naimish Vadodariya" userId="d2e325c0593a319e" providerId="LiveId" clId="{C5D15607-3D89-4432-AEBA-7EDDE20FB0FE}" dt="2022-07-19T02:49:45.959" v="3092" actId="47"/>
        <pc:sldMkLst>
          <pc:docMk/>
          <pc:sldMk cId="1849273504" sldId="332"/>
        </pc:sldMkLst>
      </pc:sldChg>
      <pc:sldChg chg="modSp mod">
        <pc:chgData name="Naimish Vadodariya" userId="d2e325c0593a319e" providerId="LiveId" clId="{C5D15607-3D89-4432-AEBA-7EDDE20FB0FE}" dt="2022-07-14T17:33:27.994" v="370" actId="14100"/>
        <pc:sldMkLst>
          <pc:docMk/>
          <pc:sldMk cId="3562170766" sldId="339"/>
        </pc:sldMkLst>
        <pc:picChg chg="mod">
          <ac:chgData name="Naimish Vadodariya" userId="d2e325c0593a319e" providerId="LiveId" clId="{C5D15607-3D89-4432-AEBA-7EDDE20FB0FE}" dt="2022-07-14T17:33:27.994" v="370" actId="14100"/>
          <ac:picMkLst>
            <pc:docMk/>
            <pc:sldMk cId="3562170766" sldId="339"/>
            <ac:picMk id="9" creationId="{00000000-0000-0000-0000-000000000000}"/>
          </ac:picMkLst>
        </pc:picChg>
      </pc:sldChg>
      <pc:sldChg chg="modSp mod">
        <pc:chgData name="Naimish Vadodariya" userId="d2e325c0593a319e" providerId="LiveId" clId="{C5D15607-3D89-4432-AEBA-7EDDE20FB0FE}" dt="2022-07-14T16:59:36.839" v="29" actId="20577"/>
        <pc:sldMkLst>
          <pc:docMk/>
          <pc:sldMk cId="181536675" sldId="345"/>
        </pc:sldMkLst>
        <pc:spChg chg="mod">
          <ac:chgData name="Naimish Vadodariya" userId="d2e325c0593a319e" providerId="LiveId" clId="{C5D15607-3D89-4432-AEBA-7EDDE20FB0FE}" dt="2022-07-14T16:59:36.839" v="29" actId="20577"/>
          <ac:spMkLst>
            <pc:docMk/>
            <pc:sldMk cId="181536675" sldId="345"/>
            <ac:spMk id="2" creationId="{095EF1AA-B384-4B3C-AA64-26D31B983DC1}"/>
          </ac:spMkLst>
        </pc:spChg>
      </pc:sldChg>
      <pc:sldChg chg="modSp mod">
        <pc:chgData name="Naimish Vadodariya" userId="d2e325c0593a319e" providerId="LiveId" clId="{C5D15607-3D89-4432-AEBA-7EDDE20FB0FE}" dt="2022-07-14T16:59:31.115" v="25" actId="20577"/>
        <pc:sldMkLst>
          <pc:docMk/>
          <pc:sldMk cId="3714275617" sldId="346"/>
        </pc:sldMkLst>
        <pc:spChg chg="mod">
          <ac:chgData name="Naimish Vadodariya" userId="d2e325c0593a319e" providerId="LiveId" clId="{C5D15607-3D89-4432-AEBA-7EDDE20FB0FE}" dt="2022-07-14T16:59:31.115" v="25" actId="20577"/>
          <ac:spMkLst>
            <pc:docMk/>
            <pc:sldMk cId="3714275617" sldId="346"/>
            <ac:spMk id="2" creationId="{095EF1AA-B384-4B3C-AA64-26D31B983DC1}"/>
          </ac:spMkLst>
        </pc:spChg>
      </pc:sldChg>
      <pc:sldChg chg="modSp mod">
        <pc:chgData name="Naimish Vadodariya" userId="d2e325c0593a319e" providerId="LiveId" clId="{C5D15607-3D89-4432-AEBA-7EDDE20FB0FE}" dt="2022-07-14T17:08:52.968" v="139" actId="20577"/>
        <pc:sldMkLst>
          <pc:docMk/>
          <pc:sldMk cId="3319134064" sldId="347"/>
        </pc:sldMkLst>
        <pc:spChg chg="mod">
          <ac:chgData name="Naimish Vadodariya" userId="d2e325c0593a319e" providerId="LiveId" clId="{C5D15607-3D89-4432-AEBA-7EDDE20FB0FE}" dt="2022-07-14T16:59:26.269" v="21" actId="20577"/>
          <ac:spMkLst>
            <pc:docMk/>
            <pc:sldMk cId="3319134064" sldId="347"/>
            <ac:spMk id="2" creationId="{095EF1AA-B384-4B3C-AA64-26D31B983DC1}"/>
          </ac:spMkLst>
        </pc:spChg>
        <pc:spChg chg="mod">
          <ac:chgData name="Naimish Vadodariya" userId="d2e325c0593a319e" providerId="LiveId" clId="{C5D15607-3D89-4432-AEBA-7EDDE20FB0FE}" dt="2022-07-14T17:08:52.968" v="139" actId="20577"/>
          <ac:spMkLst>
            <pc:docMk/>
            <pc:sldMk cId="3319134064" sldId="347"/>
            <ac:spMk id="13" creationId="{00000000-0000-0000-0000-000000000000}"/>
          </ac:spMkLst>
        </pc:spChg>
      </pc:sldChg>
      <pc:sldChg chg="addSp delSp modSp mod delAnim modAnim">
        <pc:chgData name="Naimish Vadodariya" userId="d2e325c0593a319e" providerId="LiveId" clId="{C5D15607-3D89-4432-AEBA-7EDDE20FB0FE}" dt="2022-07-14T17:27:02.431" v="339" actId="14100"/>
        <pc:sldMkLst>
          <pc:docMk/>
          <pc:sldMk cId="434497636" sldId="348"/>
        </pc:sldMkLst>
        <pc:spChg chg="mod">
          <ac:chgData name="Naimish Vadodariya" userId="d2e325c0593a319e" providerId="LiveId" clId="{C5D15607-3D89-4432-AEBA-7EDDE20FB0FE}" dt="2022-07-14T16:59:18.219" v="18" actId="20577"/>
          <ac:spMkLst>
            <pc:docMk/>
            <pc:sldMk cId="434497636" sldId="348"/>
            <ac:spMk id="2" creationId="{095EF1AA-B384-4B3C-AA64-26D31B983DC1}"/>
          </ac:spMkLst>
        </pc:spChg>
        <pc:spChg chg="del">
          <ac:chgData name="Naimish Vadodariya" userId="d2e325c0593a319e" providerId="LiveId" clId="{C5D15607-3D89-4432-AEBA-7EDDE20FB0FE}" dt="2022-07-14T17:24:28.658" v="312" actId="478"/>
          <ac:spMkLst>
            <pc:docMk/>
            <pc:sldMk cId="434497636" sldId="348"/>
            <ac:spMk id="5" creationId="{C4A6F3DF-2EB8-43CF-3795-79063F5A0067}"/>
          </ac:spMkLst>
        </pc:spChg>
        <pc:spChg chg="del">
          <ac:chgData name="Naimish Vadodariya" userId="d2e325c0593a319e" providerId="LiveId" clId="{C5D15607-3D89-4432-AEBA-7EDDE20FB0FE}" dt="2022-07-14T17:24:30.295" v="313" actId="478"/>
          <ac:spMkLst>
            <pc:docMk/>
            <pc:sldMk cId="434497636" sldId="348"/>
            <ac:spMk id="7" creationId="{72A86601-7B9C-F9F6-5604-2455DAE19E61}"/>
          </ac:spMkLst>
        </pc:spChg>
        <pc:spChg chg="mod">
          <ac:chgData name="Naimish Vadodariya" userId="d2e325c0593a319e" providerId="LiveId" clId="{C5D15607-3D89-4432-AEBA-7EDDE20FB0FE}" dt="2022-07-14T17:21:27.461" v="295" actId="20577"/>
          <ac:spMkLst>
            <pc:docMk/>
            <pc:sldMk cId="434497636" sldId="348"/>
            <ac:spMk id="13" creationId="{00000000-0000-0000-0000-000000000000}"/>
          </ac:spMkLst>
        </pc:spChg>
        <pc:spChg chg="del">
          <ac:chgData name="Naimish Vadodariya" userId="d2e325c0593a319e" providerId="LiveId" clId="{C5D15607-3D89-4432-AEBA-7EDDE20FB0FE}" dt="2022-07-14T17:23:09.658" v="307" actId="478"/>
          <ac:spMkLst>
            <pc:docMk/>
            <pc:sldMk cId="434497636" sldId="348"/>
            <ac:spMk id="14"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7" creationId="{C4A6F3DF-2EB8-43CF-3795-79063F5A0067}"/>
          </ac:spMkLst>
        </pc:spChg>
        <pc:spChg chg="mod">
          <ac:chgData name="Naimish Vadodariya" userId="d2e325c0593a319e" providerId="LiveId" clId="{C5D15607-3D89-4432-AEBA-7EDDE20FB0FE}" dt="2022-07-14T17:27:02.431" v="339" actId="14100"/>
          <ac:spMkLst>
            <pc:docMk/>
            <pc:sldMk cId="434497636" sldId="348"/>
            <ac:spMk id="18"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9" creationId="{72A86601-7B9C-F9F6-5604-2455DAE19E61}"/>
          </ac:spMkLst>
        </pc:spChg>
        <pc:spChg chg="del">
          <ac:chgData name="Naimish Vadodariya" userId="d2e325c0593a319e" providerId="LiveId" clId="{C5D15607-3D89-4432-AEBA-7EDDE20FB0FE}" dt="2022-07-14T17:22:58.825" v="303" actId="478"/>
          <ac:spMkLst>
            <pc:docMk/>
            <pc:sldMk cId="434497636" sldId="348"/>
            <ac:spMk id="21" creationId="{C4A6F3DF-2EB8-43CF-3795-79063F5A0067}"/>
          </ac:spMkLst>
        </pc:spChg>
        <pc:spChg chg="del">
          <ac:chgData name="Naimish Vadodariya" userId="d2e325c0593a319e" providerId="LiveId" clId="{C5D15607-3D89-4432-AEBA-7EDDE20FB0FE}" dt="2022-07-14T17:23:05.988" v="305" actId="478"/>
          <ac:spMkLst>
            <pc:docMk/>
            <pc:sldMk cId="434497636" sldId="348"/>
            <ac:spMk id="23" creationId="{72A86601-7B9C-F9F6-5604-2455DAE19E61}"/>
          </ac:spMkLst>
        </pc:spChg>
        <pc:spChg chg="del mod">
          <ac:chgData name="Naimish Vadodariya" userId="d2e325c0593a319e" providerId="LiveId" clId="{C5D15607-3D89-4432-AEBA-7EDDE20FB0FE}" dt="2022-07-14T17:22:56.841" v="302" actId="478"/>
          <ac:spMkLst>
            <pc:docMk/>
            <pc:sldMk cId="434497636" sldId="348"/>
            <ac:spMk id="27" creationId="{72A86601-7B9C-F9F6-5604-2455DAE19E61}"/>
          </ac:spMkLst>
        </pc:spChg>
        <pc:picChg chg="add mod">
          <ac:chgData name="Naimish Vadodariya" userId="d2e325c0593a319e" providerId="LiveId" clId="{C5D15607-3D89-4432-AEBA-7EDDE20FB0FE}" dt="2022-07-14T17:25:00.578" v="332" actId="1036"/>
          <ac:picMkLst>
            <pc:docMk/>
            <pc:sldMk cId="434497636" sldId="348"/>
            <ac:picMk id="4" creationId="{3F2BCC9E-F3C4-866E-9808-E3822D192EFE}"/>
          </ac:picMkLst>
        </pc:picChg>
        <pc:picChg chg="del">
          <ac:chgData name="Naimish Vadodariya" userId="d2e325c0593a319e" providerId="LiveId" clId="{C5D15607-3D89-4432-AEBA-7EDDE20FB0FE}" dt="2022-07-14T17:23:12.520" v="308" actId="478"/>
          <ac:picMkLst>
            <pc:docMk/>
            <pc:sldMk cId="434497636" sldId="348"/>
            <ac:picMk id="6" creationId="{44B127CF-A2B4-C301-5C23-6FA165059264}"/>
          </ac:picMkLst>
        </pc:picChg>
        <pc:picChg chg="del">
          <ac:chgData name="Naimish Vadodariya" userId="d2e325c0593a319e" providerId="LiveId" clId="{C5D15607-3D89-4432-AEBA-7EDDE20FB0FE}" dt="2022-07-14T17:23:04.207" v="304" actId="478"/>
          <ac:picMkLst>
            <pc:docMk/>
            <pc:sldMk cId="434497636" sldId="348"/>
            <ac:picMk id="15" creationId="{9E8B019E-3F26-E8ED-16FD-24166CF9D405}"/>
          </ac:picMkLst>
        </pc:picChg>
        <pc:picChg chg="del">
          <ac:chgData name="Naimish Vadodariya" userId="d2e325c0593a319e" providerId="LiveId" clId="{C5D15607-3D89-4432-AEBA-7EDDE20FB0FE}" dt="2022-07-14T17:23:07.327" v="306" actId="478"/>
          <ac:picMkLst>
            <pc:docMk/>
            <pc:sldMk cId="434497636" sldId="348"/>
            <ac:picMk id="20" creationId="{195C1E1A-4118-D8D2-4424-2FD7E5ADD5CF}"/>
          </ac:picMkLst>
        </pc:picChg>
      </pc:sldChg>
      <pc:sldChg chg="addSp delSp modSp add mod delAnim modAnim">
        <pc:chgData name="Naimish Vadodariya" userId="d2e325c0593a319e" providerId="LiveId" clId="{C5D15607-3D89-4432-AEBA-7EDDE20FB0FE}" dt="2022-07-18T02:34:57.327" v="1910" actId="20577"/>
        <pc:sldMkLst>
          <pc:docMk/>
          <pc:sldMk cId="2709924892" sldId="349"/>
        </pc:sldMkLst>
        <pc:spChg chg="mod">
          <ac:chgData name="Naimish Vadodariya" userId="d2e325c0593a319e" providerId="LiveId" clId="{C5D15607-3D89-4432-AEBA-7EDDE20FB0FE}" dt="2022-07-14T16:59:11.307" v="7" actId="20577"/>
          <ac:spMkLst>
            <pc:docMk/>
            <pc:sldMk cId="2709924892" sldId="349"/>
            <ac:spMk id="2" creationId="{095EF1AA-B384-4B3C-AA64-26D31B983DC1}"/>
          </ac:spMkLst>
        </pc:spChg>
        <pc:spChg chg="del">
          <ac:chgData name="Naimish Vadodariya" userId="d2e325c0593a319e" providerId="LiveId" clId="{C5D15607-3D89-4432-AEBA-7EDDE20FB0FE}" dt="2022-07-14T17:07:33.665" v="50" actId="478"/>
          <ac:spMkLst>
            <pc:docMk/>
            <pc:sldMk cId="2709924892" sldId="349"/>
            <ac:spMk id="5" creationId="{C4A6F3DF-2EB8-43CF-3795-79063F5A0067}"/>
          </ac:spMkLst>
        </pc:spChg>
        <pc:spChg chg="del">
          <ac:chgData name="Naimish Vadodariya" userId="d2e325c0593a319e" providerId="LiveId" clId="{C5D15607-3D89-4432-AEBA-7EDDE20FB0FE}" dt="2022-07-14T17:07:35.634" v="51" actId="478"/>
          <ac:spMkLst>
            <pc:docMk/>
            <pc:sldMk cId="2709924892" sldId="349"/>
            <ac:spMk id="7" creationId="{72A86601-7B9C-F9F6-5604-2455DAE19E61}"/>
          </ac:spMkLst>
        </pc:spChg>
        <pc:spChg chg="mod">
          <ac:chgData name="Naimish Vadodariya" userId="d2e325c0593a319e" providerId="LiveId" clId="{C5D15607-3D89-4432-AEBA-7EDDE20FB0FE}" dt="2022-07-14T17:09:06.188" v="140" actId="123"/>
          <ac:spMkLst>
            <pc:docMk/>
            <pc:sldMk cId="2709924892" sldId="349"/>
            <ac:spMk id="13" creationId="{00000000-0000-0000-0000-000000000000}"/>
          </ac:spMkLst>
        </pc:spChg>
        <pc:spChg chg="del">
          <ac:chgData name="Naimish Vadodariya" userId="d2e325c0593a319e" providerId="LiveId" clId="{C5D15607-3D89-4432-AEBA-7EDDE20FB0FE}" dt="2022-07-14T17:07:38.532" v="52" actId="478"/>
          <ac:spMkLst>
            <pc:docMk/>
            <pc:sldMk cId="2709924892" sldId="349"/>
            <ac:spMk id="14" creationId="{72A86601-7B9C-F9F6-5604-2455DAE19E61}"/>
          </ac:spMkLst>
        </pc:spChg>
        <pc:spChg chg="mod">
          <ac:chgData name="Naimish Vadodariya" userId="d2e325c0593a319e" providerId="LiveId" clId="{C5D15607-3D89-4432-AEBA-7EDDE20FB0FE}" dt="2022-07-14T17:09:53.168" v="188" actId="1076"/>
          <ac:spMkLst>
            <pc:docMk/>
            <pc:sldMk cId="2709924892" sldId="349"/>
            <ac:spMk id="17" creationId="{C4A6F3DF-2EB8-43CF-3795-79063F5A0067}"/>
          </ac:spMkLst>
        </pc:spChg>
        <pc:spChg chg="mod">
          <ac:chgData name="Naimish Vadodariya" userId="d2e325c0593a319e" providerId="LiveId" clId="{C5D15607-3D89-4432-AEBA-7EDDE20FB0FE}" dt="2022-07-14T17:10:00.246" v="189" actId="554"/>
          <ac:spMkLst>
            <pc:docMk/>
            <pc:sldMk cId="2709924892" sldId="349"/>
            <ac:spMk id="18" creationId="{72A86601-7B9C-F9F6-5604-2455DAE19E61}"/>
          </ac:spMkLst>
        </pc:spChg>
        <pc:spChg chg="mod">
          <ac:chgData name="Naimish Vadodariya" userId="d2e325c0593a319e" providerId="LiveId" clId="{C5D15607-3D89-4432-AEBA-7EDDE20FB0FE}" dt="2022-07-14T17:10:45.409" v="207" actId="1037"/>
          <ac:spMkLst>
            <pc:docMk/>
            <pc:sldMk cId="2709924892" sldId="349"/>
            <ac:spMk id="19" creationId="{72A86601-7B9C-F9F6-5604-2455DAE19E61}"/>
          </ac:spMkLst>
        </pc:spChg>
        <pc:spChg chg="mod">
          <ac:chgData name="Naimish Vadodariya" userId="d2e325c0593a319e" providerId="LiveId" clId="{C5D15607-3D89-4432-AEBA-7EDDE20FB0FE}" dt="2022-07-18T02:34:57.327" v="1910" actId="20577"/>
          <ac:spMkLst>
            <pc:docMk/>
            <pc:sldMk cId="2709924892" sldId="349"/>
            <ac:spMk id="21" creationId="{C4A6F3DF-2EB8-43CF-3795-79063F5A0067}"/>
          </ac:spMkLst>
        </pc:spChg>
        <pc:spChg chg="mod">
          <ac:chgData name="Naimish Vadodariya" userId="d2e325c0593a319e" providerId="LiveId" clId="{C5D15607-3D89-4432-AEBA-7EDDE20FB0FE}" dt="2022-07-14T17:13:40.072" v="239" actId="1076"/>
          <ac:spMkLst>
            <pc:docMk/>
            <pc:sldMk cId="2709924892" sldId="349"/>
            <ac:spMk id="23" creationId="{72A86601-7B9C-F9F6-5604-2455DAE19E61}"/>
          </ac:spMkLst>
        </pc:spChg>
        <pc:spChg chg="mod">
          <ac:chgData name="Naimish Vadodariya" userId="d2e325c0593a319e" providerId="LiveId" clId="{C5D15607-3D89-4432-AEBA-7EDDE20FB0FE}" dt="2022-07-14T17:13:40.072" v="239" actId="1076"/>
          <ac:spMkLst>
            <pc:docMk/>
            <pc:sldMk cId="2709924892" sldId="349"/>
            <ac:spMk id="27" creationId="{72A86601-7B9C-F9F6-5604-2455DAE19E61}"/>
          </ac:spMkLst>
        </pc:spChg>
        <pc:picChg chg="add mod">
          <ac:chgData name="Naimish Vadodariya" userId="d2e325c0593a319e" providerId="LiveId" clId="{C5D15607-3D89-4432-AEBA-7EDDE20FB0FE}" dt="2022-07-14T17:10:45.409" v="207" actId="1037"/>
          <ac:picMkLst>
            <pc:docMk/>
            <pc:sldMk cId="2709924892" sldId="349"/>
            <ac:picMk id="4" creationId="{200E17A6-3EDA-E9DC-6ADB-335240150C0B}"/>
          </ac:picMkLst>
        </pc:picChg>
        <pc:picChg chg="del mod">
          <ac:chgData name="Naimish Vadodariya" userId="d2e325c0593a319e" providerId="LiveId" clId="{C5D15607-3D89-4432-AEBA-7EDDE20FB0FE}" dt="2022-07-14T17:10:11.031" v="191" actId="478"/>
          <ac:picMkLst>
            <pc:docMk/>
            <pc:sldMk cId="2709924892" sldId="349"/>
            <ac:picMk id="6" creationId="{44B127CF-A2B4-C301-5C23-6FA165059264}"/>
          </ac:picMkLst>
        </pc:picChg>
        <pc:picChg chg="add del mod">
          <ac:chgData name="Naimish Vadodariya" userId="d2e325c0593a319e" providerId="LiveId" clId="{C5D15607-3D89-4432-AEBA-7EDDE20FB0FE}" dt="2022-07-14T17:15:00.916" v="240" actId="478"/>
          <ac:picMkLst>
            <pc:docMk/>
            <pc:sldMk cId="2709924892" sldId="349"/>
            <ac:picMk id="9" creationId="{E0EC2131-4C9C-9DE2-1E4E-26A62AE95F13}"/>
          </ac:picMkLst>
        </pc:picChg>
        <pc:picChg chg="del mod">
          <ac:chgData name="Naimish Vadodariya" userId="d2e325c0593a319e" providerId="LiveId" clId="{C5D15607-3D89-4432-AEBA-7EDDE20FB0FE}" dt="2022-07-14T17:12:24.951" v="211" actId="478"/>
          <ac:picMkLst>
            <pc:docMk/>
            <pc:sldMk cId="2709924892" sldId="349"/>
            <ac:picMk id="15" creationId="{9E8B019E-3F26-E8ED-16FD-24166CF9D405}"/>
          </ac:picMkLst>
        </pc:picChg>
        <pc:picChg chg="add mod">
          <ac:chgData name="Naimish Vadodariya" userId="d2e325c0593a319e" providerId="LiveId" clId="{C5D15607-3D89-4432-AEBA-7EDDE20FB0FE}" dt="2022-07-14T17:15:09.929" v="243" actId="14100"/>
          <ac:picMkLst>
            <pc:docMk/>
            <pc:sldMk cId="2709924892" sldId="349"/>
            <ac:picMk id="16" creationId="{4EA2770F-EF68-9B12-EB9D-3A695150C287}"/>
          </ac:picMkLst>
        </pc:picChg>
        <pc:picChg chg="del">
          <ac:chgData name="Naimish Vadodariya" userId="d2e325c0593a319e" providerId="LiveId" clId="{C5D15607-3D89-4432-AEBA-7EDDE20FB0FE}" dt="2022-07-14T17:07:39.313" v="53" actId="478"/>
          <ac:picMkLst>
            <pc:docMk/>
            <pc:sldMk cId="2709924892" sldId="349"/>
            <ac:picMk id="20" creationId="{195C1E1A-4118-D8D2-4424-2FD7E5ADD5CF}"/>
          </ac:picMkLst>
        </pc:picChg>
      </pc:sldChg>
      <pc:sldChg chg="addSp delSp modSp add mod delAnim modAnim">
        <pc:chgData name="Naimish Vadodariya" userId="d2e325c0593a319e" providerId="LiveId" clId="{C5D15607-3D89-4432-AEBA-7EDDE20FB0FE}" dt="2022-07-14T17:32:10.925" v="369" actId="14100"/>
        <pc:sldMkLst>
          <pc:docMk/>
          <pc:sldMk cId="3258211627" sldId="350"/>
        </pc:sldMkLst>
        <pc:spChg chg="mod">
          <ac:chgData name="Naimish Vadodariya" userId="d2e325c0593a319e" providerId="LiveId" clId="{C5D15607-3D89-4432-AEBA-7EDDE20FB0FE}" dt="2022-07-14T17:27:54.159" v="344" actId="20577"/>
          <ac:spMkLst>
            <pc:docMk/>
            <pc:sldMk cId="3258211627" sldId="350"/>
            <ac:spMk id="2" creationId="{095EF1AA-B384-4B3C-AA64-26D31B983DC1}"/>
          </ac:spMkLst>
        </pc:spChg>
        <pc:spChg chg="add mod">
          <ac:chgData name="Naimish Vadodariya" userId="d2e325c0593a319e" providerId="LiveId" clId="{C5D15607-3D89-4432-AEBA-7EDDE20FB0FE}" dt="2022-07-14T17:30:15.186" v="359" actId="1582"/>
          <ac:spMkLst>
            <pc:docMk/>
            <pc:sldMk cId="3258211627" sldId="350"/>
            <ac:spMk id="6" creationId="{BED2EAB1-4283-20F6-F589-2A40D1CA6BF9}"/>
          </ac:spMkLst>
        </pc:spChg>
        <pc:spChg chg="mod">
          <ac:chgData name="Naimish Vadodariya" userId="d2e325c0593a319e" providerId="LiveId" clId="{C5D15607-3D89-4432-AEBA-7EDDE20FB0FE}" dt="2022-07-14T17:32:10.925" v="369" actId="14100"/>
          <ac:spMkLst>
            <pc:docMk/>
            <pc:sldMk cId="3258211627" sldId="350"/>
            <ac:spMk id="12" creationId="{139A428D-8F15-4206-B337-FA27C005FA71}"/>
          </ac:spMkLst>
        </pc:spChg>
        <pc:spChg chg="mod">
          <ac:chgData name="Naimish Vadodariya" userId="d2e325c0593a319e" providerId="LiveId" clId="{C5D15607-3D89-4432-AEBA-7EDDE20FB0FE}" dt="2022-07-14T17:31:25.578" v="367" actId="20577"/>
          <ac:spMkLst>
            <pc:docMk/>
            <pc:sldMk cId="3258211627" sldId="350"/>
            <ac:spMk id="13" creationId="{00000000-0000-0000-0000-000000000000}"/>
          </ac:spMkLst>
        </pc:spChg>
        <pc:spChg chg="mod">
          <ac:chgData name="Naimish Vadodariya" userId="d2e325c0593a319e" providerId="LiveId" clId="{C5D15607-3D89-4432-AEBA-7EDDE20FB0FE}" dt="2022-07-14T17:28:30.795" v="348" actId="20577"/>
          <ac:spMkLst>
            <pc:docMk/>
            <pc:sldMk cId="3258211627" sldId="350"/>
            <ac:spMk id="17" creationId="{C4A6F3DF-2EB8-43CF-3795-79063F5A0067}"/>
          </ac:spMkLst>
        </pc:spChg>
        <pc:picChg chg="del">
          <ac:chgData name="Naimish Vadodariya" userId="d2e325c0593a319e" providerId="LiveId" clId="{C5D15607-3D89-4432-AEBA-7EDDE20FB0FE}" dt="2022-07-14T17:29:03.729" v="349" actId="478"/>
          <ac:picMkLst>
            <pc:docMk/>
            <pc:sldMk cId="3258211627" sldId="350"/>
            <ac:picMk id="4" creationId="{3F2BCC9E-F3C4-866E-9808-E3822D192EFE}"/>
          </ac:picMkLst>
        </pc:picChg>
        <pc:picChg chg="add mod">
          <ac:chgData name="Naimish Vadodariya" userId="d2e325c0593a319e" providerId="LiveId" clId="{C5D15607-3D89-4432-AEBA-7EDDE20FB0FE}" dt="2022-07-14T17:29:31.257" v="353" actId="14100"/>
          <ac:picMkLst>
            <pc:docMk/>
            <pc:sldMk cId="3258211627" sldId="350"/>
            <ac:picMk id="5" creationId="{2023D4DB-0CB3-CD59-19FB-3BC51C76336D}"/>
          </ac:picMkLst>
        </pc:picChg>
      </pc:sldChg>
      <pc:sldChg chg="addSp delSp modSp add mod addAnim delAnim modAnim">
        <pc:chgData name="Naimish Vadodariya" userId="d2e325c0593a319e" providerId="LiveId" clId="{C5D15607-3D89-4432-AEBA-7EDDE20FB0FE}" dt="2022-07-14T17:56:43.356" v="655"/>
        <pc:sldMkLst>
          <pc:docMk/>
          <pc:sldMk cId="2767398587" sldId="351"/>
        </pc:sldMkLst>
        <pc:spChg chg="mod">
          <ac:chgData name="Naimish Vadodariya" userId="d2e325c0593a319e" providerId="LiveId" clId="{C5D15607-3D89-4432-AEBA-7EDDE20FB0FE}" dt="2022-07-14T17:34:01.561" v="378" actId="20577"/>
          <ac:spMkLst>
            <pc:docMk/>
            <pc:sldMk cId="2767398587" sldId="351"/>
            <ac:spMk id="2" creationId="{095EF1AA-B384-4B3C-AA64-26D31B983DC1}"/>
          </ac:spMkLst>
        </pc:spChg>
        <pc:spChg chg="add mod">
          <ac:chgData name="Naimish Vadodariya" userId="d2e325c0593a319e" providerId="LiveId" clId="{C5D15607-3D89-4432-AEBA-7EDDE20FB0FE}" dt="2022-07-14T17:56:24.989" v="651" actId="1036"/>
          <ac:spMkLst>
            <pc:docMk/>
            <pc:sldMk cId="2767398587" sldId="351"/>
            <ac:spMk id="5" creationId="{48662EDF-3990-3D63-09E7-465DB409DD95}"/>
          </ac:spMkLst>
        </pc:spChg>
        <pc:spChg chg="mod">
          <ac:chgData name="Naimish Vadodariya" userId="d2e325c0593a319e" providerId="LiveId" clId="{C5D15607-3D89-4432-AEBA-7EDDE20FB0FE}" dt="2022-07-14T17:41:07.153" v="409" actId="14100"/>
          <ac:spMkLst>
            <pc:docMk/>
            <pc:sldMk cId="2767398587" sldId="351"/>
            <ac:spMk id="12" creationId="{139A428D-8F15-4206-B337-FA27C005FA71}"/>
          </ac:spMkLst>
        </pc:spChg>
        <pc:spChg chg="mod">
          <ac:chgData name="Naimish Vadodariya" userId="d2e325c0593a319e" providerId="LiveId" clId="{C5D15607-3D89-4432-AEBA-7EDDE20FB0FE}" dt="2022-07-14T17:35:16.469" v="407" actId="20577"/>
          <ac:spMkLst>
            <pc:docMk/>
            <pc:sldMk cId="2767398587" sldId="351"/>
            <ac:spMk id="13" creationId="{00000000-0000-0000-0000-000000000000}"/>
          </ac:spMkLst>
        </pc:spChg>
        <pc:spChg chg="del">
          <ac:chgData name="Naimish Vadodariya" userId="d2e325c0593a319e" providerId="LiveId" clId="{C5D15607-3D89-4432-AEBA-7EDDE20FB0FE}" dt="2022-07-14T17:41:13.753" v="411" actId="478"/>
          <ac:spMkLst>
            <pc:docMk/>
            <pc:sldMk cId="2767398587" sldId="351"/>
            <ac:spMk id="17" creationId="{C4A6F3DF-2EB8-43CF-3795-79063F5A0067}"/>
          </ac:spMkLst>
        </pc:spChg>
        <pc:spChg chg="del">
          <ac:chgData name="Naimish Vadodariya" userId="d2e325c0593a319e" providerId="LiveId" clId="{C5D15607-3D89-4432-AEBA-7EDDE20FB0FE}" dt="2022-07-14T17:41:11.657" v="410" actId="478"/>
          <ac:spMkLst>
            <pc:docMk/>
            <pc:sldMk cId="2767398587" sldId="351"/>
            <ac:spMk id="18" creationId="{72A86601-7B9C-F9F6-5604-2455DAE19E61}"/>
          </ac:spMkLst>
        </pc:spChg>
        <pc:spChg chg="del">
          <ac:chgData name="Naimish Vadodariya" userId="d2e325c0593a319e" providerId="LiveId" clId="{C5D15607-3D89-4432-AEBA-7EDDE20FB0FE}" dt="2022-07-14T17:41:15.989" v="412" actId="478"/>
          <ac:spMkLst>
            <pc:docMk/>
            <pc:sldMk cId="2767398587" sldId="351"/>
            <ac:spMk id="19" creationId="{72A86601-7B9C-F9F6-5604-2455DAE19E61}"/>
          </ac:spMkLst>
        </pc:spChg>
        <pc:spChg chg="add mod">
          <ac:chgData name="Naimish Vadodariya" userId="d2e325c0593a319e" providerId="LiveId" clId="{C5D15607-3D89-4432-AEBA-7EDDE20FB0FE}" dt="2022-07-14T17:42:34.832" v="425" actId="14100"/>
          <ac:spMkLst>
            <pc:docMk/>
            <pc:sldMk cId="2767398587" sldId="351"/>
            <ac:spMk id="20" creationId="{CD91C41C-8AF5-E5EA-AF59-B100830EB102}"/>
          </ac:spMkLst>
        </pc:spChg>
        <pc:spChg chg="del">
          <ac:chgData name="Naimish Vadodariya" userId="d2e325c0593a319e" providerId="LiveId" clId="{C5D15607-3D89-4432-AEBA-7EDDE20FB0FE}" dt="2022-07-14T17:41:19.538" v="414" actId="478"/>
          <ac:spMkLst>
            <pc:docMk/>
            <pc:sldMk cId="2767398587" sldId="351"/>
            <ac:spMk id="21" creationId="{C4A6F3DF-2EB8-43CF-3795-79063F5A0067}"/>
          </ac:spMkLst>
        </pc:spChg>
        <pc:spChg chg="add mod">
          <ac:chgData name="Naimish Vadodariya" userId="d2e325c0593a319e" providerId="LiveId" clId="{C5D15607-3D89-4432-AEBA-7EDDE20FB0FE}" dt="2022-07-14T17:56:29.203" v="652" actId="1036"/>
          <ac:spMkLst>
            <pc:docMk/>
            <pc:sldMk cId="2767398587" sldId="351"/>
            <ac:spMk id="22" creationId="{47242BCB-2A76-98F1-5C35-589A8BE3A012}"/>
          </ac:spMkLst>
        </pc:spChg>
        <pc:spChg chg="del">
          <ac:chgData name="Naimish Vadodariya" userId="d2e325c0593a319e" providerId="LiveId" clId="{C5D15607-3D89-4432-AEBA-7EDDE20FB0FE}" dt="2022-07-14T17:41:24.277" v="417" actId="478"/>
          <ac:spMkLst>
            <pc:docMk/>
            <pc:sldMk cId="2767398587" sldId="351"/>
            <ac:spMk id="23" creationId="{72A86601-7B9C-F9F6-5604-2455DAE19E61}"/>
          </ac:spMkLst>
        </pc:spChg>
        <pc:spChg chg="add mod">
          <ac:chgData name="Naimish Vadodariya" userId="d2e325c0593a319e" providerId="LiveId" clId="{C5D15607-3D89-4432-AEBA-7EDDE20FB0FE}" dt="2022-07-14T17:56:14.850" v="650" actId="1035"/>
          <ac:spMkLst>
            <pc:docMk/>
            <pc:sldMk cId="2767398587" sldId="351"/>
            <ac:spMk id="24" creationId="{182603D4-5713-3CE5-6F29-73A51B5D1404}"/>
          </ac:spMkLst>
        </pc:spChg>
        <pc:spChg chg="del">
          <ac:chgData name="Naimish Vadodariya" userId="d2e325c0593a319e" providerId="LiveId" clId="{C5D15607-3D89-4432-AEBA-7EDDE20FB0FE}" dt="2022-07-14T17:41:20.944" v="415" actId="478"/>
          <ac:spMkLst>
            <pc:docMk/>
            <pc:sldMk cId="2767398587" sldId="351"/>
            <ac:spMk id="27" creationId="{72A86601-7B9C-F9F6-5604-2455DAE19E61}"/>
          </ac:spMkLst>
        </pc:spChg>
        <pc:graphicFrameChg chg="add del">
          <ac:chgData name="Naimish Vadodariya" userId="d2e325c0593a319e" providerId="LiveId" clId="{C5D15607-3D89-4432-AEBA-7EDDE20FB0FE}" dt="2022-07-14T17:41:46.213" v="419" actId="3680"/>
          <ac:graphicFrameMkLst>
            <pc:docMk/>
            <pc:sldMk cId="2767398587" sldId="351"/>
            <ac:graphicFrameMk id="3" creationId="{2F0891EB-BF87-BFAC-7BBD-ECCE4B45EBBF}"/>
          </ac:graphicFrameMkLst>
        </pc:graphicFrameChg>
        <pc:graphicFrameChg chg="add mod modGraphic">
          <ac:chgData name="Naimish Vadodariya" userId="d2e325c0593a319e" providerId="LiveId" clId="{C5D15607-3D89-4432-AEBA-7EDDE20FB0FE}" dt="2022-07-14T17:54:51.028" v="634" actId="255"/>
          <ac:graphicFrameMkLst>
            <pc:docMk/>
            <pc:sldMk cId="2767398587" sldId="351"/>
            <ac:graphicFrameMk id="15" creationId="{B267EDDA-FF24-1989-6699-4B7A7B721C7D}"/>
          </ac:graphicFrameMkLst>
        </pc:graphicFrameChg>
        <pc:picChg chg="del">
          <ac:chgData name="Naimish Vadodariya" userId="d2e325c0593a319e" providerId="LiveId" clId="{C5D15607-3D89-4432-AEBA-7EDDE20FB0FE}" dt="2022-07-14T17:41:17.238" v="413" actId="478"/>
          <ac:picMkLst>
            <pc:docMk/>
            <pc:sldMk cId="2767398587" sldId="351"/>
            <ac:picMk id="4" creationId="{200E17A6-3EDA-E9DC-6ADB-335240150C0B}"/>
          </ac:picMkLst>
        </pc:picChg>
        <pc:picChg chg="del">
          <ac:chgData name="Naimish Vadodariya" userId="d2e325c0593a319e" providerId="LiveId" clId="{C5D15607-3D89-4432-AEBA-7EDDE20FB0FE}" dt="2022-07-14T17:41:22.164" v="416" actId="478"/>
          <ac:picMkLst>
            <pc:docMk/>
            <pc:sldMk cId="2767398587" sldId="351"/>
            <ac:picMk id="16" creationId="{4EA2770F-EF68-9B12-EB9D-3A695150C287}"/>
          </ac:picMkLst>
        </pc:picChg>
      </pc:sldChg>
      <pc:sldChg chg="delSp modSp add mod delAnim modAnim">
        <pc:chgData name="Naimish Vadodariya" userId="d2e325c0593a319e" providerId="LiveId" clId="{C5D15607-3D89-4432-AEBA-7EDDE20FB0FE}" dt="2022-07-14T18:11:35.722" v="844" actId="20577"/>
        <pc:sldMkLst>
          <pc:docMk/>
          <pc:sldMk cId="3413931405" sldId="352"/>
        </pc:sldMkLst>
        <pc:spChg chg="mod">
          <ac:chgData name="Naimish Vadodariya" userId="d2e325c0593a319e" providerId="LiveId" clId="{C5D15607-3D89-4432-AEBA-7EDDE20FB0FE}" dt="2022-07-14T17:59:41.976" v="660" actId="20577"/>
          <ac:spMkLst>
            <pc:docMk/>
            <pc:sldMk cId="3413931405" sldId="352"/>
            <ac:spMk id="2" creationId="{095EF1AA-B384-4B3C-AA64-26D31B983DC1}"/>
          </ac:spMkLst>
        </pc:spChg>
        <pc:spChg chg="del">
          <ac:chgData name="Naimish Vadodariya" userId="d2e325c0593a319e" providerId="LiveId" clId="{C5D15607-3D89-4432-AEBA-7EDDE20FB0FE}" dt="2022-07-14T18:03:33.321" v="724" actId="478"/>
          <ac:spMkLst>
            <pc:docMk/>
            <pc:sldMk cId="3413931405" sldId="352"/>
            <ac:spMk id="5" creationId="{48662EDF-3990-3D63-09E7-465DB409DD95}"/>
          </ac:spMkLst>
        </pc:spChg>
        <pc:spChg chg="mod">
          <ac:chgData name="Naimish Vadodariya" userId="d2e325c0593a319e" providerId="LiveId" clId="{C5D15607-3D89-4432-AEBA-7EDDE20FB0FE}" dt="2022-07-14T18:04:12.037" v="737" actId="20577"/>
          <ac:spMkLst>
            <pc:docMk/>
            <pc:sldMk cId="3413931405" sldId="352"/>
            <ac:spMk id="13" creationId="{00000000-0000-0000-0000-000000000000}"/>
          </ac:spMkLst>
        </pc:spChg>
        <pc:spChg chg="mod">
          <ac:chgData name="Naimish Vadodariya" userId="d2e325c0593a319e" providerId="LiveId" clId="{C5D15607-3D89-4432-AEBA-7EDDE20FB0FE}" dt="2022-07-14T18:01:48.929" v="721" actId="1035"/>
          <ac:spMkLst>
            <pc:docMk/>
            <pc:sldMk cId="3413931405" sldId="352"/>
            <ac:spMk id="20" creationId="{CD91C41C-8AF5-E5EA-AF59-B100830EB102}"/>
          </ac:spMkLst>
        </pc:spChg>
        <pc:spChg chg="del">
          <ac:chgData name="Naimish Vadodariya" userId="d2e325c0593a319e" providerId="LiveId" clId="{C5D15607-3D89-4432-AEBA-7EDDE20FB0FE}" dt="2022-07-14T18:03:34.945" v="725" actId="478"/>
          <ac:spMkLst>
            <pc:docMk/>
            <pc:sldMk cId="3413931405" sldId="352"/>
            <ac:spMk id="22" creationId="{47242BCB-2A76-98F1-5C35-589A8BE3A012}"/>
          </ac:spMkLst>
        </pc:spChg>
        <pc:spChg chg="del">
          <ac:chgData name="Naimish Vadodariya" userId="d2e325c0593a319e" providerId="LiveId" clId="{C5D15607-3D89-4432-AEBA-7EDDE20FB0FE}" dt="2022-07-14T18:03:36.476" v="726" actId="478"/>
          <ac:spMkLst>
            <pc:docMk/>
            <pc:sldMk cId="3413931405" sldId="352"/>
            <ac:spMk id="24" creationId="{182603D4-5713-3CE5-6F29-73A51B5D1404}"/>
          </ac:spMkLst>
        </pc:spChg>
        <pc:graphicFrameChg chg="mod modGraphic">
          <ac:chgData name="Naimish Vadodariya" userId="d2e325c0593a319e" providerId="LiveId" clId="{C5D15607-3D89-4432-AEBA-7EDDE20FB0FE}" dt="2022-07-14T18:11:35.722" v="844" actId="20577"/>
          <ac:graphicFrameMkLst>
            <pc:docMk/>
            <pc:sldMk cId="3413931405" sldId="352"/>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4T18:14:58.793" v="865" actId="20577"/>
        <pc:sldMkLst>
          <pc:docMk/>
          <pc:sldMk cId="4107172736" sldId="353"/>
        </pc:sldMkLst>
        <pc:spChg chg="mod">
          <ac:chgData name="Naimish Vadodariya" userId="d2e325c0593a319e" providerId="LiveId" clId="{C5D15607-3D89-4432-AEBA-7EDDE20FB0FE}" dt="2022-07-14T18:08:34.703" v="800" actId="20577"/>
          <ac:spMkLst>
            <pc:docMk/>
            <pc:sldMk cId="4107172736" sldId="353"/>
            <ac:spMk id="2" creationId="{095EF1AA-B384-4B3C-AA64-26D31B983DC1}"/>
          </ac:spMkLst>
        </pc:spChg>
        <pc:spChg chg="mod">
          <ac:chgData name="Naimish Vadodariya" userId="d2e325c0593a319e" providerId="LiveId" clId="{C5D15607-3D89-4432-AEBA-7EDDE20FB0FE}" dt="2022-07-14T18:10:31.781" v="827" actId="2710"/>
          <ac:spMkLst>
            <pc:docMk/>
            <pc:sldMk cId="4107172736" sldId="353"/>
            <ac:spMk id="13" creationId="{00000000-0000-0000-0000-000000000000}"/>
          </ac:spMkLst>
        </pc:spChg>
        <pc:spChg chg="mod">
          <ac:chgData name="Naimish Vadodariya" userId="d2e325c0593a319e" providerId="LiveId" clId="{C5D15607-3D89-4432-AEBA-7EDDE20FB0FE}" dt="2022-07-14T18:10:41.952" v="834" actId="1036"/>
          <ac:spMkLst>
            <pc:docMk/>
            <pc:sldMk cId="4107172736" sldId="353"/>
            <ac:spMk id="20" creationId="{CD91C41C-8AF5-E5EA-AF59-B100830EB102}"/>
          </ac:spMkLst>
        </pc:spChg>
        <pc:graphicFrameChg chg="add del mod modGraphic">
          <ac:chgData name="Naimish Vadodariya" userId="d2e325c0593a319e" providerId="LiveId" clId="{C5D15607-3D89-4432-AEBA-7EDDE20FB0FE}" dt="2022-07-14T18:14:58.793" v="865" actId="20577"/>
          <ac:graphicFrameMkLst>
            <pc:docMk/>
            <pc:sldMk cId="4107172736" sldId="353"/>
            <ac:graphicFrameMk id="15" creationId="{B267EDDA-FF24-1989-6699-4B7A7B721C7D}"/>
          </ac:graphicFrameMkLst>
        </pc:graphicFrameChg>
      </pc:sldChg>
      <pc:sldChg chg="modSp add mod">
        <pc:chgData name="Naimish Vadodariya" userId="d2e325c0593a319e" providerId="LiveId" clId="{C5D15607-3D89-4432-AEBA-7EDDE20FB0FE}" dt="2022-07-14T18:15:56.149" v="887" actId="20577"/>
        <pc:sldMkLst>
          <pc:docMk/>
          <pc:sldMk cId="4185250179" sldId="354"/>
        </pc:sldMkLst>
        <pc:spChg chg="mod">
          <ac:chgData name="Naimish Vadodariya" userId="d2e325c0593a319e" providerId="LiveId" clId="{C5D15607-3D89-4432-AEBA-7EDDE20FB0FE}" dt="2022-07-14T18:15:56.149" v="887" actId="20577"/>
          <ac:spMkLst>
            <pc:docMk/>
            <pc:sldMk cId="4185250179" sldId="354"/>
            <ac:spMk id="2" creationId="{54D792E8-8838-4744-A7DD-92B0ED18307B}"/>
          </ac:spMkLst>
        </pc:spChg>
        <pc:spChg chg="mod">
          <ac:chgData name="Naimish Vadodariya" userId="d2e325c0593a319e" providerId="LiveId" clId="{C5D15607-3D89-4432-AEBA-7EDDE20FB0FE}" dt="2022-07-14T18:15:32.902" v="868" actId="20577"/>
          <ac:spMkLst>
            <pc:docMk/>
            <pc:sldMk cId="4185250179" sldId="354"/>
            <ac:spMk id="3" creationId="{6C915463-E8EE-4502-8261-E337007EFAAF}"/>
          </ac:spMkLst>
        </pc:spChg>
      </pc:sldChg>
      <pc:sldChg chg="modSp mod">
        <pc:chgData name="Naimish Vadodariya" userId="d2e325c0593a319e" providerId="LiveId" clId="{C5D15607-3D89-4432-AEBA-7EDDE20FB0FE}" dt="2022-07-15T12:14:46.575" v="892"/>
        <pc:sldMkLst>
          <pc:docMk/>
          <pc:sldMk cId="3121768446" sldId="355"/>
        </pc:sldMkLst>
        <pc:graphicFrameChg chg="modGraphic">
          <ac:chgData name="Naimish Vadodariya" userId="d2e325c0593a319e" providerId="LiveId" clId="{C5D15607-3D89-4432-AEBA-7EDDE20FB0FE}" dt="2022-07-15T12:14:46.575" v="892"/>
          <ac:graphicFrameMkLst>
            <pc:docMk/>
            <pc:sldMk cId="3121768446" sldId="355"/>
            <ac:graphicFrameMk id="15" creationId="{B267EDDA-FF24-1989-6699-4B7A7B721C7D}"/>
          </ac:graphicFrameMkLst>
        </pc:graphicFrameChg>
      </pc:sldChg>
      <pc:sldChg chg="mod modShow">
        <pc:chgData name="Naimish Vadodariya" userId="d2e325c0593a319e" providerId="LiveId" clId="{C5D15607-3D89-4432-AEBA-7EDDE20FB0FE}" dt="2022-07-17T11:34:12.472" v="893" actId="729"/>
        <pc:sldMkLst>
          <pc:docMk/>
          <pc:sldMk cId="101626912" sldId="357"/>
        </pc:sldMkLst>
      </pc:sldChg>
      <pc:sldChg chg="mod modShow">
        <pc:chgData name="Naimish Vadodariya" userId="d2e325c0593a319e" providerId="LiveId" clId="{C5D15607-3D89-4432-AEBA-7EDDE20FB0FE}" dt="2022-07-17T11:34:16.283" v="894" actId="729"/>
        <pc:sldMkLst>
          <pc:docMk/>
          <pc:sldMk cId="4008127552" sldId="358"/>
        </pc:sldMkLst>
      </pc:sldChg>
      <pc:sldChg chg="addSp delSp modSp add mod delAnim modAnim">
        <pc:chgData name="Naimish Vadodariya" userId="d2e325c0593a319e" providerId="LiveId" clId="{C5D15607-3D89-4432-AEBA-7EDDE20FB0FE}" dt="2022-07-18T14:41:12.250" v="2716" actId="1076"/>
        <pc:sldMkLst>
          <pc:docMk/>
          <pc:sldMk cId="1836258414" sldId="359"/>
        </pc:sldMkLst>
        <pc:spChg chg="mod">
          <ac:chgData name="Naimish Vadodariya" userId="d2e325c0593a319e" providerId="LiveId" clId="{C5D15607-3D89-4432-AEBA-7EDDE20FB0FE}" dt="2022-07-17T11:46:48.734" v="906" actId="20577"/>
          <ac:spMkLst>
            <pc:docMk/>
            <pc:sldMk cId="1836258414" sldId="359"/>
            <ac:spMk id="2" creationId="{095EF1AA-B384-4B3C-AA64-26D31B983DC1}"/>
          </ac:spMkLst>
        </pc:spChg>
        <pc:spChg chg="add mod ord">
          <ac:chgData name="Naimish Vadodariya" userId="d2e325c0593a319e" providerId="LiveId" clId="{C5D15607-3D89-4432-AEBA-7EDDE20FB0FE}" dt="2022-07-18T14:41:12.250" v="2716" actId="1076"/>
          <ac:spMkLst>
            <pc:docMk/>
            <pc:sldMk cId="1836258414" sldId="359"/>
            <ac:spMk id="3" creationId="{BE26ECB9-C970-C9F3-EE8A-5DD4082065B0}"/>
          </ac:spMkLst>
        </pc:spChg>
        <pc:spChg chg="add del mod">
          <ac:chgData name="Naimish Vadodariya" userId="d2e325c0593a319e" providerId="LiveId" clId="{C5D15607-3D89-4432-AEBA-7EDDE20FB0FE}" dt="2022-07-17T11:46:56.574" v="908" actId="478"/>
          <ac:spMkLst>
            <pc:docMk/>
            <pc:sldMk cId="1836258414" sldId="359"/>
            <ac:spMk id="4" creationId="{7C0B98F8-4864-5279-99C7-6E94044DC454}"/>
          </ac:spMkLst>
        </pc:spChg>
        <pc:spChg chg="del">
          <ac:chgData name="Naimish Vadodariya" userId="d2e325c0593a319e" providerId="LiveId" clId="{C5D15607-3D89-4432-AEBA-7EDDE20FB0FE}" dt="2022-07-17T11:46:59.064" v="909" actId="478"/>
          <ac:spMkLst>
            <pc:docMk/>
            <pc:sldMk cId="1836258414" sldId="359"/>
            <ac:spMk id="7" creationId="{7D686476-1D82-8EE3-E563-765E88628882}"/>
          </ac:spMkLst>
        </pc:spChg>
        <pc:spChg chg="add mod">
          <ac:chgData name="Naimish Vadodariya" userId="d2e325c0593a319e" providerId="LiveId" clId="{C5D15607-3D89-4432-AEBA-7EDDE20FB0FE}" dt="2022-07-18T14:40:45.838" v="2712" actId="14100"/>
          <ac:spMkLst>
            <pc:docMk/>
            <pc:sldMk cId="1836258414" sldId="359"/>
            <ac:spMk id="7" creationId="{A69EC083-3514-E006-73B0-A2FC1045D87A}"/>
          </ac:spMkLst>
        </pc:spChg>
        <pc:spChg chg="del">
          <ac:chgData name="Naimish Vadodariya" userId="d2e325c0593a319e" providerId="LiveId" clId="{C5D15607-3D89-4432-AEBA-7EDDE20FB0FE}" dt="2022-07-17T11:47:00.193" v="910" actId="478"/>
          <ac:spMkLst>
            <pc:docMk/>
            <pc:sldMk cId="1836258414" sldId="359"/>
            <ac:spMk id="8" creationId="{84133D07-2923-B6B5-951D-05DD78914046}"/>
          </ac:spMkLst>
        </pc:spChg>
        <pc:spChg chg="add mod">
          <ac:chgData name="Naimish Vadodariya" userId="d2e325c0593a319e" providerId="LiveId" clId="{C5D15607-3D89-4432-AEBA-7EDDE20FB0FE}" dt="2022-07-18T14:40:59.065" v="2715" actId="14100"/>
          <ac:spMkLst>
            <pc:docMk/>
            <pc:sldMk cId="1836258414" sldId="359"/>
            <ac:spMk id="8" creationId="{BD80C62D-E217-AD7D-C5CD-81C1DCEA840F}"/>
          </ac:spMkLst>
        </pc:spChg>
        <pc:spChg chg="del">
          <ac:chgData name="Naimish Vadodariya" userId="d2e325c0593a319e" providerId="LiveId" clId="{C5D15607-3D89-4432-AEBA-7EDDE20FB0FE}" dt="2022-07-17T11:47:01.139" v="911" actId="478"/>
          <ac:spMkLst>
            <pc:docMk/>
            <pc:sldMk cId="1836258414" sldId="359"/>
            <ac:spMk id="9" creationId="{DAE3FEAE-E40D-4414-22B5-AF71B36386CC}"/>
          </ac:spMkLst>
        </pc:spChg>
        <pc:spChg chg="del">
          <ac:chgData name="Naimish Vadodariya" userId="d2e325c0593a319e" providerId="LiveId" clId="{C5D15607-3D89-4432-AEBA-7EDDE20FB0FE}" dt="2022-07-17T11:47:01.854" v="912" actId="478"/>
          <ac:spMkLst>
            <pc:docMk/>
            <pc:sldMk cId="1836258414" sldId="359"/>
            <ac:spMk id="10" creationId="{C664E500-ABDD-2FED-8C5B-3874C4BAEF9E}"/>
          </ac:spMkLst>
        </pc:spChg>
        <pc:spChg chg="del">
          <ac:chgData name="Naimish Vadodariya" userId="d2e325c0593a319e" providerId="LiveId" clId="{C5D15607-3D89-4432-AEBA-7EDDE20FB0FE}" dt="2022-07-17T11:46:54.404" v="907" actId="478"/>
          <ac:spMkLst>
            <pc:docMk/>
            <pc:sldMk cId="1836258414" sldId="359"/>
            <ac:spMk id="12" creationId="{139A428D-8F15-4206-B337-FA27C005FA71}"/>
          </ac:spMkLst>
        </pc:spChg>
        <pc:spChg chg="mod">
          <ac:chgData name="Naimish Vadodariya" userId="d2e325c0593a319e" providerId="LiveId" clId="{C5D15607-3D89-4432-AEBA-7EDDE20FB0FE}" dt="2022-07-17T11:47:37.529" v="984" actId="20577"/>
          <ac:spMkLst>
            <pc:docMk/>
            <pc:sldMk cId="1836258414" sldId="359"/>
            <ac:spMk id="20" creationId="{CD91C41C-8AF5-E5EA-AF59-B100830EB102}"/>
          </ac:spMkLst>
        </pc:spChg>
        <pc:graphicFrameChg chg="mod modGraphic">
          <ac:chgData name="Naimish Vadodariya" userId="d2e325c0593a319e" providerId="LiveId" clId="{C5D15607-3D89-4432-AEBA-7EDDE20FB0FE}" dt="2022-07-18T03:09:42.727" v="2063" actId="12"/>
          <ac:graphicFrameMkLst>
            <pc:docMk/>
            <pc:sldMk cId="1836258414" sldId="359"/>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8T14:42:47.042" v="2731" actId="14100"/>
        <pc:sldMkLst>
          <pc:docMk/>
          <pc:sldMk cId="301731345" sldId="360"/>
        </pc:sldMkLst>
        <pc:spChg chg="mod">
          <ac:chgData name="Naimish Vadodariya" userId="d2e325c0593a319e" providerId="LiveId" clId="{C5D15607-3D89-4432-AEBA-7EDDE20FB0FE}" dt="2022-07-17T11:57:41.581" v="1097" actId="20577"/>
          <ac:spMkLst>
            <pc:docMk/>
            <pc:sldMk cId="301731345" sldId="360"/>
            <ac:spMk id="2" creationId="{095EF1AA-B384-4B3C-AA64-26D31B983DC1}"/>
          </ac:spMkLst>
        </pc:spChg>
        <pc:spChg chg="add mod">
          <ac:chgData name="Naimish Vadodariya" userId="d2e325c0593a319e" providerId="LiveId" clId="{C5D15607-3D89-4432-AEBA-7EDDE20FB0FE}" dt="2022-07-18T14:42:37.099" v="2728" actId="14100"/>
          <ac:spMkLst>
            <pc:docMk/>
            <pc:sldMk cId="301731345" sldId="360"/>
            <ac:spMk id="6" creationId="{62F37419-70C6-4CF5-815F-CD9DB2C6DD12}"/>
          </ac:spMkLst>
        </pc:spChg>
        <pc:spChg chg="add del">
          <ac:chgData name="Naimish Vadodariya" userId="d2e325c0593a319e" providerId="LiveId" clId="{C5D15607-3D89-4432-AEBA-7EDDE20FB0FE}" dt="2022-07-17T12:12:33.747" v="1575" actId="22"/>
          <ac:spMkLst>
            <pc:docMk/>
            <pc:sldMk cId="301731345" sldId="360"/>
            <ac:spMk id="7" creationId="{15423E51-0D56-16D3-77F4-7481BBF91E62}"/>
          </ac:spMkLst>
        </pc:spChg>
        <pc:spChg chg="add mod">
          <ac:chgData name="Naimish Vadodariya" userId="d2e325c0593a319e" providerId="LiveId" clId="{C5D15607-3D89-4432-AEBA-7EDDE20FB0FE}" dt="2022-07-18T14:42:47.042" v="2731" actId="14100"/>
          <ac:spMkLst>
            <pc:docMk/>
            <pc:sldMk cId="301731345" sldId="360"/>
            <ac:spMk id="7" creationId="{D60C5A2A-0CB0-5318-1704-2AD9AAC8C17A}"/>
          </ac:spMkLst>
        </pc:spChg>
        <pc:graphicFrameChg chg="mod modGraphic">
          <ac:chgData name="Naimish Vadodariya" userId="d2e325c0593a319e" providerId="LiveId" clId="{C5D15607-3D89-4432-AEBA-7EDDE20FB0FE}" dt="2022-07-17T12:11:36.293" v="1567" actId="13219"/>
          <ac:graphicFrameMkLst>
            <pc:docMk/>
            <pc:sldMk cId="301731345" sldId="360"/>
            <ac:graphicFrameMk id="15" creationId="{B267EDDA-FF24-1989-6699-4B7A7B721C7D}"/>
          </ac:graphicFrameMkLst>
        </pc:graphicFrameChg>
      </pc:sldChg>
      <pc:sldChg chg="addSp modSp add mod ord modAnim">
        <pc:chgData name="Naimish Vadodariya" userId="d2e325c0593a319e" providerId="LiveId" clId="{C5D15607-3D89-4432-AEBA-7EDDE20FB0FE}" dt="2022-07-18T14:43:20.818" v="2733"/>
        <pc:sldMkLst>
          <pc:docMk/>
          <pc:sldMk cId="59979010" sldId="361"/>
        </pc:sldMkLst>
        <pc:spChg chg="add mod">
          <ac:chgData name="Naimish Vadodariya" userId="d2e325c0593a319e" providerId="LiveId" clId="{C5D15607-3D89-4432-AEBA-7EDDE20FB0FE}" dt="2022-07-18T14:42:29.559" v="2726" actId="1076"/>
          <ac:spMkLst>
            <pc:docMk/>
            <pc:sldMk cId="59979010" sldId="361"/>
            <ac:spMk id="7" creationId="{2AB77F0C-88A5-78A2-2789-DF4140BAF7D3}"/>
          </ac:spMkLst>
        </pc:spChg>
        <pc:spChg chg="add mod">
          <ac:chgData name="Naimish Vadodariya" userId="d2e325c0593a319e" providerId="LiveId" clId="{C5D15607-3D89-4432-AEBA-7EDDE20FB0FE}" dt="2022-07-18T14:41:38.500" v="2721" actId="1076"/>
          <ac:spMkLst>
            <pc:docMk/>
            <pc:sldMk cId="59979010" sldId="361"/>
            <ac:spMk id="8" creationId="{3DB651FD-74B5-9B43-0B0C-C5B6D6772909}"/>
          </ac:spMkLst>
        </pc:spChg>
        <pc:spChg chg="add mod">
          <ac:chgData name="Naimish Vadodariya" userId="d2e325c0593a319e" providerId="LiveId" clId="{C5D15607-3D89-4432-AEBA-7EDDE20FB0FE}" dt="2022-07-18T14:41:52.202" v="2724" actId="14100"/>
          <ac:spMkLst>
            <pc:docMk/>
            <pc:sldMk cId="59979010" sldId="361"/>
            <ac:spMk id="9" creationId="{F241ED5B-265A-22D8-E937-406B18780341}"/>
          </ac:spMkLst>
        </pc:spChg>
        <pc:graphicFrameChg chg="mod modGraphic">
          <ac:chgData name="Naimish Vadodariya" userId="d2e325c0593a319e" providerId="LiveId" clId="{C5D15607-3D89-4432-AEBA-7EDDE20FB0FE}" dt="2022-07-18T03:14:52.543" v="2094" actId="12"/>
          <ac:graphicFrameMkLst>
            <pc:docMk/>
            <pc:sldMk cId="59979010" sldId="361"/>
            <ac:graphicFrameMk id="15" creationId="{B267EDDA-FF24-1989-6699-4B7A7B721C7D}"/>
          </ac:graphicFrameMkLst>
        </pc:graphicFrameChg>
        <pc:picChg chg="add mod">
          <ac:chgData name="Naimish Vadodariya" userId="d2e325c0593a319e" providerId="LiveId" clId="{C5D15607-3D89-4432-AEBA-7EDDE20FB0FE}" dt="2022-07-18T03:16:14.064" v="2098" actId="1076"/>
          <ac:picMkLst>
            <pc:docMk/>
            <pc:sldMk cId="59979010" sldId="361"/>
            <ac:picMk id="4" creationId="{CEB590EF-8883-8188-D799-579A8C896457}"/>
          </ac:picMkLst>
        </pc:picChg>
      </pc:sldChg>
      <pc:sldChg chg="addSp modSp add mod modAnim">
        <pc:chgData name="Naimish Vadodariya" userId="d2e325c0593a319e" providerId="LiveId" clId="{C5D15607-3D89-4432-AEBA-7EDDE20FB0FE}" dt="2022-07-18T14:45:37.662" v="2751" actId="14100"/>
        <pc:sldMkLst>
          <pc:docMk/>
          <pc:sldMk cId="3785565514" sldId="362"/>
        </pc:sldMkLst>
        <pc:spChg chg="add mod">
          <ac:chgData name="Naimish Vadodariya" userId="d2e325c0593a319e" providerId="LiveId" clId="{C5D15607-3D89-4432-AEBA-7EDDE20FB0FE}" dt="2022-07-18T14:45:25.453" v="2748" actId="14100"/>
          <ac:spMkLst>
            <pc:docMk/>
            <pc:sldMk cId="3785565514" sldId="362"/>
            <ac:spMk id="6" creationId="{1F566772-FE51-4AA8-2B27-82CB9C196B81}"/>
          </ac:spMkLst>
        </pc:spChg>
        <pc:spChg chg="add mod">
          <ac:chgData name="Naimish Vadodariya" userId="d2e325c0593a319e" providerId="LiveId" clId="{C5D15607-3D89-4432-AEBA-7EDDE20FB0FE}" dt="2022-07-18T14:45:32.642" v="2750" actId="14100"/>
          <ac:spMkLst>
            <pc:docMk/>
            <pc:sldMk cId="3785565514" sldId="362"/>
            <ac:spMk id="7" creationId="{89B7709C-2510-D628-5025-E538E954494B}"/>
          </ac:spMkLst>
        </pc:spChg>
        <pc:spChg chg="add mod">
          <ac:chgData name="Naimish Vadodariya" userId="d2e325c0593a319e" providerId="LiveId" clId="{C5D15607-3D89-4432-AEBA-7EDDE20FB0FE}" dt="2022-07-18T14:45:37.662" v="2751" actId="14100"/>
          <ac:spMkLst>
            <pc:docMk/>
            <pc:sldMk cId="3785565514" sldId="362"/>
            <ac:spMk id="8" creationId="{40B22684-6E67-13D6-590B-4C87165A41D8}"/>
          </ac:spMkLst>
        </pc:spChg>
        <pc:spChg chg="add mod">
          <ac:chgData name="Naimish Vadodariya" userId="d2e325c0593a319e" providerId="LiveId" clId="{C5D15607-3D89-4432-AEBA-7EDDE20FB0FE}" dt="2022-07-18T14:44:40.578" v="2744" actId="1076"/>
          <ac:spMkLst>
            <pc:docMk/>
            <pc:sldMk cId="3785565514" sldId="362"/>
            <ac:spMk id="9" creationId="{D7F45244-C535-020A-806A-9847A58EE7FC}"/>
          </ac:spMkLst>
        </pc:spChg>
        <pc:graphicFrameChg chg="mod modGraphic">
          <ac:chgData name="Naimish Vadodariya" userId="d2e325c0593a319e" providerId="LiveId" clId="{C5D15607-3D89-4432-AEBA-7EDDE20FB0FE}" dt="2022-07-18T02:45:25.144" v="1964" actId="20577"/>
          <ac:graphicFrameMkLst>
            <pc:docMk/>
            <pc:sldMk cId="3785565514" sldId="362"/>
            <ac:graphicFrameMk id="15" creationId="{B267EDDA-FF24-1989-6699-4B7A7B721C7D}"/>
          </ac:graphicFrameMkLst>
        </pc:graphicFrameChg>
      </pc:sldChg>
      <pc:sldChg chg="addSp modSp add mod modAnim">
        <pc:chgData name="Naimish Vadodariya" userId="d2e325c0593a319e" providerId="LiveId" clId="{C5D15607-3D89-4432-AEBA-7EDDE20FB0FE}" dt="2022-07-18T14:46:47.887" v="2758" actId="14100"/>
        <pc:sldMkLst>
          <pc:docMk/>
          <pc:sldMk cId="122249993" sldId="363"/>
        </pc:sldMkLst>
        <pc:spChg chg="add mod">
          <ac:chgData name="Naimish Vadodariya" userId="d2e325c0593a319e" providerId="LiveId" clId="{C5D15607-3D89-4432-AEBA-7EDDE20FB0FE}" dt="2022-07-18T14:46:47.887" v="2758" actId="14100"/>
          <ac:spMkLst>
            <pc:docMk/>
            <pc:sldMk cId="122249993" sldId="363"/>
            <ac:spMk id="6" creationId="{C63FCD08-548F-5590-4DBF-AB9CA1C8D2F1}"/>
          </ac:spMkLst>
        </pc:spChg>
        <pc:spChg chg="add mod">
          <ac:chgData name="Naimish Vadodariya" userId="d2e325c0593a319e" providerId="LiveId" clId="{C5D15607-3D89-4432-AEBA-7EDDE20FB0FE}" dt="2022-07-18T14:46:43.593" v="2757" actId="14100"/>
          <ac:spMkLst>
            <pc:docMk/>
            <pc:sldMk cId="122249993" sldId="363"/>
            <ac:spMk id="7" creationId="{DE414BA1-A3A4-0BEC-14D4-04F6E7BD9E3D}"/>
          </ac:spMkLst>
        </pc:spChg>
        <pc:graphicFrameChg chg="mod modGraphic">
          <ac:chgData name="Naimish Vadodariya" userId="d2e325c0593a319e" providerId="LiveId" clId="{C5D15607-3D89-4432-AEBA-7EDDE20FB0FE}" dt="2022-07-18T04:55:40.127" v="2112" actId="20577"/>
          <ac:graphicFrameMkLst>
            <pc:docMk/>
            <pc:sldMk cId="122249993" sldId="363"/>
            <ac:graphicFrameMk id="15" creationId="{B267EDDA-FF24-1989-6699-4B7A7B721C7D}"/>
          </ac:graphicFrameMkLst>
        </pc:graphicFrameChg>
      </pc:sldChg>
      <pc:sldChg chg="addSp modSp add mod modAnim">
        <pc:chgData name="Naimish Vadodariya" userId="d2e325c0593a319e" providerId="LiveId" clId="{C5D15607-3D89-4432-AEBA-7EDDE20FB0FE}" dt="2022-07-18T14:47:50.654" v="2766" actId="14100"/>
        <pc:sldMkLst>
          <pc:docMk/>
          <pc:sldMk cId="1082435962" sldId="364"/>
        </pc:sldMkLst>
        <pc:spChg chg="mod">
          <ac:chgData name="Naimish Vadodariya" userId="d2e325c0593a319e" providerId="LiveId" clId="{C5D15607-3D89-4432-AEBA-7EDDE20FB0FE}" dt="2022-07-18T05:17:22.885" v="2130" actId="20577"/>
          <ac:spMkLst>
            <pc:docMk/>
            <pc:sldMk cId="1082435962" sldId="364"/>
            <ac:spMk id="2" creationId="{095EF1AA-B384-4B3C-AA64-26D31B983DC1}"/>
          </ac:spMkLst>
        </pc:spChg>
        <pc:spChg chg="add mod">
          <ac:chgData name="Naimish Vadodariya" userId="d2e325c0593a319e" providerId="LiveId" clId="{C5D15607-3D89-4432-AEBA-7EDDE20FB0FE}" dt="2022-07-18T14:47:22.742" v="2760" actId="1076"/>
          <ac:spMkLst>
            <pc:docMk/>
            <pc:sldMk cId="1082435962" sldId="364"/>
            <ac:spMk id="6" creationId="{07243A7C-2D95-BA6B-38FC-B226572F68F1}"/>
          </ac:spMkLst>
        </pc:spChg>
        <pc:spChg chg="add mod">
          <ac:chgData name="Naimish Vadodariya" userId="d2e325c0593a319e" providerId="LiveId" clId="{C5D15607-3D89-4432-AEBA-7EDDE20FB0FE}" dt="2022-07-18T14:47:39.276" v="2763" actId="14100"/>
          <ac:spMkLst>
            <pc:docMk/>
            <pc:sldMk cId="1082435962" sldId="364"/>
            <ac:spMk id="7" creationId="{F29DD3A8-3505-CF35-6DEB-61D349249512}"/>
          </ac:spMkLst>
        </pc:spChg>
        <pc:spChg chg="add mod">
          <ac:chgData name="Naimish Vadodariya" userId="d2e325c0593a319e" providerId="LiveId" clId="{C5D15607-3D89-4432-AEBA-7EDDE20FB0FE}" dt="2022-07-18T14:47:50.654" v="2766" actId="14100"/>
          <ac:spMkLst>
            <pc:docMk/>
            <pc:sldMk cId="1082435962" sldId="364"/>
            <ac:spMk id="8" creationId="{E1933CB4-3590-764F-18CA-E9D3C2393F68}"/>
          </ac:spMkLst>
        </pc:spChg>
        <pc:spChg chg="mod">
          <ac:chgData name="Naimish Vadodariya" userId="d2e325c0593a319e" providerId="LiveId" clId="{C5D15607-3D89-4432-AEBA-7EDDE20FB0FE}" dt="2022-07-18T05:17:31.608" v="2141" actId="20577"/>
          <ac:spMkLst>
            <pc:docMk/>
            <pc:sldMk cId="1082435962" sldId="364"/>
            <ac:spMk id="20" creationId="{CD91C41C-8AF5-E5EA-AF59-B100830EB102}"/>
          </ac:spMkLst>
        </pc:spChg>
        <pc:graphicFrameChg chg="mod modGraphic">
          <ac:chgData name="Naimish Vadodariya" userId="d2e325c0593a319e" providerId="LiveId" clId="{C5D15607-3D89-4432-AEBA-7EDDE20FB0FE}" dt="2022-07-18T14:32:11.218" v="2641" actId="20577"/>
          <ac:graphicFrameMkLst>
            <pc:docMk/>
            <pc:sldMk cId="1082435962" sldId="364"/>
            <ac:graphicFrameMk id="15" creationId="{B267EDDA-FF24-1989-6699-4B7A7B721C7D}"/>
          </ac:graphicFrameMkLst>
        </pc:graphicFrameChg>
      </pc:sldChg>
      <pc:sldChg chg="modSp add mod addAnim delAnim">
        <pc:chgData name="Naimish Vadodariya" userId="d2e325c0593a319e" providerId="LiveId" clId="{C5D15607-3D89-4432-AEBA-7EDDE20FB0FE}" dt="2022-07-18T14:48:45.257" v="2770" actId="20577"/>
        <pc:sldMkLst>
          <pc:docMk/>
          <pc:sldMk cId="4280385157" sldId="365"/>
        </pc:sldMkLst>
        <pc:graphicFrameChg chg="mod modGraphic">
          <ac:chgData name="Naimish Vadodariya" userId="d2e325c0593a319e" providerId="LiveId" clId="{C5D15607-3D89-4432-AEBA-7EDDE20FB0FE}" dt="2022-07-18T14:48:45.257" v="2770" actId="20577"/>
          <ac:graphicFrameMkLst>
            <pc:docMk/>
            <pc:sldMk cId="4280385157" sldId="365"/>
            <ac:graphicFrameMk id="15" creationId="{B267EDDA-FF24-1989-6699-4B7A7B721C7D}"/>
          </ac:graphicFrameMkLst>
        </pc:graphicFrameChg>
      </pc:sldChg>
      <pc:sldChg chg="modSp add mod">
        <pc:chgData name="Naimish Vadodariya" userId="d2e325c0593a319e" providerId="LiveId" clId="{C5D15607-3D89-4432-AEBA-7EDDE20FB0FE}" dt="2022-07-18T14:49:29.310" v="2792" actId="20577"/>
        <pc:sldMkLst>
          <pc:docMk/>
          <pc:sldMk cId="2669232800" sldId="366"/>
        </pc:sldMkLst>
        <pc:spChg chg="mod">
          <ac:chgData name="Naimish Vadodariya" userId="d2e325c0593a319e" providerId="LiveId" clId="{C5D15607-3D89-4432-AEBA-7EDDE20FB0FE}" dt="2022-07-18T14:49:29.310" v="2792" actId="20577"/>
          <ac:spMkLst>
            <pc:docMk/>
            <pc:sldMk cId="2669232800" sldId="366"/>
            <ac:spMk id="2" creationId="{54D792E8-8838-4744-A7DD-92B0ED18307B}"/>
          </ac:spMkLst>
        </pc:spChg>
        <pc:spChg chg="mod">
          <ac:chgData name="Naimish Vadodariya" userId="d2e325c0593a319e" providerId="LiveId" clId="{C5D15607-3D89-4432-AEBA-7EDDE20FB0FE}" dt="2022-07-18T14:49:03.093" v="2776" actId="20577"/>
          <ac:spMkLst>
            <pc:docMk/>
            <pc:sldMk cId="2669232800" sldId="366"/>
            <ac:spMk id="3" creationId="{6C915463-E8EE-4502-8261-E337007EFAAF}"/>
          </ac:spMkLst>
        </pc:spChg>
      </pc:sldChg>
      <pc:sldChg chg="delSp modSp add mod delAnim modAnim">
        <pc:chgData name="Naimish Vadodariya" userId="d2e325c0593a319e" providerId="LiveId" clId="{C5D15607-3D89-4432-AEBA-7EDDE20FB0FE}" dt="2022-07-19T02:29:07.293" v="2855"/>
        <pc:sldMkLst>
          <pc:docMk/>
          <pc:sldMk cId="2670905415" sldId="367"/>
        </pc:sldMkLst>
        <pc:spChg chg="mod">
          <ac:chgData name="Naimish Vadodariya" userId="d2e325c0593a319e" providerId="LiveId" clId="{C5D15607-3D89-4432-AEBA-7EDDE20FB0FE}" dt="2022-07-19T02:24:10.353" v="2822" actId="20577"/>
          <ac:spMkLst>
            <pc:docMk/>
            <pc:sldMk cId="2670905415" sldId="367"/>
            <ac:spMk id="2" creationId="{E1F2D5F8-87CB-4B5B-8EC7-5F4CE6485746}"/>
          </ac:spMkLst>
        </pc:spChg>
        <pc:spChg chg="mod">
          <ac:chgData name="Naimish Vadodariya" userId="d2e325c0593a319e" providerId="LiveId" clId="{C5D15607-3D89-4432-AEBA-7EDDE20FB0FE}" dt="2022-07-19T02:28:56.761" v="2853" actId="5793"/>
          <ac:spMkLst>
            <pc:docMk/>
            <pc:sldMk cId="2670905415" sldId="367"/>
            <ac:spMk id="3" creationId="{139A428D-8F15-4206-B337-FA27C005FA71}"/>
          </ac:spMkLst>
        </pc:spChg>
        <pc:spChg chg="del">
          <ac:chgData name="Naimish Vadodariya" userId="d2e325c0593a319e" providerId="LiveId" clId="{C5D15607-3D89-4432-AEBA-7EDDE20FB0FE}" dt="2022-07-19T02:24:00.472" v="2799" actId="478"/>
          <ac:spMkLst>
            <pc:docMk/>
            <pc:sldMk cId="2670905415" sldId="367"/>
            <ac:spMk id="4" creationId="{00000000-0000-0000-0000-000000000000}"/>
          </ac:spMkLst>
        </pc:spChg>
        <pc:spChg chg="del">
          <ac:chgData name="Naimish Vadodariya" userId="d2e325c0593a319e" providerId="LiveId" clId="{C5D15607-3D89-4432-AEBA-7EDDE20FB0FE}" dt="2022-07-19T02:23:47.397" v="2796" actId="478"/>
          <ac:spMkLst>
            <pc:docMk/>
            <pc:sldMk cId="2670905415" sldId="367"/>
            <ac:spMk id="10" creationId="{C4A6F3DF-2EB8-43CF-3795-79063F5A0067}"/>
          </ac:spMkLst>
        </pc:spChg>
        <pc:spChg chg="del">
          <ac:chgData name="Naimish Vadodariya" userId="d2e325c0593a319e" providerId="LiveId" clId="{C5D15607-3D89-4432-AEBA-7EDDE20FB0FE}" dt="2022-07-19T02:23:47.397" v="2796" actId="478"/>
          <ac:spMkLst>
            <pc:docMk/>
            <pc:sldMk cId="2670905415" sldId="367"/>
            <ac:spMk id="11" creationId="{72A86601-7B9C-F9F6-5604-2455DAE19E61}"/>
          </ac:spMkLst>
        </pc:spChg>
        <pc:spChg chg="del">
          <ac:chgData name="Naimish Vadodariya" userId="d2e325c0593a319e" providerId="LiveId" clId="{C5D15607-3D89-4432-AEBA-7EDDE20FB0FE}" dt="2022-07-19T02:23:47.397" v="2796" actId="478"/>
          <ac:spMkLst>
            <pc:docMk/>
            <pc:sldMk cId="2670905415" sldId="367"/>
            <ac:spMk id="14" creationId="{72A86601-7B9C-F9F6-5604-2455DAE19E61}"/>
          </ac:spMkLst>
        </pc:spChg>
        <pc:picChg chg="del">
          <ac:chgData name="Naimish Vadodariya" userId="d2e325c0593a319e" providerId="LiveId" clId="{C5D15607-3D89-4432-AEBA-7EDDE20FB0FE}" dt="2022-07-19T02:23:47.397" v="2796" actId="478"/>
          <ac:picMkLst>
            <pc:docMk/>
            <pc:sldMk cId="2670905415" sldId="367"/>
            <ac:picMk id="9" creationId="{00000000-0000-0000-0000-000000000000}"/>
          </ac:picMkLst>
        </pc:picChg>
      </pc:sldChg>
      <pc:sldChg chg="addSp delSp modSp add mod delAnim modAnim">
        <pc:chgData name="Naimish Vadodariya" userId="d2e325c0593a319e" providerId="LiveId" clId="{C5D15607-3D89-4432-AEBA-7EDDE20FB0FE}" dt="2022-07-19T02:46:03.751" v="3073" actId="14100"/>
        <pc:sldMkLst>
          <pc:docMk/>
          <pc:sldMk cId="1353453084" sldId="368"/>
        </pc:sldMkLst>
        <pc:spChg chg="mod">
          <ac:chgData name="Naimish Vadodariya" userId="d2e325c0593a319e" providerId="LiveId" clId="{C5D15607-3D89-4432-AEBA-7EDDE20FB0FE}" dt="2022-07-19T02:36:41.151" v="2977" actId="20577"/>
          <ac:spMkLst>
            <pc:docMk/>
            <pc:sldMk cId="1353453084" sldId="368"/>
            <ac:spMk id="2" creationId="{095EF1AA-B384-4B3C-AA64-26D31B983DC1}"/>
          </ac:spMkLst>
        </pc:spChg>
        <pc:spChg chg="mod">
          <ac:chgData name="Naimish Vadodariya" userId="d2e325c0593a319e" providerId="LiveId" clId="{C5D15607-3D89-4432-AEBA-7EDDE20FB0FE}" dt="2022-07-19T02:45:53.252" v="3070" actId="14100"/>
          <ac:spMkLst>
            <pc:docMk/>
            <pc:sldMk cId="1353453084" sldId="368"/>
            <ac:spMk id="3" creationId="{C1A1189A-7AFE-CCC8-8A9C-0C401FF3B55B}"/>
          </ac:spMkLst>
        </pc:spChg>
        <pc:spChg chg="del">
          <ac:chgData name="Naimish Vadodariya" userId="d2e325c0593a319e" providerId="LiveId" clId="{C5D15607-3D89-4432-AEBA-7EDDE20FB0FE}" dt="2022-07-19T02:32:40.495" v="2917" actId="478"/>
          <ac:spMkLst>
            <pc:docMk/>
            <pc:sldMk cId="1353453084" sldId="368"/>
            <ac:spMk id="4" creationId="{0A8696B3-C7C3-43DD-0940-820E303B2436}"/>
          </ac:spMkLst>
        </pc:spChg>
        <pc:spChg chg="mod">
          <ac:chgData name="Naimish Vadodariya" userId="d2e325c0593a319e" providerId="LiveId" clId="{C5D15607-3D89-4432-AEBA-7EDDE20FB0FE}" dt="2022-07-19T02:45:40.152" v="3060" actId="14100"/>
          <ac:spMkLst>
            <pc:docMk/>
            <pc:sldMk cId="1353453084" sldId="368"/>
            <ac:spMk id="5" creationId="{C4A6F3DF-2EB8-43CF-3795-79063F5A0067}"/>
          </ac:spMkLst>
        </pc:spChg>
        <pc:spChg chg="mod">
          <ac:chgData name="Naimish Vadodariya" userId="d2e325c0593a319e" providerId="LiveId" clId="{C5D15607-3D89-4432-AEBA-7EDDE20FB0FE}" dt="2022-07-19T02:45:46.226" v="3068" actId="20577"/>
          <ac:spMkLst>
            <pc:docMk/>
            <pc:sldMk cId="1353453084" sldId="368"/>
            <ac:spMk id="6" creationId="{E5D2700A-D7EE-717D-0B33-EF7EACCD7F5A}"/>
          </ac:spMkLst>
        </pc:spChg>
        <pc:spChg chg="mod">
          <ac:chgData name="Naimish Vadodariya" userId="d2e325c0593a319e" providerId="LiveId" clId="{C5D15607-3D89-4432-AEBA-7EDDE20FB0FE}" dt="2022-07-19T02:32:32.536" v="2914" actId="20577"/>
          <ac:spMkLst>
            <pc:docMk/>
            <pc:sldMk cId="1353453084" sldId="368"/>
            <ac:spMk id="7" creationId="{72A86601-7B9C-F9F6-5604-2455DAE19E61}"/>
          </ac:spMkLst>
        </pc:spChg>
        <pc:spChg chg="del">
          <ac:chgData name="Naimish Vadodariya" userId="d2e325c0593a319e" providerId="LiveId" clId="{C5D15607-3D89-4432-AEBA-7EDDE20FB0FE}" dt="2022-07-19T02:32:38.940" v="2916" actId="478"/>
          <ac:spMkLst>
            <pc:docMk/>
            <pc:sldMk cId="1353453084" sldId="368"/>
            <ac:spMk id="10" creationId="{6043E1DE-D336-27E2-6E73-0D010F2AF74E}"/>
          </ac:spMkLst>
        </pc:spChg>
        <pc:spChg chg="add mod">
          <ac:chgData name="Naimish Vadodariya" userId="d2e325c0593a319e" providerId="LiveId" clId="{C5D15607-3D89-4432-AEBA-7EDDE20FB0FE}" dt="2022-07-19T02:46:03.751" v="3073" actId="14100"/>
          <ac:spMkLst>
            <pc:docMk/>
            <pc:sldMk cId="1353453084" sldId="368"/>
            <ac:spMk id="11" creationId="{93AEBBC2-B3BC-086F-8DDC-EE11B8DFCC29}"/>
          </ac:spMkLst>
        </pc:spChg>
        <pc:picChg chg="del">
          <ac:chgData name="Naimish Vadodariya" userId="d2e325c0593a319e" providerId="LiveId" clId="{C5D15607-3D89-4432-AEBA-7EDDE20FB0FE}" dt="2022-07-19T02:32:37.704" v="2915" actId="478"/>
          <ac:picMkLst>
            <pc:docMk/>
            <pc:sldMk cId="1353453084" sldId="368"/>
            <ac:picMk id="9" creationId="{C8FF3D11-D760-1536-4DFB-3F9B3E6BF681}"/>
          </ac:picMkLst>
        </pc:picChg>
      </pc:sldChg>
      <pc:sldChg chg="addSp delSp modSp add mod delAnim modAnim">
        <pc:chgData name="Naimish Vadodariya" userId="d2e325c0593a319e" providerId="LiveId" clId="{C5D15607-3D89-4432-AEBA-7EDDE20FB0FE}" dt="2022-07-20T06:33:47.663" v="3685" actId="20577"/>
        <pc:sldMkLst>
          <pc:docMk/>
          <pc:sldMk cId="1566724809" sldId="369"/>
        </pc:sldMkLst>
        <pc:spChg chg="mod">
          <ac:chgData name="Naimish Vadodariya" userId="d2e325c0593a319e" providerId="LiveId" clId="{C5D15607-3D89-4432-AEBA-7EDDE20FB0FE}" dt="2022-07-19T02:39:23.445" v="3004" actId="1076"/>
          <ac:spMkLst>
            <pc:docMk/>
            <pc:sldMk cId="1566724809" sldId="369"/>
            <ac:spMk id="3" creationId="{C1A1189A-7AFE-CCC8-8A9C-0C401FF3B55B}"/>
          </ac:spMkLst>
        </pc:spChg>
        <pc:spChg chg="mod">
          <ac:chgData name="Naimish Vadodariya" userId="d2e325c0593a319e" providerId="LiveId" clId="{C5D15607-3D89-4432-AEBA-7EDDE20FB0FE}" dt="2022-07-19T02:38:02.364" v="2988"/>
          <ac:spMkLst>
            <pc:docMk/>
            <pc:sldMk cId="1566724809" sldId="369"/>
            <ac:spMk id="5" creationId="{C4A6F3DF-2EB8-43CF-3795-79063F5A0067}"/>
          </ac:spMkLst>
        </pc:spChg>
        <pc:spChg chg="mod">
          <ac:chgData name="Naimish Vadodariya" userId="d2e325c0593a319e" providerId="LiveId" clId="{C5D15607-3D89-4432-AEBA-7EDDE20FB0FE}" dt="2022-07-19T02:38:07.115" v="2997" actId="20577"/>
          <ac:spMkLst>
            <pc:docMk/>
            <pc:sldMk cId="1566724809" sldId="369"/>
            <ac:spMk id="6" creationId="{E5D2700A-D7EE-717D-0B33-EF7EACCD7F5A}"/>
          </ac:spMkLst>
        </pc:spChg>
        <pc:spChg chg="mod">
          <ac:chgData name="Naimish Vadodariya" userId="d2e325c0593a319e" providerId="LiveId" clId="{C5D15607-3D89-4432-AEBA-7EDDE20FB0FE}" dt="2022-07-20T06:33:47.663" v="3685" actId="20577"/>
          <ac:spMkLst>
            <pc:docMk/>
            <pc:sldMk cId="1566724809" sldId="369"/>
            <ac:spMk id="7" creationId="{72A86601-7B9C-F9F6-5604-2455DAE19E61}"/>
          </ac:spMkLst>
        </pc:spChg>
        <pc:spChg chg="add mod">
          <ac:chgData name="Naimish Vadodariya" userId="d2e325c0593a319e" providerId="LiveId" clId="{C5D15607-3D89-4432-AEBA-7EDDE20FB0FE}" dt="2022-07-19T02:40:28.736" v="3018" actId="14100"/>
          <ac:spMkLst>
            <pc:docMk/>
            <pc:sldMk cId="1566724809" sldId="369"/>
            <ac:spMk id="10" creationId="{447943EF-B9EE-0B0C-C634-2C071DA0DA45}"/>
          </ac:spMkLst>
        </pc:spChg>
        <pc:spChg chg="del">
          <ac:chgData name="Naimish Vadodariya" userId="d2e325c0593a319e" providerId="LiveId" clId="{C5D15607-3D89-4432-AEBA-7EDDE20FB0FE}" dt="2022-07-19T02:38:18.617" v="2999" actId="478"/>
          <ac:spMkLst>
            <pc:docMk/>
            <pc:sldMk cId="1566724809" sldId="369"/>
            <ac:spMk id="11" creationId="{93AEBBC2-B3BC-086F-8DDC-EE11B8DFCC29}"/>
          </ac:spMkLst>
        </pc:spChg>
        <pc:spChg chg="add del mod">
          <ac:chgData name="Naimish Vadodariya" userId="d2e325c0593a319e" providerId="LiveId" clId="{C5D15607-3D89-4432-AEBA-7EDDE20FB0FE}" dt="2022-07-19T02:40:56.057" v="3021"/>
          <ac:spMkLst>
            <pc:docMk/>
            <pc:sldMk cId="1566724809" sldId="369"/>
            <ac:spMk id="12" creationId="{C2B100F5-B36D-0E49-8FCA-E2949E14B9C1}"/>
          </ac:spMkLst>
        </pc:spChg>
        <pc:picChg chg="add mod">
          <ac:chgData name="Naimish Vadodariya" userId="d2e325c0593a319e" providerId="LiveId" clId="{C5D15607-3D89-4432-AEBA-7EDDE20FB0FE}" dt="2022-07-19T02:40:38.175" v="3019"/>
          <ac:picMkLst>
            <pc:docMk/>
            <pc:sldMk cId="1566724809" sldId="369"/>
            <ac:picMk id="8" creationId="{96C838DB-9DE1-ED47-3F2B-CD434302C24F}"/>
          </ac:picMkLst>
        </pc:picChg>
      </pc:sldChg>
      <pc:sldChg chg="addSp delSp modSp add mod modAnim">
        <pc:chgData name="Naimish Vadodariya" userId="d2e325c0593a319e" providerId="LiveId" clId="{C5D15607-3D89-4432-AEBA-7EDDE20FB0FE}" dt="2022-07-19T02:59:03.885" v="3102" actId="20577"/>
        <pc:sldMkLst>
          <pc:docMk/>
          <pc:sldMk cId="3954562979" sldId="370"/>
        </pc:sldMkLst>
        <pc:spChg chg="mod">
          <ac:chgData name="Naimish Vadodariya" userId="d2e325c0593a319e" providerId="LiveId" clId="{C5D15607-3D89-4432-AEBA-7EDDE20FB0FE}" dt="2022-07-19T02:42:42.211" v="3040"/>
          <ac:spMkLst>
            <pc:docMk/>
            <pc:sldMk cId="3954562979" sldId="370"/>
            <ac:spMk id="3" creationId="{C1A1189A-7AFE-CCC8-8A9C-0C401FF3B55B}"/>
          </ac:spMkLst>
        </pc:spChg>
        <pc:spChg chg="mod">
          <ac:chgData name="Naimish Vadodariya" userId="d2e325c0593a319e" providerId="LiveId" clId="{C5D15607-3D89-4432-AEBA-7EDDE20FB0FE}" dt="2022-07-19T02:41:58.865" v="3025"/>
          <ac:spMkLst>
            <pc:docMk/>
            <pc:sldMk cId="3954562979" sldId="370"/>
            <ac:spMk id="5" creationId="{C4A6F3DF-2EB8-43CF-3795-79063F5A0067}"/>
          </ac:spMkLst>
        </pc:spChg>
        <pc:spChg chg="mod">
          <ac:chgData name="Naimish Vadodariya" userId="d2e325c0593a319e" providerId="LiveId" clId="{C5D15607-3D89-4432-AEBA-7EDDE20FB0FE}" dt="2022-07-19T02:42:05.804" v="3035" actId="20577"/>
          <ac:spMkLst>
            <pc:docMk/>
            <pc:sldMk cId="3954562979" sldId="370"/>
            <ac:spMk id="6" creationId="{E5D2700A-D7EE-717D-0B33-EF7EACCD7F5A}"/>
          </ac:spMkLst>
        </pc:spChg>
        <pc:spChg chg="mod">
          <ac:chgData name="Naimish Vadodariya" userId="d2e325c0593a319e" providerId="LiveId" clId="{C5D15607-3D89-4432-AEBA-7EDDE20FB0FE}" dt="2022-07-19T02:59:03.885" v="3102" actId="20577"/>
          <ac:spMkLst>
            <pc:docMk/>
            <pc:sldMk cId="3954562979" sldId="370"/>
            <ac:spMk id="7" creationId="{72A86601-7B9C-F9F6-5604-2455DAE19E61}"/>
          </ac:spMkLst>
        </pc:spChg>
        <pc:spChg chg="mod">
          <ac:chgData name="Naimish Vadodariya" userId="d2e325c0593a319e" providerId="LiveId" clId="{C5D15607-3D89-4432-AEBA-7EDDE20FB0FE}" dt="2022-07-19T02:42:47.212" v="3041" actId="1076"/>
          <ac:spMkLst>
            <pc:docMk/>
            <pc:sldMk cId="3954562979" sldId="370"/>
            <ac:spMk id="10" creationId="{447943EF-B9EE-0B0C-C634-2C071DA0DA45}"/>
          </ac:spMkLst>
        </pc:spChg>
        <pc:picChg chg="del">
          <ac:chgData name="Naimish Vadodariya" userId="d2e325c0593a319e" providerId="LiveId" clId="{C5D15607-3D89-4432-AEBA-7EDDE20FB0FE}" dt="2022-07-19T02:43:09.151" v="3042" actId="478"/>
          <ac:picMkLst>
            <pc:docMk/>
            <pc:sldMk cId="3954562979" sldId="370"/>
            <ac:picMk id="8" creationId="{96C838DB-9DE1-ED47-3F2B-CD434302C24F}"/>
          </ac:picMkLst>
        </pc:picChg>
        <pc:picChg chg="add mod">
          <ac:chgData name="Naimish Vadodariya" userId="d2e325c0593a319e" providerId="LiveId" clId="{C5D15607-3D89-4432-AEBA-7EDDE20FB0FE}" dt="2022-07-19T02:43:24.632" v="3046"/>
          <ac:picMkLst>
            <pc:docMk/>
            <pc:sldMk cId="3954562979" sldId="370"/>
            <ac:picMk id="9" creationId="{598C1EC5-B3EA-A25A-4EBB-A7C18DC125D6}"/>
          </ac:picMkLst>
        </pc:picChg>
      </pc:sldChg>
      <pc:sldChg chg="addSp modSp add mod modAnim">
        <pc:chgData name="Naimish Vadodariya" userId="d2e325c0593a319e" providerId="LiveId" clId="{C5D15607-3D89-4432-AEBA-7EDDE20FB0FE}" dt="2022-07-21T05:48:46.246" v="4558" actId="20577"/>
        <pc:sldMkLst>
          <pc:docMk/>
          <pc:sldMk cId="1384210861" sldId="673"/>
        </pc:sldMkLst>
        <pc:spChg chg="mod">
          <ac:chgData name="Naimish Vadodariya" userId="d2e325c0593a319e" providerId="LiveId" clId="{C5D15607-3D89-4432-AEBA-7EDDE20FB0FE}" dt="2022-07-21T05:48:46.246" v="4558" actId="20577"/>
          <ac:spMkLst>
            <pc:docMk/>
            <pc:sldMk cId="1384210861" sldId="673"/>
            <ac:spMk id="2" creationId="{00000000-0000-0000-0000-000000000000}"/>
          </ac:spMkLst>
        </pc:spChg>
        <pc:spChg chg="mod">
          <ac:chgData name="Naimish Vadodariya" userId="d2e325c0593a319e" providerId="LiveId" clId="{C5D15607-3D89-4432-AEBA-7EDDE20FB0FE}" dt="2022-07-21T05:16:34.185" v="4003" actId="20577"/>
          <ac:spMkLst>
            <pc:docMk/>
            <pc:sldMk cId="1384210861" sldId="673"/>
            <ac:spMk id="3" creationId="{00000000-0000-0000-0000-000000000000}"/>
          </ac:spMkLst>
        </pc:spChg>
        <pc:spChg chg="add mod">
          <ac:chgData name="Naimish Vadodariya" userId="d2e325c0593a319e" providerId="LiveId" clId="{C5D15607-3D89-4432-AEBA-7EDDE20FB0FE}" dt="2022-07-21T05:23:13.388" v="4090" actId="1076"/>
          <ac:spMkLst>
            <pc:docMk/>
            <pc:sldMk cId="1384210861" sldId="673"/>
            <ac:spMk id="8" creationId="{B8FDCB5D-380D-198C-97AB-A228E80D4BF6}"/>
          </ac:spMkLst>
        </pc:spChg>
        <pc:spChg chg="add mod">
          <ac:chgData name="Naimish Vadodariya" userId="d2e325c0593a319e" providerId="LiveId" clId="{C5D15607-3D89-4432-AEBA-7EDDE20FB0FE}" dt="2022-07-21T05:23:13.388" v="4090" actId="1076"/>
          <ac:spMkLst>
            <pc:docMk/>
            <pc:sldMk cId="1384210861" sldId="673"/>
            <ac:spMk id="9" creationId="{AD3A797A-5E30-A59E-3CA0-65013A51D317}"/>
          </ac:spMkLst>
        </pc:spChg>
        <pc:spChg chg="add mod">
          <ac:chgData name="Naimish Vadodariya" userId="d2e325c0593a319e" providerId="LiveId" clId="{C5D15607-3D89-4432-AEBA-7EDDE20FB0FE}" dt="2022-07-21T05:23:13.388" v="4090" actId="1076"/>
          <ac:spMkLst>
            <pc:docMk/>
            <pc:sldMk cId="1384210861" sldId="673"/>
            <ac:spMk id="10" creationId="{CFD4A40F-36C6-1577-6AC7-D362CD1C1CA5}"/>
          </ac:spMkLst>
        </pc:spChg>
        <pc:spChg chg="add mod">
          <ac:chgData name="Naimish Vadodariya" userId="d2e325c0593a319e" providerId="LiveId" clId="{C5D15607-3D89-4432-AEBA-7EDDE20FB0FE}" dt="2022-07-21T05:16:51.971" v="4005" actId="1076"/>
          <ac:spMkLst>
            <pc:docMk/>
            <pc:sldMk cId="1384210861" sldId="673"/>
            <ac:spMk id="11" creationId="{16A1463B-4C6C-E3DE-269F-232F0B13C448}"/>
          </ac:spMkLst>
        </pc:spChg>
        <pc:spChg chg="add mod">
          <ac:chgData name="Naimish Vadodariya" userId="d2e325c0593a319e" providerId="LiveId" clId="{C5D15607-3D89-4432-AEBA-7EDDE20FB0FE}" dt="2022-07-21T05:16:51.971" v="4005" actId="1076"/>
          <ac:spMkLst>
            <pc:docMk/>
            <pc:sldMk cId="1384210861" sldId="673"/>
            <ac:spMk id="12" creationId="{5BC6C5F2-073C-28AC-0265-F11327DB0ADA}"/>
          </ac:spMkLst>
        </pc:spChg>
        <pc:spChg chg="add mod">
          <ac:chgData name="Naimish Vadodariya" userId="d2e325c0593a319e" providerId="LiveId" clId="{C5D15607-3D89-4432-AEBA-7EDDE20FB0FE}" dt="2022-07-21T05:16:51.971" v="4005" actId="1076"/>
          <ac:spMkLst>
            <pc:docMk/>
            <pc:sldMk cId="1384210861" sldId="673"/>
            <ac:spMk id="13" creationId="{3B59716D-BF53-DA00-699F-38D70B5612D9}"/>
          </ac:spMkLst>
        </pc:spChg>
        <pc:graphicFrameChg chg="modGraphic">
          <ac:chgData name="Naimish Vadodariya" userId="d2e325c0593a319e" providerId="LiveId" clId="{C5D15607-3D89-4432-AEBA-7EDDE20FB0FE}" dt="2022-07-21T05:35:52.924" v="4423" actId="2062"/>
          <ac:graphicFrameMkLst>
            <pc:docMk/>
            <pc:sldMk cId="1384210861" sldId="673"/>
            <ac:graphicFrameMk id="4" creationId="{2486BC6F-42B7-4A1D-889E-1B1818D1D5FB}"/>
          </ac:graphicFrameMkLst>
        </pc:graphicFrameChg>
        <pc:graphicFrameChg chg="mod modGraphic">
          <ac:chgData name="Naimish Vadodariya" userId="d2e325c0593a319e" providerId="LiveId" clId="{C5D15607-3D89-4432-AEBA-7EDDE20FB0FE}" dt="2022-07-21T05:35:56.338" v="4424" actId="2062"/>
          <ac:graphicFrameMkLst>
            <pc:docMk/>
            <pc:sldMk cId="1384210861" sldId="673"/>
            <ac:graphicFrameMk id="6" creationId="{2486BC6F-42B7-4A1D-889E-1B1818D1D5FB}"/>
          </ac:graphicFrameMkLst>
        </pc:graphicFrameChg>
        <pc:graphicFrameChg chg="mod modGraphic">
          <ac:chgData name="Naimish Vadodariya" userId="d2e325c0593a319e" providerId="LiveId" clId="{C5D15607-3D89-4432-AEBA-7EDDE20FB0FE}" dt="2022-07-21T05:36:02.942" v="4425" actId="14100"/>
          <ac:graphicFrameMkLst>
            <pc:docMk/>
            <pc:sldMk cId="1384210861" sldId="673"/>
            <ac:graphicFrameMk id="7" creationId="{26B864CA-85CD-4666-B9D1-870ED08B272C}"/>
          </ac:graphicFrameMkLst>
        </pc:graphicFrameChg>
      </pc:sldChg>
      <pc:sldChg chg="modSp add del modAnim">
        <pc:chgData name="Naimish Vadodariya" userId="d2e325c0593a319e" providerId="LiveId" clId="{C5D15607-3D89-4432-AEBA-7EDDE20FB0FE}" dt="2022-07-21T05:22:50.399" v="4088" actId="2696"/>
        <pc:sldMkLst>
          <pc:docMk/>
          <pc:sldMk cId="2012936555" sldId="675"/>
        </pc:sldMkLst>
        <pc:spChg chg="mod">
          <ac:chgData name="Naimish Vadodariya" userId="d2e325c0593a319e" providerId="LiveId" clId="{C5D15607-3D89-4432-AEBA-7EDDE20FB0FE}" dt="2022-07-20T06:06:42.985" v="3652" actId="20577"/>
          <ac:spMkLst>
            <pc:docMk/>
            <pc:sldMk cId="2012936555" sldId="675"/>
            <ac:spMk id="3" creationId="{00000000-0000-0000-0000-000000000000}"/>
          </ac:spMkLst>
        </pc:spChg>
      </pc:sldChg>
      <pc:sldChg chg="modSp add del mod modAnim">
        <pc:chgData name="Naimish Vadodariya" userId="d2e325c0593a319e" providerId="LiveId" clId="{C5D15607-3D89-4432-AEBA-7EDDE20FB0FE}" dt="2022-07-21T05:22:53.680" v="4089" actId="2696"/>
        <pc:sldMkLst>
          <pc:docMk/>
          <pc:sldMk cId="807128902" sldId="676"/>
        </pc:sldMkLst>
        <pc:spChg chg="mod">
          <ac:chgData name="Naimish Vadodariya" userId="d2e325c0593a319e" providerId="LiveId" clId="{C5D15607-3D89-4432-AEBA-7EDDE20FB0FE}" dt="2022-07-20T05:57:00.036" v="3167" actId="20577"/>
          <ac:spMkLst>
            <pc:docMk/>
            <pc:sldMk cId="807128902" sldId="676"/>
            <ac:spMk id="3" creationId="{00000000-0000-0000-0000-000000000000}"/>
          </ac:spMkLst>
        </pc:spChg>
        <pc:graphicFrameChg chg="mod">
          <ac:chgData name="Naimish Vadodariya" userId="d2e325c0593a319e" providerId="LiveId" clId="{C5D15607-3D89-4432-AEBA-7EDDE20FB0FE}" dt="2022-07-20T05:57:05.966" v="3183" actId="1036"/>
          <ac:graphicFrameMkLst>
            <pc:docMk/>
            <pc:sldMk cId="807128902" sldId="676"/>
            <ac:graphicFrameMk id="6" creationId="{2486BC6F-42B7-4A1D-889E-1B1818D1D5FB}"/>
          </ac:graphicFrameMkLst>
        </pc:graphicFrameChg>
        <pc:graphicFrameChg chg="mod">
          <ac:chgData name="Naimish Vadodariya" userId="d2e325c0593a319e" providerId="LiveId" clId="{C5D15607-3D89-4432-AEBA-7EDDE20FB0FE}" dt="2022-07-20T05:57:05.966" v="3183" actId="1036"/>
          <ac:graphicFrameMkLst>
            <pc:docMk/>
            <pc:sldMk cId="807128902" sldId="676"/>
            <ac:graphicFrameMk id="7" creationId="{26B864CA-85CD-4666-B9D1-870ED08B272C}"/>
          </ac:graphicFrameMkLst>
        </pc:graphicFrameChg>
      </pc:sldChg>
      <pc:sldChg chg="modSp add del modAnim">
        <pc:chgData name="Naimish Vadodariya" userId="d2e325c0593a319e" providerId="LiveId" clId="{C5D15607-3D89-4432-AEBA-7EDDE20FB0FE}" dt="2022-07-21T05:24:07.922" v="4098" actId="2696"/>
        <pc:sldMkLst>
          <pc:docMk/>
          <pc:sldMk cId="938954402" sldId="680"/>
        </pc:sldMkLst>
        <pc:spChg chg="mod">
          <ac:chgData name="Naimish Vadodariya" userId="d2e325c0593a319e" providerId="LiveId" clId="{C5D15607-3D89-4432-AEBA-7EDDE20FB0FE}" dt="2022-07-20T05:57:17.992" v="3185" actId="6549"/>
          <ac:spMkLst>
            <pc:docMk/>
            <pc:sldMk cId="938954402" sldId="680"/>
            <ac:spMk id="3" creationId="{00000000-0000-0000-0000-000000000000}"/>
          </ac:spMkLst>
        </pc:spChg>
      </pc:sldChg>
      <pc:sldChg chg="modSp add del modAnim">
        <pc:chgData name="Naimish Vadodariya" userId="d2e325c0593a319e" providerId="LiveId" clId="{C5D15607-3D89-4432-AEBA-7EDDE20FB0FE}" dt="2022-07-21T05:41:40.215" v="4426" actId="2696"/>
        <pc:sldMkLst>
          <pc:docMk/>
          <pc:sldMk cId="2397500251" sldId="681"/>
        </pc:sldMkLst>
        <pc:spChg chg="mod">
          <ac:chgData name="Naimish Vadodariya" userId="d2e325c0593a319e" providerId="LiveId" clId="{C5D15607-3D89-4432-AEBA-7EDDE20FB0FE}" dt="2022-07-20T06:08:11.829" v="3659" actId="20577"/>
          <ac:spMkLst>
            <pc:docMk/>
            <pc:sldMk cId="2397500251" sldId="681"/>
            <ac:spMk id="3" creationId="{00000000-0000-0000-0000-000000000000}"/>
          </ac:spMkLst>
        </pc:spChg>
      </pc:sldChg>
      <pc:sldChg chg="modSp add del modAnim">
        <pc:chgData name="Naimish Vadodariya" userId="d2e325c0593a319e" providerId="LiveId" clId="{C5D15607-3D89-4432-AEBA-7EDDE20FB0FE}" dt="2022-07-21T05:48:33.228" v="4554" actId="2696"/>
        <pc:sldMkLst>
          <pc:docMk/>
          <pc:sldMk cId="2750817878" sldId="682"/>
        </pc:sldMkLst>
        <pc:spChg chg="mod">
          <ac:chgData name="Naimish Vadodariya" userId="d2e325c0593a319e" providerId="LiveId" clId="{C5D15607-3D89-4432-AEBA-7EDDE20FB0FE}" dt="2022-07-20T05:56:17.785" v="3161" actId="108"/>
          <ac:spMkLst>
            <pc:docMk/>
            <pc:sldMk cId="2750817878" sldId="682"/>
            <ac:spMk id="3" creationId="{00000000-0000-0000-0000-000000000000}"/>
          </ac:spMkLst>
        </pc:spChg>
      </pc:sldChg>
      <pc:sldChg chg="addSp delSp modSp new mod modAnim">
        <pc:chgData name="Naimish Vadodariya" userId="d2e325c0593a319e" providerId="LiveId" clId="{C5D15607-3D89-4432-AEBA-7EDDE20FB0FE}" dt="2022-07-22T07:15:30.982" v="4747"/>
        <pc:sldMkLst>
          <pc:docMk/>
          <pc:sldMk cId="208120750" sldId="683"/>
        </pc:sldMkLst>
        <pc:spChg chg="mod">
          <ac:chgData name="Naimish Vadodariya" userId="d2e325c0593a319e" providerId="LiveId" clId="{C5D15607-3D89-4432-AEBA-7EDDE20FB0FE}" dt="2022-07-22T07:15:30.982" v="4747"/>
          <ac:spMkLst>
            <pc:docMk/>
            <pc:sldMk cId="208120750" sldId="683"/>
            <ac:spMk id="2" creationId="{1D522477-C5E6-4247-4C70-D60E0DE0B15B}"/>
          </ac:spMkLst>
        </pc:spChg>
        <pc:spChg chg="del">
          <ac:chgData name="Naimish Vadodariya" userId="d2e325c0593a319e" providerId="LiveId" clId="{C5D15607-3D89-4432-AEBA-7EDDE20FB0FE}" dt="2022-07-20T05:57:56.397" v="3188" actId="478"/>
          <ac:spMkLst>
            <pc:docMk/>
            <pc:sldMk cId="208120750" sldId="683"/>
            <ac:spMk id="3" creationId="{0C716143-3D11-D186-13E8-27A0C51213A3}"/>
          </ac:spMkLst>
        </pc:spChg>
        <pc:spChg chg="mod">
          <ac:chgData name="Naimish Vadodariya" userId="d2e325c0593a319e" providerId="LiveId" clId="{C5D15607-3D89-4432-AEBA-7EDDE20FB0FE}" dt="2022-07-20T06:06:04.290" v="3649" actId="14100"/>
          <ac:spMkLst>
            <pc:docMk/>
            <pc:sldMk cId="208120750" sldId="683"/>
            <ac:spMk id="7" creationId="{C96FEA9C-1534-7353-A8FE-09F22C92D913}"/>
          </ac:spMkLst>
        </pc:spChg>
        <pc:spChg chg="mod">
          <ac:chgData name="Naimish Vadodariya" userId="d2e325c0593a319e" providerId="LiveId" clId="{C5D15607-3D89-4432-AEBA-7EDDE20FB0FE}" dt="2022-07-22T02:52:36.101" v="4736" actId="14100"/>
          <ac:spMkLst>
            <pc:docMk/>
            <pc:sldMk cId="208120750" sldId="683"/>
            <ac:spMk id="8" creationId="{A0702EEF-F482-45A6-1F21-AE23F22E1A1D}"/>
          </ac:spMkLst>
        </pc:spChg>
        <pc:grpChg chg="add mod">
          <ac:chgData name="Naimish Vadodariya" userId="d2e325c0593a319e" providerId="LiveId" clId="{C5D15607-3D89-4432-AEBA-7EDDE20FB0FE}" dt="2022-07-20T05:59:00.592" v="3205" actId="14100"/>
          <ac:grpSpMkLst>
            <pc:docMk/>
            <pc:sldMk cId="208120750" sldId="683"/>
            <ac:grpSpMk id="6" creationId="{32CFF17C-2F7C-1CB3-F439-E587C6FEAB8F}"/>
          </ac:grpSpMkLst>
        </pc:grpChg>
        <pc:graphicFrameChg chg="add mod">
          <ac:chgData name="Naimish Vadodariya" userId="d2e325c0593a319e" providerId="LiveId" clId="{C5D15607-3D89-4432-AEBA-7EDDE20FB0FE}" dt="2022-07-20T05:57:53.659" v="3187"/>
          <ac:graphicFrameMkLst>
            <pc:docMk/>
            <pc:sldMk cId="208120750" sldId="683"/>
            <ac:graphicFrameMk id="4" creationId="{9DD5ED74-CCEB-0B3E-B2AC-3DDC63428BBA}"/>
          </ac:graphicFrameMkLst>
        </pc:graphicFrameChg>
        <pc:graphicFrameChg chg="add mod">
          <ac:chgData name="Naimish Vadodariya" userId="d2e325c0593a319e" providerId="LiveId" clId="{C5D15607-3D89-4432-AEBA-7EDDE20FB0FE}" dt="2022-07-20T05:57:53.659" v="3187"/>
          <ac:graphicFrameMkLst>
            <pc:docMk/>
            <pc:sldMk cId="208120750" sldId="683"/>
            <ac:graphicFrameMk id="5" creationId="{82E8ADC2-DF14-359D-B349-5D0DCAD02B6F}"/>
          </ac:graphicFrameMkLst>
        </pc:graphicFrameChg>
      </pc:sldChg>
      <pc:sldChg chg="delSp modSp add mod delAnim">
        <pc:chgData name="Naimish Vadodariya" userId="d2e325c0593a319e" providerId="LiveId" clId="{C5D15607-3D89-4432-AEBA-7EDDE20FB0FE}" dt="2022-07-21T03:13:46.141" v="3757" actId="2165"/>
        <pc:sldMkLst>
          <pc:docMk/>
          <pc:sldMk cId="1996856082" sldId="684"/>
        </pc:sldMkLst>
        <pc:spChg chg="mod">
          <ac:chgData name="Naimish Vadodariya" userId="d2e325c0593a319e" providerId="LiveId" clId="{C5D15607-3D89-4432-AEBA-7EDDE20FB0FE}" dt="2022-07-21T03:09:26.389" v="3705" actId="20577"/>
          <ac:spMkLst>
            <pc:docMk/>
            <pc:sldMk cId="1996856082" sldId="684"/>
            <ac:spMk id="2" creationId="{1D522477-C5E6-4247-4C70-D60E0DE0B15B}"/>
          </ac:spMkLst>
        </pc:spChg>
        <pc:spChg chg="del topLvl">
          <ac:chgData name="Naimish Vadodariya" userId="d2e325c0593a319e" providerId="LiveId" clId="{C5D15607-3D89-4432-AEBA-7EDDE20FB0FE}" dt="2022-07-21T03:09:31.238" v="3707" actId="478"/>
          <ac:spMkLst>
            <pc:docMk/>
            <pc:sldMk cId="1996856082" sldId="684"/>
            <ac:spMk id="7" creationId="{C96FEA9C-1534-7353-A8FE-09F22C92D913}"/>
          </ac:spMkLst>
        </pc:spChg>
        <pc:spChg chg="del topLvl">
          <ac:chgData name="Naimish Vadodariya" userId="d2e325c0593a319e" providerId="LiveId" clId="{C5D15607-3D89-4432-AEBA-7EDDE20FB0FE}" dt="2022-07-21T03:09:30.222" v="3706" actId="478"/>
          <ac:spMkLst>
            <pc:docMk/>
            <pc:sldMk cId="1996856082" sldId="684"/>
            <ac:spMk id="8" creationId="{A0702EEF-F482-45A6-1F21-AE23F22E1A1D}"/>
          </ac:spMkLst>
        </pc:spChg>
        <pc:grpChg chg="del">
          <ac:chgData name="Naimish Vadodariya" userId="d2e325c0593a319e" providerId="LiveId" clId="{C5D15607-3D89-4432-AEBA-7EDDE20FB0FE}" dt="2022-07-21T03:09:30.222" v="3706" actId="478"/>
          <ac:grpSpMkLst>
            <pc:docMk/>
            <pc:sldMk cId="1996856082" sldId="684"/>
            <ac:grpSpMk id="6" creationId="{32CFF17C-2F7C-1CB3-F439-E587C6FEAB8F}"/>
          </ac:grpSpMkLst>
        </pc:grpChg>
        <pc:graphicFrameChg chg="mod modGraphic">
          <ac:chgData name="Naimish Vadodariya" userId="d2e325c0593a319e" providerId="LiveId" clId="{C5D15607-3D89-4432-AEBA-7EDDE20FB0FE}" dt="2022-07-21T03:13:46.141" v="3757" actId="2165"/>
          <ac:graphicFrameMkLst>
            <pc:docMk/>
            <pc:sldMk cId="1996856082" sldId="684"/>
            <ac:graphicFrameMk id="4" creationId="{9DD5ED74-CCEB-0B3E-B2AC-3DDC63428BBA}"/>
          </ac:graphicFrameMkLst>
        </pc:graphicFrameChg>
        <pc:graphicFrameChg chg="mod modGraphic">
          <ac:chgData name="Naimish Vadodariya" userId="d2e325c0593a319e" providerId="LiveId" clId="{C5D15607-3D89-4432-AEBA-7EDDE20FB0FE}" dt="2022-07-21T03:12:14.809" v="3733" actId="122"/>
          <ac:graphicFrameMkLst>
            <pc:docMk/>
            <pc:sldMk cId="1996856082" sldId="684"/>
            <ac:graphicFrameMk id="5" creationId="{82E8ADC2-DF14-359D-B349-5D0DCAD02B6F}"/>
          </ac:graphicFrameMkLst>
        </pc:graphicFrameChg>
      </pc:sldChg>
      <pc:sldChg chg="modSp add mod addAnim delAnim">
        <pc:chgData name="Naimish Vadodariya" userId="d2e325c0593a319e" providerId="LiveId" clId="{C5D15607-3D89-4432-AEBA-7EDDE20FB0FE}" dt="2022-07-21T03:15:09.365" v="3776" actId="20577"/>
        <pc:sldMkLst>
          <pc:docMk/>
          <pc:sldMk cId="110166396" sldId="685"/>
        </pc:sldMkLst>
        <pc:spChg chg="mod">
          <ac:chgData name="Naimish Vadodariya" userId="d2e325c0593a319e" providerId="LiveId" clId="{C5D15607-3D89-4432-AEBA-7EDDE20FB0FE}" dt="2022-07-21T03:15:09.365" v="3776" actId="20577"/>
          <ac:spMkLst>
            <pc:docMk/>
            <pc:sldMk cId="110166396" sldId="685"/>
            <ac:spMk id="2" creationId="{1D522477-C5E6-4247-4C70-D60E0DE0B15B}"/>
          </ac:spMkLst>
        </pc:spChg>
        <pc:graphicFrameChg chg="mod modGraphic">
          <ac:chgData name="Naimish Vadodariya" userId="d2e325c0593a319e" providerId="LiveId" clId="{C5D15607-3D89-4432-AEBA-7EDDE20FB0FE}" dt="2022-07-21T03:14:59.921" v="3767" actId="207"/>
          <ac:graphicFrameMkLst>
            <pc:docMk/>
            <pc:sldMk cId="110166396" sldId="685"/>
            <ac:graphicFrameMk id="4" creationId="{9DD5ED74-CCEB-0B3E-B2AC-3DDC63428BBA}"/>
          </ac:graphicFrameMkLst>
        </pc:graphicFrameChg>
      </pc:sldChg>
      <pc:sldChg chg="modSp add del mod">
        <pc:chgData name="Naimish Vadodariya" userId="d2e325c0593a319e" providerId="LiveId" clId="{C5D15607-3D89-4432-AEBA-7EDDE20FB0FE}" dt="2022-07-21T05:20:58.769" v="4036" actId="2696"/>
        <pc:sldMkLst>
          <pc:docMk/>
          <pc:sldMk cId="1074586154" sldId="686"/>
        </pc:sldMkLst>
        <pc:spChg chg="mod">
          <ac:chgData name="Naimish Vadodariya" userId="d2e325c0593a319e" providerId="LiveId" clId="{C5D15607-3D89-4432-AEBA-7EDDE20FB0FE}" dt="2022-07-21T05:14:59.587" v="3858" actId="20577"/>
          <ac:spMkLst>
            <pc:docMk/>
            <pc:sldMk cId="1074586154" sldId="686"/>
            <ac:spMk id="2" creationId="{00000000-0000-0000-0000-000000000000}"/>
          </ac:spMkLst>
        </pc:spChg>
        <pc:spChg chg="mod">
          <ac:chgData name="Naimish Vadodariya" userId="d2e325c0593a319e" providerId="LiveId" clId="{C5D15607-3D89-4432-AEBA-7EDDE20FB0FE}" dt="2022-07-21T05:15:15.487" v="3892" actId="20577"/>
          <ac:spMkLst>
            <pc:docMk/>
            <pc:sldMk cId="1074586154" sldId="686"/>
            <ac:spMk id="3" creationId="{00000000-0000-0000-0000-000000000000}"/>
          </ac:spMkLst>
        </pc:spChg>
      </pc:sldChg>
      <pc:sldChg chg="addSp modSp add mod modAnim">
        <pc:chgData name="Naimish Vadodariya" userId="d2e325c0593a319e" providerId="LiveId" clId="{C5D15607-3D89-4432-AEBA-7EDDE20FB0FE}" dt="2022-07-21T05:35:44.400" v="4422" actId="2062"/>
        <pc:sldMkLst>
          <pc:docMk/>
          <pc:sldMk cId="2159378148" sldId="687"/>
        </pc:sldMkLst>
        <pc:spChg chg="mod">
          <ac:chgData name="Naimish Vadodariya" userId="d2e325c0593a319e" providerId="LiveId" clId="{C5D15607-3D89-4432-AEBA-7EDDE20FB0FE}" dt="2022-07-21T05:21:31.911" v="4038" actId="207"/>
          <ac:spMkLst>
            <pc:docMk/>
            <pc:sldMk cId="2159378148" sldId="687"/>
            <ac:spMk id="2" creationId="{00000000-0000-0000-0000-000000000000}"/>
          </ac:spMkLst>
        </pc:spChg>
        <pc:spChg chg="mod">
          <ac:chgData name="Naimish Vadodariya" userId="d2e325c0593a319e" providerId="LiveId" clId="{C5D15607-3D89-4432-AEBA-7EDDE20FB0FE}" dt="2022-07-21T05:19:15.450" v="4015" actId="6549"/>
          <ac:spMkLst>
            <pc:docMk/>
            <pc:sldMk cId="2159378148" sldId="687"/>
            <ac:spMk id="3" creationId="{00000000-0000-0000-0000-000000000000}"/>
          </ac:spMkLst>
        </pc:spChg>
        <pc:spChg chg="add mod">
          <ac:chgData name="Naimish Vadodariya" userId="d2e325c0593a319e" providerId="LiveId" clId="{C5D15607-3D89-4432-AEBA-7EDDE20FB0FE}" dt="2022-07-21T05:33:33.261" v="4385" actId="20577"/>
          <ac:spMkLst>
            <pc:docMk/>
            <pc:sldMk cId="2159378148" sldId="687"/>
            <ac:spMk id="8" creationId="{EFF3ABDB-F709-D09B-625E-7D148E8DB815}"/>
          </ac:spMkLst>
        </pc:spChg>
        <pc:spChg chg="add mod">
          <ac:chgData name="Naimish Vadodariya" userId="d2e325c0593a319e" providerId="LiveId" clId="{C5D15607-3D89-4432-AEBA-7EDDE20FB0FE}" dt="2022-07-21T05:22:26.699" v="4085" actId="20577"/>
          <ac:spMkLst>
            <pc:docMk/>
            <pc:sldMk cId="2159378148" sldId="687"/>
            <ac:spMk id="9" creationId="{5FDD3E90-64F7-9BBD-4D64-7DACA45947DE}"/>
          </ac:spMkLst>
        </pc:spChg>
        <pc:spChg chg="add mod">
          <ac:chgData name="Naimish Vadodariya" userId="d2e325c0593a319e" providerId="LiveId" clId="{C5D15607-3D89-4432-AEBA-7EDDE20FB0FE}" dt="2022-07-21T05:19:42.580" v="4023" actId="1076"/>
          <ac:spMkLst>
            <pc:docMk/>
            <pc:sldMk cId="2159378148" sldId="687"/>
            <ac:spMk id="10" creationId="{598F2250-72F3-7A80-03BD-1F1544F6EBF2}"/>
          </ac:spMkLst>
        </pc:spChg>
        <pc:spChg chg="add mod">
          <ac:chgData name="Naimish Vadodariya" userId="d2e325c0593a319e" providerId="LiveId" clId="{C5D15607-3D89-4432-AEBA-7EDDE20FB0FE}" dt="2022-07-21T05:22:11.962" v="4080" actId="1036"/>
          <ac:spMkLst>
            <pc:docMk/>
            <pc:sldMk cId="2159378148" sldId="687"/>
            <ac:spMk id="11" creationId="{317DD91F-2C43-E92E-B141-5DC2386447E6}"/>
          </ac:spMkLst>
        </pc:spChg>
        <pc:spChg chg="add mod">
          <ac:chgData name="Naimish Vadodariya" userId="d2e325c0593a319e" providerId="LiveId" clId="{C5D15607-3D89-4432-AEBA-7EDDE20FB0FE}" dt="2022-07-21T05:22:11.962" v="4080" actId="1036"/>
          <ac:spMkLst>
            <pc:docMk/>
            <pc:sldMk cId="2159378148" sldId="687"/>
            <ac:spMk id="12" creationId="{57F5D530-4C59-BBDF-0BCE-4DC096F679B8}"/>
          </ac:spMkLst>
        </pc:spChg>
        <pc:spChg chg="add mod">
          <ac:chgData name="Naimish Vadodariya" userId="d2e325c0593a319e" providerId="LiveId" clId="{C5D15607-3D89-4432-AEBA-7EDDE20FB0FE}" dt="2022-07-21T05:22:11.962" v="4080" actId="1036"/>
          <ac:spMkLst>
            <pc:docMk/>
            <pc:sldMk cId="2159378148" sldId="687"/>
            <ac:spMk id="13" creationId="{A76470CA-2686-39D3-A6D6-F4D9D003246F}"/>
          </ac:spMkLst>
        </pc:spChg>
        <pc:graphicFrameChg chg="modGraphic">
          <ac:chgData name="Naimish Vadodariya" userId="d2e325c0593a319e" providerId="LiveId" clId="{C5D15607-3D89-4432-AEBA-7EDDE20FB0FE}" dt="2022-07-21T05:35:44.400" v="4422" actId="2062"/>
          <ac:graphicFrameMkLst>
            <pc:docMk/>
            <pc:sldMk cId="2159378148" sldId="687"/>
            <ac:graphicFrameMk id="4" creationId="{2486BC6F-42B7-4A1D-889E-1B1818D1D5FB}"/>
          </ac:graphicFrameMkLst>
        </pc:graphicFrameChg>
        <pc:graphicFrameChg chg="mod">
          <ac:chgData name="Naimish Vadodariya" userId="d2e325c0593a319e" providerId="LiveId" clId="{C5D15607-3D89-4432-AEBA-7EDDE20FB0FE}" dt="2022-07-21T05:20:34.657" v="4035" actId="1076"/>
          <ac:graphicFrameMkLst>
            <pc:docMk/>
            <pc:sldMk cId="2159378148" sldId="687"/>
            <ac:graphicFrameMk id="6" creationId="{2486BC6F-42B7-4A1D-889E-1B1818D1D5FB}"/>
          </ac:graphicFrameMkLst>
        </pc:graphicFrameChg>
        <pc:graphicFrameChg chg="mod modGraphic">
          <ac:chgData name="Naimish Vadodariya" userId="d2e325c0593a319e" providerId="LiveId" clId="{C5D15607-3D89-4432-AEBA-7EDDE20FB0FE}" dt="2022-07-21T05:23:28.833" v="4091" actId="14100"/>
          <ac:graphicFrameMkLst>
            <pc:docMk/>
            <pc:sldMk cId="2159378148" sldId="687"/>
            <ac:graphicFrameMk id="7" creationId="{26B864CA-85CD-4666-B9D1-870ED08B272C}"/>
          </ac:graphicFrameMkLst>
        </pc:graphicFrameChg>
      </pc:sldChg>
      <pc:sldChg chg="add del">
        <pc:chgData name="Naimish Vadodariya" userId="d2e325c0593a319e" providerId="LiveId" clId="{C5D15607-3D89-4432-AEBA-7EDDE20FB0FE}" dt="2022-07-21T05:22:45.450" v="4087" actId="2696"/>
        <pc:sldMkLst>
          <pc:docMk/>
          <pc:sldMk cId="589128531" sldId="688"/>
        </pc:sldMkLst>
      </pc:sldChg>
      <pc:sldChg chg="modSp add del">
        <pc:chgData name="Naimish Vadodariya" userId="d2e325c0593a319e" providerId="LiveId" clId="{C5D15607-3D89-4432-AEBA-7EDDE20FB0FE}" dt="2022-07-21T05:28:15.105" v="4237" actId="2696"/>
        <pc:sldMkLst>
          <pc:docMk/>
          <pc:sldMk cId="2815962784" sldId="688"/>
        </pc:sldMkLst>
        <pc:spChg chg="mod">
          <ac:chgData name="Naimish Vadodariya" userId="d2e325c0593a319e" providerId="LiveId" clId="{C5D15607-3D89-4432-AEBA-7EDDE20FB0FE}" dt="2022-07-21T05:23:56.354" v="4097" actId="20577"/>
          <ac:spMkLst>
            <pc:docMk/>
            <pc:sldMk cId="2815962784" sldId="688"/>
            <ac:spMk id="3" creationId="{00000000-0000-0000-0000-000000000000}"/>
          </ac:spMkLst>
        </pc:spChg>
      </pc:sldChg>
      <pc:sldChg chg="addSp modSp add mod modAnim">
        <pc:chgData name="Naimish Vadodariya" userId="d2e325c0593a319e" providerId="LiveId" clId="{C5D15607-3D89-4432-AEBA-7EDDE20FB0FE}" dt="2022-07-22T07:13:18.019" v="4738" actId="12"/>
        <pc:sldMkLst>
          <pc:docMk/>
          <pc:sldMk cId="2649531586" sldId="689"/>
        </pc:sldMkLst>
        <pc:spChg chg="mod">
          <ac:chgData name="Naimish Vadodariya" userId="d2e325c0593a319e" providerId="LiveId" clId="{C5D15607-3D89-4432-AEBA-7EDDE20FB0FE}" dt="2022-07-21T05:43:59.889" v="4486" actId="20577"/>
          <ac:spMkLst>
            <pc:docMk/>
            <pc:sldMk cId="2649531586" sldId="689"/>
            <ac:spMk id="2" creationId="{00000000-0000-0000-0000-000000000000}"/>
          </ac:spMkLst>
        </pc:spChg>
        <pc:spChg chg="mod">
          <ac:chgData name="Naimish Vadodariya" userId="d2e325c0593a319e" providerId="LiveId" clId="{C5D15607-3D89-4432-AEBA-7EDDE20FB0FE}" dt="2022-07-22T07:13:18.019" v="4738" actId="12"/>
          <ac:spMkLst>
            <pc:docMk/>
            <pc:sldMk cId="2649531586" sldId="689"/>
            <ac:spMk id="3" creationId="{00000000-0000-0000-0000-000000000000}"/>
          </ac:spMkLst>
        </pc:spChg>
        <pc:spChg chg="add mod">
          <ac:chgData name="Naimish Vadodariya" userId="d2e325c0593a319e" providerId="LiveId" clId="{C5D15607-3D89-4432-AEBA-7EDDE20FB0FE}" dt="2022-07-21T05:33:27.129" v="4384" actId="20577"/>
          <ac:spMkLst>
            <pc:docMk/>
            <pc:sldMk cId="2649531586" sldId="689"/>
            <ac:spMk id="7" creationId="{EF46A604-D831-08C9-8A1F-5B773647B7F5}"/>
          </ac:spMkLst>
        </pc:spChg>
        <pc:spChg chg="add mod">
          <ac:chgData name="Naimish Vadodariya" userId="d2e325c0593a319e" providerId="LiveId" clId="{C5D15607-3D89-4432-AEBA-7EDDE20FB0FE}" dt="2022-07-21T05:25:03.091" v="4123" actId="1076"/>
          <ac:spMkLst>
            <pc:docMk/>
            <pc:sldMk cId="2649531586" sldId="689"/>
            <ac:spMk id="8" creationId="{EB211650-5962-6765-C899-42E92A5E821E}"/>
          </ac:spMkLst>
        </pc:spChg>
        <pc:spChg chg="add mod">
          <ac:chgData name="Naimish Vadodariya" userId="d2e325c0593a319e" providerId="LiveId" clId="{C5D15607-3D89-4432-AEBA-7EDDE20FB0FE}" dt="2022-07-21T05:25:03.091" v="4123" actId="1076"/>
          <ac:spMkLst>
            <pc:docMk/>
            <pc:sldMk cId="2649531586" sldId="689"/>
            <ac:spMk id="10" creationId="{0331989E-8179-4BDF-EF61-C99E9BD6DAC0}"/>
          </ac:spMkLst>
        </pc:spChg>
        <pc:spChg chg="add mod">
          <ac:chgData name="Naimish Vadodariya" userId="d2e325c0593a319e" providerId="LiveId" clId="{C5D15607-3D89-4432-AEBA-7EDDE20FB0FE}" dt="2022-07-21T05:27:43.644" v="4234"/>
          <ac:spMkLst>
            <pc:docMk/>
            <pc:sldMk cId="2649531586" sldId="689"/>
            <ac:spMk id="11" creationId="{B48D4D86-CCDA-83F0-5065-DF6BF1444A24}"/>
          </ac:spMkLst>
        </pc:spChg>
        <pc:spChg chg="add mod">
          <ac:chgData name="Naimish Vadodariya" userId="d2e325c0593a319e" providerId="LiveId" clId="{C5D15607-3D89-4432-AEBA-7EDDE20FB0FE}" dt="2022-07-21T05:27:48.893" v="4236" actId="20577"/>
          <ac:spMkLst>
            <pc:docMk/>
            <pc:sldMk cId="2649531586" sldId="689"/>
            <ac:spMk id="12" creationId="{73DD812F-0EC0-C258-4665-E76E26DB51A4}"/>
          </ac:spMkLst>
        </pc:spChg>
        <pc:spChg chg="add mod">
          <ac:chgData name="Naimish Vadodariya" userId="d2e325c0593a319e" providerId="LiveId" clId="{C5D15607-3D89-4432-AEBA-7EDDE20FB0FE}" dt="2022-07-21T05:25:39.785" v="4152" actId="1036"/>
          <ac:spMkLst>
            <pc:docMk/>
            <pc:sldMk cId="2649531586" sldId="689"/>
            <ac:spMk id="13" creationId="{F8515CA1-B5FF-0A60-1C7B-FD0213C3B486}"/>
          </ac:spMkLst>
        </pc:spChg>
        <pc:graphicFrameChg chg="modGraphic">
          <ac:chgData name="Naimish Vadodariya" userId="d2e325c0593a319e" providerId="LiveId" clId="{C5D15607-3D89-4432-AEBA-7EDDE20FB0FE}" dt="2022-07-21T05:35:39.479" v="4421" actId="2062"/>
          <ac:graphicFrameMkLst>
            <pc:docMk/>
            <pc:sldMk cId="2649531586" sldId="689"/>
            <ac:graphicFrameMk id="4" creationId="{2486BC6F-42B7-4A1D-889E-1B1818D1D5FB}"/>
          </ac:graphicFrameMkLst>
        </pc:graphicFrameChg>
      </pc:sldChg>
      <pc:sldChg chg="addSp delSp modSp add mod delAnim modAnim">
        <pc:chgData name="Naimish Vadodariya" userId="d2e325c0593a319e" providerId="LiveId" clId="{C5D15607-3D89-4432-AEBA-7EDDE20FB0FE}" dt="2022-07-21T05:43:56.298" v="4484" actId="20577"/>
        <pc:sldMkLst>
          <pc:docMk/>
          <pc:sldMk cId="961310112" sldId="690"/>
        </pc:sldMkLst>
        <pc:spChg chg="mod">
          <ac:chgData name="Naimish Vadodariya" userId="d2e325c0593a319e" providerId="LiveId" clId="{C5D15607-3D89-4432-AEBA-7EDDE20FB0FE}" dt="2022-07-21T05:43:56.298" v="4484" actId="20577"/>
          <ac:spMkLst>
            <pc:docMk/>
            <pc:sldMk cId="961310112" sldId="690"/>
            <ac:spMk id="2" creationId="{00000000-0000-0000-0000-000000000000}"/>
          </ac:spMkLst>
        </pc:spChg>
        <pc:spChg chg="mod">
          <ac:chgData name="Naimish Vadodariya" userId="d2e325c0593a319e" providerId="LiveId" clId="{C5D15607-3D89-4432-AEBA-7EDDE20FB0FE}" dt="2022-07-21T05:33:46.104" v="4386" actId="14100"/>
          <ac:spMkLst>
            <pc:docMk/>
            <pc:sldMk cId="961310112" sldId="690"/>
            <ac:spMk id="3" creationId="{00000000-0000-0000-0000-000000000000}"/>
          </ac:spMkLst>
        </pc:spChg>
        <pc:spChg chg="mod">
          <ac:chgData name="Naimish Vadodariya" userId="d2e325c0593a319e" providerId="LiveId" clId="{C5D15607-3D89-4432-AEBA-7EDDE20FB0FE}" dt="2022-07-21T05:33:09.537" v="4376" actId="20577"/>
          <ac:spMkLst>
            <pc:docMk/>
            <pc:sldMk cId="961310112" sldId="690"/>
            <ac:spMk id="7" creationId="{EF46A604-D831-08C9-8A1F-5B773647B7F5}"/>
          </ac:spMkLst>
        </pc:spChg>
        <pc:spChg chg="mod">
          <ac:chgData name="Naimish Vadodariya" userId="d2e325c0593a319e" providerId="LiveId" clId="{C5D15607-3D89-4432-AEBA-7EDDE20FB0FE}" dt="2022-07-21T05:32:41.715" v="4355" actId="20577"/>
          <ac:spMkLst>
            <pc:docMk/>
            <pc:sldMk cId="961310112" sldId="690"/>
            <ac:spMk id="8" creationId="{EB211650-5962-6765-C899-42E92A5E821E}"/>
          </ac:spMkLst>
        </pc:spChg>
        <pc:spChg chg="del">
          <ac:chgData name="Naimish Vadodariya" userId="d2e325c0593a319e" providerId="LiveId" clId="{C5D15607-3D89-4432-AEBA-7EDDE20FB0FE}" dt="2022-07-21T05:31:04.043" v="4274" actId="478"/>
          <ac:spMkLst>
            <pc:docMk/>
            <pc:sldMk cId="961310112" sldId="690"/>
            <ac:spMk id="11" creationId="{B48D4D86-CCDA-83F0-5065-DF6BF1444A24}"/>
          </ac:spMkLst>
        </pc:spChg>
        <pc:spChg chg="del">
          <ac:chgData name="Naimish Vadodariya" userId="d2e325c0593a319e" providerId="LiveId" clId="{C5D15607-3D89-4432-AEBA-7EDDE20FB0FE}" dt="2022-07-21T05:31:08.114" v="4276" actId="478"/>
          <ac:spMkLst>
            <pc:docMk/>
            <pc:sldMk cId="961310112" sldId="690"/>
            <ac:spMk id="12" creationId="{73DD812F-0EC0-C258-4665-E76E26DB51A4}"/>
          </ac:spMkLst>
        </pc:spChg>
        <pc:spChg chg="del">
          <ac:chgData name="Naimish Vadodariya" userId="d2e325c0593a319e" providerId="LiveId" clId="{C5D15607-3D89-4432-AEBA-7EDDE20FB0FE}" dt="2022-07-21T05:31:06.177" v="4275" actId="478"/>
          <ac:spMkLst>
            <pc:docMk/>
            <pc:sldMk cId="961310112" sldId="690"/>
            <ac:spMk id="13" creationId="{F8515CA1-B5FF-0A60-1C7B-FD0213C3B486}"/>
          </ac:spMkLst>
        </pc:spChg>
        <pc:spChg chg="add mod">
          <ac:chgData name="Naimish Vadodariya" userId="d2e325c0593a319e" providerId="LiveId" clId="{C5D15607-3D89-4432-AEBA-7EDDE20FB0FE}" dt="2022-07-21T05:43:07.405" v="4479" actId="1036"/>
          <ac:spMkLst>
            <pc:docMk/>
            <pc:sldMk cId="961310112" sldId="690"/>
            <ac:spMk id="15" creationId="{C4499F60-3764-5CC8-5C83-857AC1583F24}"/>
          </ac:spMkLst>
        </pc:spChg>
        <pc:spChg chg="add mod">
          <ac:chgData name="Naimish Vadodariya" userId="d2e325c0593a319e" providerId="LiveId" clId="{C5D15607-3D89-4432-AEBA-7EDDE20FB0FE}" dt="2022-07-21T05:43:07.405" v="4479" actId="1036"/>
          <ac:spMkLst>
            <pc:docMk/>
            <pc:sldMk cId="961310112" sldId="690"/>
            <ac:spMk id="16" creationId="{08A50DC0-ACD1-C821-B8A5-EE4CB8303E37}"/>
          </ac:spMkLst>
        </pc:spChg>
        <pc:spChg chg="add mod">
          <ac:chgData name="Naimish Vadodariya" userId="d2e325c0593a319e" providerId="LiveId" clId="{C5D15607-3D89-4432-AEBA-7EDDE20FB0FE}" dt="2022-07-21T05:43:07.405" v="4479" actId="1036"/>
          <ac:spMkLst>
            <pc:docMk/>
            <pc:sldMk cId="961310112" sldId="690"/>
            <ac:spMk id="17" creationId="{43DE4105-031D-D0DE-E4D9-777C2F947096}"/>
          </ac:spMkLst>
        </pc:spChg>
        <pc:graphicFrameChg chg="modGraphic">
          <ac:chgData name="Naimish Vadodariya" userId="d2e325c0593a319e" providerId="LiveId" clId="{C5D15607-3D89-4432-AEBA-7EDDE20FB0FE}" dt="2022-07-21T05:35:33.873" v="4420" actId="2062"/>
          <ac:graphicFrameMkLst>
            <pc:docMk/>
            <pc:sldMk cId="961310112" sldId="690"/>
            <ac:graphicFrameMk id="4" creationId="{2486BC6F-42B7-4A1D-889E-1B1818D1D5FB}"/>
          </ac:graphicFrameMkLst>
        </pc:graphicFrameChg>
        <pc:graphicFrameChg chg="add mod modGraphic">
          <ac:chgData name="Naimish Vadodariya" userId="d2e325c0593a319e" providerId="LiveId" clId="{C5D15607-3D89-4432-AEBA-7EDDE20FB0FE}" dt="2022-07-21T05:35:29.136" v="4419" actId="2062"/>
          <ac:graphicFrameMkLst>
            <pc:docMk/>
            <pc:sldMk cId="961310112" sldId="690"/>
            <ac:graphicFrameMk id="14" creationId="{CD4CB208-6586-AAD4-1436-DDA0A3C682F0}"/>
          </ac:graphicFrameMkLst>
        </pc:graphicFrameChg>
      </pc:sldChg>
      <pc:sldChg chg="modSp add del mod">
        <pc:chgData name="Naimish Vadodariya" userId="d2e325c0593a319e" providerId="LiveId" clId="{C5D15607-3D89-4432-AEBA-7EDDE20FB0FE}" dt="2022-07-21T05:49:07.217" v="4559" actId="2696"/>
        <pc:sldMkLst>
          <pc:docMk/>
          <pc:sldMk cId="1373516055" sldId="691"/>
        </pc:sldMkLst>
        <pc:spChg chg="mod">
          <ac:chgData name="Naimish Vadodariya" userId="d2e325c0593a319e" providerId="LiveId" clId="{C5D15607-3D89-4432-AEBA-7EDDE20FB0FE}" dt="2022-07-21T05:43:52.616" v="4482" actId="20577"/>
          <ac:spMkLst>
            <pc:docMk/>
            <pc:sldMk cId="1373516055" sldId="691"/>
            <ac:spMk id="2" creationId="{00000000-0000-0000-0000-000000000000}"/>
          </ac:spMkLst>
        </pc:spChg>
      </pc:sldChg>
      <pc:sldChg chg="addSp delSp modSp add mod delAnim modAnim">
        <pc:chgData name="Naimish Vadodariya" userId="d2e325c0593a319e" providerId="LiveId" clId="{C5D15607-3D89-4432-AEBA-7EDDE20FB0FE}" dt="2022-07-22T07:14:55.864" v="4739"/>
        <pc:sldMkLst>
          <pc:docMk/>
          <pc:sldMk cId="1845432079" sldId="692"/>
        </pc:sldMkLst>
        <pc:spChg chg="mod">
          <ac:chgData name="Naimish Vadodariya" userId="d2e325c0593a319e" providerId="LiveId" clId="{C5D15607-3D89-4432-AEBA-7EDDE20FB0FE}" dt="2022-07-21T05:44:53.918" v="4493" actId="20577"/>
          <ac:spMkLst>
            <pc:docMk/>
            <pc:sldMk cId="1845432079" sldId="692"/>
            <ac:spMk id="2" creationId="{00000000-0000-0000-0000-000000000000}"/>
          </ac:spMkLst>
        </pc:spChg>
        <pc:spChg chg="del">
          <ac:chgData name="Naimish Vadodariya" userId="d2e325c0593a319e" providerId="LiveId" clId="{C5D15607-3D89-4432-AEBA-7EDDE20FB0FE}" dt="2022-07-21T05:46:39.565" v="4535" actId="478"/>
          <ac:spMkLst>
            <pc:docMk/>
            <pc:sldMk cId="1845432079" sldId="692"/>
            <ac:spMk id="3" creationId="{00000000-0000-0000-0000-000000000000}"/>
          </ac:spMkLst>
        </pc:spChg>
        <pc:spChg chg="mod">
          <ac:chgData name="Naimish Vadodariya" userId="d2e325c0593a319e" providerId="LiveId" clId="{C5D15607-3D89-4432-AEBA-7EDDE20FB0FE}" dt="2022-07-21T05:45:37.003" v="4524" actId="20577"/>
          <ac:spMkLst>
            <pc:docMk/>
            <pc:sldMk cId="1845432079" sldId="692"/>
            <ac:spMk id="7" creationId="{EF46A604-D831-08C9-8A1F-5B773647B7F5}"/>
          </ac:spMkLst>
        </pc:spChg>
        <pc:spChg chg="mod">
          <ac:chgData name="Naimish Vadodariya" userId="d2e325c0593a319e" providerId="LiveId" clId="{C5D15607-3D89-4432-AEBA-7EDDE20FB0FE}" dt="2022-07-21T05:45:13.701" v="4518" actId="20577"/>
          <ac:spMkLst>
            <pc:docMk/>
            <pc:sldMk cId="1845432079" sldId="692"/>
            <ac:spMk id="8" creationId="{EB211650-5962-6765-C899-42E92A5E821E}"/>
          </ac:spMkLst>
        </pc:spChg>
        <pc:spChg chg="del">
          <ac:chgData name="Naimish Vadodariya" userId="d2e325c0593a319e" providerId="LiveId" clId="{C5D15607-3D89-4432-AEBA-7EDDE20FB0FE}" dt="2022-07-21T05:46:51.949" v="4537" actId="478"/>
          <ac:spMkLst>
            <pc:docMk/>
            <pc:sldMk cId="1845432079" sldId="692"/>
            <ac:spMk id="9" creationId="{00000000-0000-0000-0000-000000000000}"/>
          </ac:spMkLst>
        </pc:spChg>
        <pc:spChg chg="add del mod">
          <ac:chgData name="Naimish Vadodariya" userId="d2e325c0593a319e" providerId="LiveId" clId="{C5D15607-3D89-4432-AEBA-7EDDE20FB0FE}" dt="2022-07-21T05:46:43.731" v="4536" actId="478"/>
          <ac:spMkLst>
            <pc:docMk/>
            <pc:sldMk cId="1845432079" sldId="692"/>
            <ac:spMk id="11" creationId="{DF1781DA-D82F-99E5-413F-05C06CA304F1}"/>
          </ac:spMkLst>
        </pc:spChg>
        <pc:spChg chg="mod">
          <ac:chgData name="Naimish Vadodariya" userId="d2e325c0593a319e" providerId="LiveId" clId="{C5D15607-3D89-4432-AEBA-7EDDE20FB0FE}" dt="2022-07-21T05:46:22.262" v="4533" actId="20577"/>
          <ac:spMkLst>
            <pc:docMk/>
            <pc:sldMk cId="1845432079" sldId="692"/>
            <ac:spMk id="15" creationId="{C4499F60-3764-5CC8-5C83-857AC1583F24}"/>
          </ac:spMkLst>
        </pc:spChg>
        <pc:spChg chg="mod">
          <ac:chgData name="Naimish Vadodariya" userId="d2e325c0593a319e" providerId="LiveId" clId="{C5D15607-3D89-4432-AEBA-7EDDE20FB0FE}" dt="2022-07-21T05:46:12.436" v="4526" actId="14100"/>
          <ac:spMkLst>
            <pc:docMk/>
            <pc:sldMk cId="1845432079" sldId="692"/>
            <ac:spMk id="16" creationId="{08A50DC0-ACD1-C821-B8A5-EE4CB8303E37}"/>
          </ac:spMkLst>
        </pc:spChg>
        <pc:spChg chg="mod">
          <ac:chgData name="Naimish Vadodariya" userId="d2e325c0593a319e" providerId="LiveId" clId="{C5D15607-3D89-4432-AEBA-7EDDE20FB0FE}" dt="2022-07-21T05:46:35.456" v="4534" actId="14100"/>
          <ac:spMkLst>
            <pc:docMk/>
            <pc:sldMk cId="1845432079" sldId="692"/>
            <ac:spMk id="17" creationId="{43DE4105-031D-D0DE-E4D9-777C2F947096}"/>
          </ac:spMkLst>
        </pc:spChg>
        <pc:graphicFrameChg chg="modGraphic">
          <ac:chgData name="Naimish Vadodariya" userId="d2e325c0593a319e" providerId="LiveId" clId="{C5D15607-3D89-4432-AEBA-7EDDE20FB0FE}" dt="2022-07-21T05:46:58.204" v="4538" actId="207"/>
          <ac:graphicFrameMkLst>
            <pc:docMk/>
            <pc:sldMk cId="1845432079" sldId="692"/>
            <ac:graphicFrameMk id="4" creationId="{2486BC6F-42B7-4A1D-889E-1B1818D1D5FB}"/>
          </ac:graphicFrameMkLst>
        </pc:graphicFrameChg>
        <pc:graphicFrameChg chg="modGraphic">
          <ac:chgData name="Naimish Vadodariya" userId="d2e325c0593a319e" providerId="LiveId" clId="{C5D15607-3D89-4432-AEBA-7EDDE20FB0FE}" dt="2022-07-21T05:48:05.438" v="4553" actId="207"/>
          <ac:graphicFrameMkLst>
            <pc:docMk/>
            <pc:sldMk cId="1845432079" sldId="692"/>
            <ac:graphicFrameMk id="14" creationId="{CD4CB208-6586-AAD4-1436-DDA0A3C682F0}"/>
          </ac:graphicFrameMkLst>
        </pc:graphicFrameChg>
        <pc:cxnChg chg="add mod">
          <ac:chgData name="Naimish Vadodariya" userId="d2e325c0593a319e" providerId="LiveId" clId="{C5D15607-3D89-4432-AEBA-7EDDE20FB0FE}" dt="2022-07-21T05:47:50.680" v="4552" actId="1036"/>
          <ac:cxnSpMkLst>
            <pc:docMk/>
            <pc:sldMk cId="1845432079" sldId="692"/>
            <ac:cxnSpMk id="13" creationId="{DD2346FC-414E-CC60-75EE-61A0300100B9}"/>
          </ac:cxnSpMkLst>
        </pc:cxnChg>
        <pc:cxnChg chg="add mod">
          <ac:chgData name="Naimish Vadodariya" userId="d2e325c0593a319e" providerId="LiveId" clId="{C5D15607-3D89-4432-AEBA-7EDDE20FB0FE}" dt="2022-07-21T05:47:50.680" v="4552" actId="1036"/>
          <ac:cxnSpMkLst>
            <pc:docMk/>
            <pc:sldMk cId="1845432079" sldId="692"/>
            <ac:cxnSpMk id="18" creationId="{772E376C-53DA-0001-04C6-ED1A78FF55BD}"/>
          </ac:cxnSpMkLst>
        </pc:cxnChg>
        <pc:cxnChg chg="add mod">
          <ac:chgData name="Naimish Vadodariya" userId="d2e325c0593a319e" providerId="LiveId" clId="{C5D15607-3D89-4432-AEBA-7EDDE20FB0FE}" dt="2022-07-21T05:47:36.243" v="4545" actId="571"/>
          <ac:cxnSpMkLst>
            <pc:docMk/>
            <pc:sldMk cId="1845432079" sldId="692"/>
            <ac:cxnSpMk id="21" creationId="{2DA2DA60-DB6C-327E-FF1E-619A8EBD09B5}"/>
          </ac:cxnSpMkLst>
        </pc:cxnChg>
        <pc:cxnChg chg="add mod">
          <ac:chgData name="Naimish Vadodariya" userId="d2e325c0593a319e" providerId="LiveId" clId="{C5D15607-3D89-4432-AEBA-7EDDE20FB0FE}" dt="2022-07-21T05:47:36.243" v="4545" actId="571"/>
          <ac:cxnSpMkLst>
            <pc:docMk/>
            <pc:sldMk cId="1845432079" sldId="692"/>
            <ac:cxnSpMk id="22" creationId="{B7FD1C1A-0CC7-6EEC-2177-2BBB22249870}"/>
          </ac:cxnSpMkLst>
        </pc:cxnChg>
      </pc:sldChg>
    </pc:docChg>
  </pc:docChgLst>
  <pc:docChgLst>
    <pc:chgData name="Naimish Vadodariya" userId="d2e325c0593a319e" providerId="Windows Live" clId="Web-{3B9816C4-4560-45CC-A3CB-4E3B35056D62}"/>
    <pc:docChg chg="modSld">
      <pc:chgData name="Naimish Vadodariya" userId="d2e325c0593a319e" providerId="Windows Live" clId="Web-{3B9816C4-4560-45CC-A3CB-4E3B35056D62}" dt="2022-10-06T11:53:55.781" v="1" actId="20577"/>
      <pc:docMkLst>
        <pc:docMk/>
      </pc:docMkLst>
      <pc:sldChg chg="modSp">
        <pc:chgData name="Naimish Vadodariya" userId="d2e325c0593a319e" providerId="Windows Live" clId="Web-{3B9816C4-4560-45CC-A3CB-4E3B35056D62}" dt="2022-10-06T11:53:55.781" v="1" actId="20577"/>
        <pc:sldMkLst>
          <pc:docMk/>
          <pc:sldMk cId="2075909395" sldId="749"/>
        </pc:sldMkLst>
        <pc:spChg chg="mod">
          <ac:chgData name="Naimish Vadodariya" userId="d2e325c0593a319e" providerId="Windows Live" clId="Web-{3B9816C4-4560-45CC-A3CB-4E3B35056D62}" dt="2022-10-06T11:53:55.781" v="1" actId="20577"/>
          <ac:spMkLst>
            <pc:docMk/>
            <pc:sldMk cId="2075909395" sldId="749"/>
            <ac:spMk id="2" creationId="{5DB7781E-5614-4BDD-1E02-A7AA1F534BD4}"/>
          </ac:spMkLst>
        </pc:spChg>
      </pc:sldChg>
    </pc:docChg>
  </pc:docChgLst>
  <pc:docChgLst>
    <pc:chgData name="Naimish Vadodariya" userId="d2e325c0593a319e" providerId="LiveId" clId="{4720A315-5A2E-4271-BFB1-BB9042A829E5}"/>
    <pc:docChg chg="undo redo custSel addSld delSld modSld sldOrd">
      <pc:chgData name="Naimish Vadodariya" userId="d2e325c0593a319e" providerId="LiveId" clId="{4720A315-5A2E-4271-BFB1-BB9042A829E5}" dt="2022-07-10T03:57:09.696" v="677" actId="20577"/>
      <pc:docMkLst>
        <pc:docMk/>
      </pc:docMkLst>
      <pc:sldChg chg="addSp delSp modSp mod addAnim delAnim">
        <pc:chgData name="Naimish Vadodariya" userId="d2e325c0593a319e" providerId="LiveId" clId="{4720A315-5A2E-4271-BFB1-BB9042A829E5}" dt="2022-07-08T16:31:11.035" v="586" actId="14100"/>
        <pc:sldMkLst>
          <pc:docMk/>
          <pc:sldMk cId="1915482141" sldId="289"/>
        </pc:sldMkLst>
        <pc:spChg chg="mod topLvl">
          <ac:chgData name="Naimish Vadodariya" userId="d2e325c0593a319e" providerId="LiveId" clId="{4720A315-5A2E-4271-BFB1-BB9042A829E5}" dt="2022-07-08T16:30:49.836" v="571" actId="478"/>
          <ac:spMkLst>
            <pc:docMk/>
            <pc:sldMk cId="1915482141" sldId="289"/>
            <ac:spMk id="4" creationId="{E9A4A388-3701-E936-5D61-943EDF699402}"/>
          </ac:spMkLst>
        </pc:spChg>
        <pc:spChg chg="add del mod topLvl">
          <ac:chgData name="Naimish Vadodariya" userId="d2e325c0593a319e" providerId="LiveId" clId="{4720A315-5A2E-4271-BFB1-BB9042A829E5}" dt="2022-07-08T16:31:11.035" v="586" actId="14100"/>
          <ac:spMkLst>
            <pc:docMk/>
            <pc:sldMk cId="1915482141" sldId="289"/>
            <ac:spMk id="5" creationId="{1A3C4AD4-AE2C-BB37-D8F4-E2CF8B009D71}"/>
          </ac:spMkLst>
        </pc:spChg>
        <pc:spChg chg="add del mod">
          <ac:chgData name="Naimish Vadodariya" userId="d2e325c0593a319e" providerId="LiveId" clId="{4720A315-5A2E-4271-BFB1-BB9042A829E5}" dt="2022-07-08T16:30:54.179" v="572" actId="478"/>
          <ac:spMkLst>
            <pc:docMk/>
            <pc:sldMk cId="1915482141" sldId="289"/>
            <ac:spMk id="6" creationId="{2E021695-34EC-5D16-AFE9-7C77205942CF}"/>
          </ac:spMkLst>
        </pc:spChg>
        <pc:grpChg chg="add del">
          <ac:chgData name="Naimish Vadodariya" userId="d2e325c0593a319e" providerId="LiveId" clId="{4720A315-5A2E-4271-BFB1-BB9042A829E5}" dt="2022-07-08T16:30:49.836" v="571" actId="478"/>
          <ac:grpSpMkLst>
            <pc:docMk/>
            <pc:sldMk cId="1915482141" sldId="289"/>
            <ac:grpSpMk id="3" creationId="{B814C6DB-F447-EDE6-462B-FA2DE34F8D8C}"/>
          </ac:grpSpMkLst>
        </pc:grpChg>
      </pc:sldChg>
      <pc:sldChg chg="addSp modSp mod modAnim">
        <pc:chgData name="Naimish Vadodariya" userId="d2e325c0593a319e" providerId="LiveId" clId="{4720A315-5A2E-4271-BFB1-BB9042A829E5}" dt="2022-07-10T03:57:09.696" v="677" actId="20577"/>
        <pc:sldMkLst>
          <pc:docMk/>
          <pc:sldMk cId="2554711902" sldId="291"/>
        </pc:sldMkLst>
        <pc:spChg chg="mod">
          <ac:chgData name="Naimish Vadodariya" userId="d2e325c0593a319e" providerId="LiveId" clId="{4720A315-5A2E-4271-BFB1-BB9042A829E5}" dt="2022-07-08T16:15:43.878" v="352" actId="20577"/>
          <ac:spMkLst>
            <pc:docMk/>
            <pc:sldMk cId="2554711902" sldId="291"/>
            <ac:spMk id="2" creationId="{095EF1AA-B384-4B3C-AA64-26D31B983DC1}"/>
          </ac:spMkLst>
        </pc:spChg>
        <pc:spChg chg="add mod">
          <ac:chgData name="Naimish Vadodariya" userId="d2e325c0593a319e" providerId="LiveId" clId="{4720A315-5A2E-4271-BFB1-BB9042A829E5}" dt="2022-07-08T16:36:09.671" v="674" actId="1582"/>
          <ac:spMkLst>
            <pc:docMk/>
            <pc:sldMk cId="2554711902" sldId="291"/>
            <ac:spMk id="3" creationId="{C1A1189A-7AFE-CCC8-8A9C-0C401FF3B55B}"/>
          </ac:spMkLst>
        </pc:spChg>
        <pc:spChg chg="add mod">
          <ac:chgData name="Naimish Vadodariya" userId="d2e325c0593a319e" providerId="LiveId" clId="{4720A315-5A2E-4271-BFB1-BB9042A829E5}" dt="2022-07-08T16:16:26.732" v="356" actId="1582"/>
          <ac:spMkLst>
            <pc:docMk/>
            <pc:sldMk cId="2554711902" sldId="291"/>
            <ac:spMk id="4" creationId="{0A8696B3-C7C3-43DD-0940-820E303B2436}"/>
          </ac:spMkLst>
        </pc:spChg>
        <pc:spChg chg="mod">
          <ac:chgData name="Naimish Vadodariya" userId="d2e325c0593a319e" providerId="LiveId" clId="{4720A315-5A2E-4271-BFB1-BB9042A829E5}" dt="2022-07-10T03:57:09.696" v="677" actId="20577"/>
          <ac:spMkLst>
            <pc:docMk/>
            <pc:sldMk cId="2554711902" sldId="291"/>
            <ac:spMk id="5" creationId="{C4A6F3DF-2EB8-43CF-3795-79063F5A0067}"/>
          </ac:spMkLst>
        </pc:spChg>
        <pc:spChg chg="mod">
          <ac:chgData name="Naimish Vadodariya" userId="d2e325c0593a319e" providerId="LiveId" clId="{4720A315-5A2E-4271-BFB1-BB9042A829E5}" dt="2022-07-08T16:20:35.779" v="375" actId="14100"/>
          <ac:spMkLst>
            <pc:docMk/>
            <pc:sldMk cId="2554711902" sldId="291"/>
            <ac:spMk id="7" creationId="{72A86601-7B9C-F9F6-5604-2455DAE19E61}"/>
          </ac:spMkLst>
        </pc:spChg>
      </pc:sldChg>
      <pc:sldChg chg="modSp">
        <pc:chgData name="Naimish Vadodariya" userId="d2e325c0593a319e" providerId="LiveId" clId="{4720A315-5A2E-4271-BFB1-BB9042A829E5}" dt="2022-07-08T16:31:33.453" v="587" actId="6549"/>
        <pc:sldMkLst>
          <pc:docMk/>
          <pc:sldMk cId="4216305698" sldId="292"/>
        </pc:sldMkLst>
        <pc:spChg chg="mod">
          <ac:chgData name="Naimish Vadodariya" userId="d2e325c0593a319e" providerId="LiveId" clId="{4720A315-5A2E-4271-BFB1-BB9042A829E5}" dt="2022-07-08T16:31:33.453" v="587" actId="6549"/>
          <ac:spMkLst>
            <pc:docMk/>
            <pc:sldMk cId="4216305698" sldId="292"/>
            <ac:spMk id="9" creationId="{BDA2F9A4-6988-4274-8384-12496EC9D59D}"/>
          </ac:spMkLst>
        </pc:spChg>
      </pc:sldChg>
      <pc:sldChg chg="modSp mod">
        <pc:chgData name="Naimish Vadodariya" userId="d2e325c0593a319e" providerId="LiveId" clId="{4720A315-5A2E-4271-BFB1-BB9042A829E5}" dt="2022-07-08T16:35:34.882" v="673" actId="20577"/>
        <pc:sldMkLst>
          <pc:docMk/>
          <pc:sldMk cId="1234560127" sldId="325"/>
        </pc:sldMkLst>
        <pc:spChg chg="mod">
          <ac:chgData name="Naimish Vadodariya" userId="d2e325c0593a319e" providerId="LiveId" clId="{4720A315-5A2E-4271-BFB1-BB9042A829E5}" dt="2022-07-08T16:35:34.882" v="673" actId="20577"/>
          <ac:spMkLst>
            <pc:docMk/>
            <pc:sldMk cId="1234560127" sldId="325"/>
            <ac:spMk id="2" creationId="{E1F2D5F8-87CB-4B5B-8EC7-5F4CE6485746}"/>
          </ac:spMkLst>
        </pc:spChg>
      </pc:sldChg>
      <pc:sldChg chg="modSp mod ord modAnim">
        <pc:chgData name="Naimish Vadodariya" userId="d2e325c0593a319e" providerId="LiveId" clId="{4720A315-5A2E-4271-BFB1-BB9042A829E5}" dt="2022-07-08T16:33:13.373" v="599" actId="113"/>
        <pc:sldMkLst>
          <pc:docMk/>
          <pc:sldMk cId="207174456" sldId="326"/>
        </pc:sldMkLst>
        <pc:spChg chg="mod">
          <ac:chgData name="Naimish Vadodariya" userId="d2e325c0593a319e" providerId="LiveId" clId="{4720A315-5A2E-4271-BFB1-BB9042A829E5}" dt="2022-07-08T16:33:13.373" v="599" actId="113"/>
          <ac:spMkLst>
            <pc:docMk/>
            <pc:sldMk cId="207174456" sldId="326"/>
            <ac:spMk id="3" creationId="{139A428D-8F15-4206-B337-FA27C005FA71}"/>
          </ac:spMkLst>
        </pc:spChg>
      </pc:sldChg>
      <pc:sldChg chg="modSp add mod">
        <pc:chgData name="Naimish Vadodariya" userId="d2e325c0593a319e" providerId="LiveId" clId="{4720A315-5A2E-4271-BFB1-BB9042A829E5}" dt="2022-07-08T02:29:46.351" v="19" actId="20577"/>
        <pc:sldMkLst>
          <pc:docMk/>
          <pc:sldMk cId="200374224" sldId="327"/>
        </pc:sldMkLst>
        <pc:spChg chg="mod">
          <ac:chgData name="Naimish Vadodariya" userId="d2e325c0593a319e" providerId="LiveId" clId="{4720A315-5A2E-4271-BFB1-BB9042A829E5}" dt="2022-07-08T02:29:46.351" v="19" actId="20577"/>
          <ac:spMkLst>
            <pc:docMk/>
            <pc:sldMk cId="200374224" sldId="327"/>
            <ac:spMk id="2" creationId="{54D792E8-8838-4744-A7DD-92B0ED18307B}"/>
          </ac:spMkLst>
        </pc:spChg>
        <pc:spChg chg="mod">
          <ac:chgData name="Naimish Vadodariya" userId="d2e325c0593a319e" providerId="LiveId" clId="{4720A315-5A2E-4271-BFB1-BB9042A829E5}" dt="2022-07-08T02:29:40.730" v="2" actId="20577"/>
          <ac:spMkLst>
            <pc:docMk/>
            <pc:sldMk cId="200374224" sldId="327"/>
            <ac:spMk id="3" creationId="{6C915463-E8EE-4502-8261-E337007EFAAF}"/>
          </ac:spMkLst>
        </pc:spChg>
      </pc:sldChg>
      <pc:sldChg chg="modSp add mod">
        <pc:chgData name="Naimish Vadodariya" userId="d2e325c0593a319e" providerId="LiveId" clId="{4720A315-5A2E-4271-BFB1-BB9042A829E5}" dt="2022-07-08T02:30:01.980" v="45" actId="20577"/>
        <pc:sldMkLst>
          <pc:docMk/>
          <pc:sldMk cId="700880048" sldId="328"/>
        </pc:sldMkLst>
        <pc:spChg chg="mod">
          <ac:chgData name="Naimish Vadodariya" userId="d2e325c0593a319e" providerId="LiveId" clId="{4720A315-5A2E-4271-BFB1-BB9042A829E5}" dt="2022-07-08T02:30:01.980" v="45" actId="20577"/>
          <ac:spMkLst>
            <pc:docMk/>
            <pc:sldMk cId="700880048" sldId="328"/>
            <ac:spMk id="2" creationId="{E1F2D5F8-87CB-4B5B-8EC7-5F4CE6485746}"/>
          </ac:spMkLst>
        </pc:spChg>
      </pc:sldChg>
      <pc:sldChg chg="modSp add mod">
        <pc:chgData name="Naimish Vadodariya" userId="d2e325c0593a319e" providerId="LiveId" clId="{4720A315-5A2E-4271-BFB1-BB9042A829E5}" dt="2022-07-08T02:32:29.970" v="118" actId="20577"/>
        <pc:sldMkLst>
          <pc:docMk/>
          <pc:sldMk cId="2908367801" sldId="329"/>
        </pc:sldMkLst>
        <pc:spChg chg="mod">
          <ac:chgData name="Naimish Vadodariya" userId="d2e325c0593a319e" providerId="LiveId" clId="{4720A315-5A2E-4271-BFB1-BB9042A829E5}" dt="2022-07-08T02:32:29.970" v="118" actId="20577"/>
          <ac:spMkLst>
            <pc:docMk/>
            <pc:sldMk cId="2908367801" sldId="329"/>
            <ac:spMk id="2" creationId="{E1F2D5F8-87CB-4B5B-8EC7-5F4CE6485746}"/>
          </ac:spMkLst>
        </pc:spChg>
      </pc:sldChg>
      <pc:sldChg chg="modSp add mod">
        <pc:chgData name="Naimish Vadodariya" userId="d2e325c0593a319e" providerId="LiveId" clId="{4720A315-5A2E-4271-BFB1-BB9042A829E5}" dt="2022-07-08T02:30:35.970" v="114" actId="20577"/>
        <pc:sldMkLst>
          <pc:docMk/>
          <pc:sldMk cId="2459902967" sldId="330"/>
        </pc:sldMkLst>
        <pc:spChg chg="mod">
          <ac:chgData name="Naimish Vadodariya" userId="d2e325c0593a319e" providerId="LiveId" clId="{4720A315-5A2E-4271-BFB1-BB9042A829E5}" dt="2022-07-08T02:30:35.970" v="114" actId="20577"/>
          <ac:spMkLst>
            <pc:docMk/>
            <pc:sldMk cId="2459902967" sldId="330"/>
            <ac:spMk id="2" creationId="{E1F2D5F8-87CB-4B5B-8EC7-5F4CE6485746}"/>
          </ac:spMkLst>
        </pc:spChg>
      </pc:sldChg>
      <pc:sldChg chg="modSp add mod">
        <pc:chgData name="Naimish Vadodariya" userId="d2e325c0593a319e" providerId="LiveId" clId="{4720A315-5A2E-4271-BFB1-BB9042A829E5}" dt="2022-07-08T02:33:02.331" v="190" actId="20577"/>
        <pc:sldMkLst>
          <pc:docMk/>
          <pc:sldMk cId="3640156525" sldId="331"/>
        </pc:sldMkLst>
        <pc:spChg chg="mod">
          <ac:chgData name="Naimish Vadodariya" userId="d2e325c0593a319e" providerId="LiveId" clId="{4720A315-5A2E-4271-BFB1-BB9042A829E5}" dt="2022-07-08T02:33:02.331" v="190" actId="20577"/>
          <ac:spMkLst>
            <pc:docMk/>
            <pc:sldMk cId="3640156525" sldId="331"/>
            <ac:spMk id="2" creationId="{E1F2D5F8-87CB-4B5B-8EC7-5F4CE6485746}"/>
          </ac:spMkLst>
        </pc:spChg>
      </pc:sldChg>
      <pc:sldChg chg="modSp add mod">
        <pc:chgData name="Naimish Vadodariya" userId="d2e325c0593a319e" providerId="LiveId" clId="{4720A315-5A2E-4271-BFB1-BB9042A829E5}" dt="2022-07-08T02:33:15" v="201" actId="20577"/>
        <pc:sldMkLst>
          <pc:docMk/>
          <pc:sldMk cId="1849273504" sldId="332"/>
        </pc:sldMkLst>
        <pc:spChg chg="mod">
          <ac:chgData name="Naimish Vadodariya" userId="d2e325c0593a319e" providerId="LiveId" clId="{4720A315-5A2E-4271-BFB1-BB9042A829E5}" dt="2022-07-08T02:33:15" v="201" actId="20577"/>
          <ac:spMkLst>
            <pc:docMk/>
            <pc:sldMk cId="1849273504" sldId="332"/>
            <ac:spMk id="2" creationId="{E1F2D5F8-87CB-4B5B-8EC7-5F4CE6485746}"/>
          </ac:spMkLst>
        </pc:spChg>
      </pc:sldChg>
      <pc:sldChg chg="add del">
        <pc:chgData name="Naimish Vadodariya" userId="d2e325c0593a319e" providerId="LiveId" clId="{4720A315-5A2E-4271-BFB1-BB9042A829E5}" dt="2022-07-08T16:35:21.650" v="667" actId="2696"/>
        <pc:sldMkLst>
          <pc:docMk/>
          <pc:sldMk cId="1647061508" sldId="333"/>
        </pc:sldMkLst>
      </pc:sldChg>
    </pc:docChg>
  </pc:docChgLst>
  <pc:docChgLst>
    <pc:chgData name="Naimish Vadodariya" userId="d2e325c0593a319e" providerId="LiveId" clId="{FAF700D0-23DA-4DDF-B9F1-39B3C8BFDC97}"/>
    <pc:docChg chg="undo redo custSel addSld delSld modSld sldOrd modMainMaster">
      <pc:chgData name="Naimish Vadodariya" userId="d2e325c0593a319e" providerId="LiveId" clId="{FAF700D0-23DA-4DDF-B9F1-39B3C8BFDC97}" dt="2022-09-11T04:43:45.459" v="911" actId="20577"/>
      <pc:docMkLst>
        <pc:docMk/>
      </pc:docMkLst>
      <pc:sldChg chg="modSp mod">
        <pc:chgData name="Naimish Vadodariya" userId="d2e325c0593a319e" providerId="LiveId" clId="{FAF700D0-23DA-4DDF-B9F1-39B3C8BFDC97}" dt="2022-09-11T02:46:14.096" v="14" actId="20577"/>
        <pc:sldMkLst>
          <pc:docMk/>
          <pc:sldMk cId="661001938" sldId="283"/>
        </pc:sldMkLst>
        <pc:spChg chg="mod">
          <ac:chgData name="Naimish Vadodariya" userId="d2e325c0593a319e" providerId="LiveId" clId="{FAF700D0-23DA-4DDF-B9F1-39B3C8BFDC97}" dt="2022-09-11T02:46:14.096" v="14" actId="20577"/>
          <ac:spMkLst>
            <pc:docMk/>
            <pc:sldMk cId="661001938" sldId="283"/>
            <ac:spMk id="2" creationId="{0E0A5353-D4D5-43D7-A039-6CFC6871D64F}"/>
          </ac:spMkLst>
        </pc:spChg>
      </pc:sldChg>
      <pc:sldChg chg="del">
        <pc:chgData name="Naimish Vadodariya" userId="d2e325c0593a319e" providerId="LiveId" clId="{FAF700D0-23DA-4DDF-B9F1-39B3C8BFDC97}" dt="2022-09-11T02:38:33.227" v="0" actId="47"/>
        <pc:sldMkLst>
          <pc:docMk/>
          <pc:sldMk cId="2724533103" sldId="288"/>
        </pc:sldMkLst>
      </pc:sldChg>
      <pc:sldChg chg="modSp mod modAnim">
        <pc:chgData name="Naimish Vadodariya" userId="d2e325c0593a319e" providerId="LiveId" clId="{FAF700D0-23DA-4DDF-B9F1-39B3C8BFDC97}" dt="2022-09-11T04:38:50.069" v="828"/>
        <pc:sldMkLst>
          <pc:docMk/>
          <pc:sldMk cId="4216305698" sldId="292"/>
        </pc:sldMkLst>
        <pc:spChg chg="mod">
          <ac:chgData name="Naimish Vadodariya" userId="d2e325c0593a319e" providerId="LiveId" clId="{FAF700D0-23DA-4DDF-B9F1-39B3C8BFDC97}" dt="2022-09-11T03:41:53.196" v="538" actId="5793"/>
          <ac:spMkLst>
            <pc:docMk/>
            <pc:sldMk cId="4216305698" sldId="292"/>
            <ac:spMk id="9" creationId="{BDA2F9A4-6988-4274-8384-12496EC9D59D}"/>
          </ac:spMkLst>
        </pc:spChg>
      </pc:sldChg>
      <pc:sldChg chg="modSp add mod ord modAnim">
        <pc:chgData name="Naimish Vadodariya" userId="d2e325c0593a319e" providerId="LiveId" clId="{FAF700D0-23DA-4DDF-B9F1-39B3C8BFDC97}" dt="2022-09-11T04:22:30.319" v="710" actId="1076"/>
        <pc:sldMkLst>
          <pc:docMk/>
          <pc:sldMk cId="2063409194" sldId="312"/>
        </pc:sldMkLst>
        <pc:spChg chg="mod">
          <ac:chgData name="Naimish Vadodariya" userId="d2e325c0593a319e" providerId="LiveId" clId="{FAF700D0-23DA-4DDF-B9F1-39B3C8BFDC97}" dt="2022-09-11T04:21:30.977" v="705"/>
          <ac:spMkLst>
            <pc:docMk/>
            <pc:sldMk cId="2063409194" sldId="312"/>
            <ac:spMk id="2" creationId="{00000000-0000-0000-0000-000000000000}"/>
          </ac:spMkLst>
        </pc:spChg>
        <pc:spChg chg="mod">
          <ac:chgData name="Naimish Vadodariya" userId="d2e325c0593a319e" providerId="LiveId" clId="{FAF700D0-23DA-4DDF-B9F1-39B3C8BFDC97}" dt="2022-09-11T04:21:00.301" v="681" actId="6549"/>
          <ac:spMkLst>
            <pc:docMk/>
            <pc:sldMk cId="2063409194" sldId="312"/>
            <ac:spMk id="3" creationId="{00000000-0000-0000-0000-000000000000}"/>
          </ac:spMkLst>
        </pc:spChg>
        <pc:spChg chg="mod">
          <ac:chgData name="Naimish Vadodariya" userId="d2e325c0593a319e" providerId="LiveId" clId="{FAF700D0-23DA-4DDF-B9F1-39B3C8BFDC97}" dt="2022-09-11T04:22:30.319" v="710" actId="1076"/>
          <ac:spMkLst>
            <pc:docMk/>
            <pc:sldMk cId="2063409194" sldId="312"/>
            <ac:spMk id="4" creationId="{00000000-0000-0000-0000-000000000000}"/>
          </ac:spMkLst>
        </pc:spChg>
        <pc:spChg chg="mod">
          <ac:chgData name="Naimish Vadodariya" userId="d2e325c0593a319e" providerId="LiveId" clId="{FAF700D0-23DA-4DDF-B9F1-39B3C8BFDC97}" dt="2022-09-11T04:22:30.319" v="710" actId="1076"/>
          <ac:spMkLst>
            <pc:docMk/>
            <pc:sldMk cId="2063409194" sldId="312"/>
            <ac:spMk id="5" creationId="{00000000-0000-0000-0000-000000000000}"/>
          </ac:spMkLst>
        </pc:spChg>
        <pc:spChg chg="mod">
          <ac:chgData name="Naimish Vadodariya" userId="d2e325c0593a319e" providerId="LiveId" clId="{FAF700D0-23DA-4DDF-B9F1-39B3C8BFDC97}" dt="2022-09-11T04:22:30.319" v="710" actId="1076"/>
          <ac:spMkLst>
            <pc:docMk/>
            <pc:sldMk cId="2063409194" sldId="312"/>
            <ac:spMk id="6" creationId="{00000000-0000-0000-0000-000000000000}"/>
          </ac:spMkLst>
        </pc:spChg>
        <pc:spChg chg="mod">
          <ac:chgData name="Naimish Vadodariya" userId="d2e325c0593a319e" providerId="LiveId" clId="{FAF700D0-23DA-4DDF-B9F1-39B3C8BFDC97}" dt="2022-09-11T04:22:30.319" v="710" actId="1076"/>
          <ac:spMkLst>
            <pc:docMk/>
            <pc:sldMk cId="2063409194" sldId="312"/>
            <ac:spMk id="7" creationId="{00000000-0000-0000-0000-000000000000}"/>
          </ac:spMkLst>
        </pc:spChg>
        <pc:spChg chg="mod">
          <ac:chgData name="Naimish Vadodariya" userId="d2e325c0593a319e" providerId="LiveId" clId="{FAF700D0-23DA-4DDF-B9F1-39B3C8BFDC97}" dt="2022-09-11T04:22:30.319" v="710" actId="1076"/>
          <ac:spMkLst>
            <pc:docMk/>
            <pc:sldMk cId="2063409194" sldId="312"/>
            <ac:spMk id="8" creationId="{00000000-0000-0000-0000-000000000000}"/>
          </ac:spMkLst>
        </pc:spChg>
        <pc:spChg chg="mod">
          <ac:chgData name="Naimish Vadodariya" userId="d2e325c0593a319e" providerId="LiveId" clId="{FAF700D0-23DA-4DDF-B9F1-39B3C8BFDC97}" dt="2022-09-11T04:22:30.319" v="710" actId="1076"/>
          <ac:spMkLst>
            <pc:docMk/>
            <pc:sldMk cId="2063409194" sldId="312"/>
            <ac:spMk id="11" creationId="{00000000-0000-0000-0000-000000000000}"/>
          </ac:spMkLst>
        </pc:spChg>
        <pc:spChg chg="mod">
          <ac:chgData name="Naimish Vadodariya" userId="d2e325c0593a319e" providerId="LiveId" clId="{FAF700D0-23DA-4DDF-B9F1-39B3C8BFDC97}" dt="2022-09-11T04:22:30.319" v="710" actId="1076"/>
          <ac:spMkLst>
            <pc:docMk/>
            <pc:sldMk cId="2063409194" sldId="312"/>
            <ac:spMk id="12" creationId="{00000000-0000-0000-0000-000000000000}"/>
          </ac:spMkLst>
        </pc:spChg>
        <pc:spChg chg="mod">
          <ac:chgData name="Naimish Vadodariya" userId="d2e325c0593a319e" providerId="LiveId" clId="{FAF700D0-23DA-4DDF-B9F1-39B3C8BFDC97}" dt="2022-09-11T04:22:30.319" v="710" actId="1076"/>
          <ac:spMkLst>
            <pc:docMk/>
            <pc:sldMk cId="2063409194" sldId="312"/>
            <ac:spMk id="13" creationId="{00000000-0000-0000-0000-000000000000}"/>
          </ac:spMkLst>
        </pc:spChg>
        <pc:spChg chg="mod">
          <ac:chgData name="Naimish Vadodariya" userId="d2e325c0593a319e" providerId="LiveId" clId="{FAF700D0-23DA-4DDF-B9F1-39B3C8BFDC97}" dt="2022-09-11T04:22:30.319" v="710" actId="1076"/>
          <ac:spMkLst>
            <pc:docMk/>
            <pc:sldMk cId="2063409194" sldId="312"/>
            <ac:spMk id="14" creationId="{00000000-0000-0000-0000-000000000000}"/>
          </ac:spMkLst>
        </pc:spChg>
        <pc:cxnChg chg="mod">
          <ac:chgData name="Naimish Vadodariya" userId="d2e325c0593a319e" providerId="LiveId" clId="{FAF700D0-23DA-4DDF-B9F1-39B3C8BFDC97}" dt="2022-09-11T04:22:30.319" v="710" actId="1076"/>
          <ac:cxnSpMkLst>
            <pc:docMk/>
            <pc:sldMk cId="2063409194" sldId="312"/>
            <ac:cxnSpMk id="9" creationId="{00000000-0000-0000-0000-000000000000}"/>
          </ac:cxnSpMkLst>
        </pc:cxnChg>
        <pc:cxnChg chg="mod">
          <ac:chgData name="Naimish Vadodariya" userId="d2e325c0593a319e" providerId="LiveId" clId="{FAF700D0-23DA-4DDF-B9F1-39B3C8BFDC97}" dt="2022-09-11T04:22:30.319" v="710" actId="1076"/>
          <ac:cxnSpMkLst>
            <pc:docMk/>
            <pc:sldMk cId="2063409194" sldId="312"/>
            <ac:cxnSpMk id="10" creationId="{00000000-0000-0000-0000-000000000000}"/>
          </ac:cxnSpMkLst>
        </pc:cxnChg>
      </pc:sldChg>
      <pc:sldChg chg="del">
        <pc:chgData name="Naimish Vadodariya" userId="d2e325c0593a319e" providerId="LiveId" clId="{FAF700D0-23DA-4DDF-B9F1-39B3C8BFDC97}" dt="2022-09-11T02:38:33.227" v="0" actId="47"/>
        <pc:sldMkLst>
          <pc:docMk/>
          <pc:sldMk cId="1234560127" sldId="325"/>
        </pc:sldMkLst>
      </pc:sldChg>
      <pc:sldChg chg="del">
        <pc:chgData name="Naimish Vadodariya" userId="d2e325c0593a319e" providerId="LiveId" clId="{FAF700D0-23DA-4DDF-B9F1-39B3C8BFDC97}" dt="2022-09-11T02:38:33.227" v="0" actId="47"/>
        <pc:sldMkLst>
          <pc:docMk/>
          <pc:sldMk cId="207174456" sldId="326"/>
        </pc:sldMkLst>
      </pc:sldChg>
      <pc:sldChg chg="add">
        <pc:chgData name="Naimish Vadodariya" userId="d2e325c0593a319e" providerId="LiveId" clId="{FAF700D0-23DA-4DDF-B9F1-39B3C8BFDC97}" dt="2022-09-11T04:33:00.711" v="805"/>
        <pc:sldMkLst>
          <pc:docMk/>
          <pc:sldMk cId="1693413271" sldId="387"/>
        </pc:sldMkLst>
      </pc:sldChg>
      <pc:sldChg chg="modSp add mod">
        <pc:chgData name="Naimish Vadodariya" userId="d2e325c0593a319e" providerId="LiveId" clId="{FAF700D0-23DA-4DDF-B9F1-39B3C8BFDC97}" dt="2022-09-11T04:36:15.356" v="813" actId="208"/>
        <pc:sldMkLst>
          <pc:docMk/>
          <pc:sldMk cId="1502767752" sldId="498"/>
        </pc:sldMkLst>
        <pc:spChg chg="mod">
          <ac:chgData name="Naimish Vadodariya" userId="d2e325c0593a319e" providerId="LiveId" clId="{FAF700D0-23DA-4DDF-B9F1-39B3C8BFDC97}" dt="2022-09-11T04:23:47.422" v="737" actId="207"/>
          <ac:spMkLst>
            <pc:docMk/>
            <pc:sldMk cId="1502767752" sldId="498"/>
            <ac:spMk id="2" creationId="{00000000-0000-0000-0000-000000000000}"/>
          </ac:spMkLst>
        </pc:spChg>
        <pc:spChg chg="mod">
          <ac:chgData name="Naimish Vadodariya" userId="d2e325c0593a319e" providerId="LiveId" clId="{FAF700D0-23DA-4DDF-B9F1-39B3C8BFDC97}" dt="2022-09-11T04:24:22.552" v="743" actId="12"/>
          <ac:spMkLst>
            <pc:docMk/>
            <pc:sldMk cId="1502767752" sldId="498"/>
            <ac:spMk id="3" creationId="{00000000-0000-0000-0000-000000000000}"/>
          </ac:spMkLst>
        </pc:spChg>
        <pc:spChg chg="mod">
          <ac:chgData name="Naimish Vadodariya" userId="d2e325c0593a319e" providerId="LiveId" clId="{FAF700D0-23DA-4DDF-B9F1-39B3C8BFDC97}" dt="2022-09-11T04:35:52.205" v="808" actId="208"/>
          <ac:spMkLst>
            <pc:docMk/>
            <pc:sldMk cId="1502767752" sldId="498"/>
            <ac:spMk id="5" creationId="{00000000-0000-0000-0000-000000000000}"/>
          </ac:spMkLst>
        </pc:spChg>
        <pc:spChg chg="mod">
          <ac:chgData name="Naimish Vadodariya" userId="d2e325c0593a319e" providerId="LiveId" clId="{FAF700D0-23DA-4DDF-B9F1-39B3C8BFDC97}" dt="2022-09-11T04:35:52.205" v="808" actId="208"/>
          <ac:spMkLst>
            <pc:docMk/>
            <pc:sldMk cId="1502767752" sldId="498"/>
            <ac:spMk id="6" creationId="{00000000-0000-0000-0000-000000000000}"/>
          </ac:spMkLst>
        </pc:spChg>
        <pc:spChg chg="mod">
          <ac:chgData name="Naimish Vadodariya" userId="d2e325c0593a319e" providerId="LiveId" clId="{FAF700D0-23DA-4DDF-B9F1-39B3C8BFDC97}" dt="2022-09-11T04:36:15.356" v="813" actId="208"/>
          <ac:spMkLst>
            <pc:docMk/>
            <pc:sldMk cId="1502767752" sldId="498"/>
            <ac:spMk id="7" creationId="{00000000-0000-0000-0000-000000000000}"/>
          </ac:spMkLst>
        </pc:spChg>
        <pc:cxnChg chg="mod">
          <ac:chgData name="Naimish Vadodariya" userId="d2e325c0593a319e" providerId="LiveId" clId="{FAF700D0-23DA-4DDF-B9F1-39B3C8BFDC97}" dt="2022-09-11T04:36:01.798" v="810" actId="208"/>
          <ac:cxnSpMkLst>
            <pc:docMk/>
            <pc:sldMk cId="1502767752" sldId="498"/>
            <ac:cxnSpMk id="8" creationId="{00000000-0000-0000-0000-000000000000}"/>
          </ac:cxnSpMkLst>
        </pc:cxnChg>
        <pc:cxnChg chg="mod">
          <ac:chgData name="Naimish Vadodariya" userId="d2e325c0593a319e" providerId="LiveId" clId="{FAF700D0-23DA-4DDF-B9F1-39B3C8BFDC97}" dt="2022-09-11T04:35:59.149" v="809" actId="208"/>
          <ac:cxnSpMkLst>
            <pc:docMk/>
            <pc:sldMk cId="1502767752" sldId="498"/>
            <ac:cxnSpMk id="9" creationId="{00000000-0000-0000-0000-000000000000}"/>
          </ac:cxnSpMkLst>
        </pc:cxnChg>
        <pc:cxnChg chg="mod">
          <ac:chgData name="Naimish Vadodariya" userId="d2e325c0593a319e" providerId="LiveId" clId="{FAF700D0-23DA-4DDF-B9F1-39B3C8BFDC97}" dt="2022-09-11T04:36:09.438" v="811" actId="208"/>
          <ac:cxnSpMkLst>
            <pc:docMk/>
            <pc:sldMk cId="1502767752" sldId="498"/>
            <ac:cxnSpMk id="10" creationId="{00000000-0000-0000-0000-000000000000}"/>
          </ac:cxnSpMkLst>
        </pc:cxnChg>
      </pc:sldChg>
      <pc:sldChg chg="modSp add">
        <pc:chgData name="Naimish Vadodariya" userId="d2e325c0593a319e" providerId="LiveId" clId="{FAF700D0-23DA-4DDF-B9F1-39B3C8BFDC97}" dt="2022-09-11T04:23:35.804" v="735" actId="20577"/>
        <pc:sldMkLst>
          <pc:docMk/>
          <pc:sldMk cId="1858719289" sldId="594"/>
        </pc:sldMkLst>
        <pc:spChg chg="mod">
          <ac:chgData name="Naimish Vadodariya" userId="d2e325c0593a319e" providerId="LiveId" clId="{FAF700D0-23DA-4DDF-B9F1-39B3C8BFDC97}" dt="2022-09-11T04:23:35.804" v="735" actId="20577"/>
          <ac:spMkLst>
            <pc:docMk/>
            <pc:sldMk cId="1858719289" sldId="594"/>
            <ac:spMk id="5" creationId="{00000000-0000-0000-0000-000000000000}"/>
          </ac:spMkLst>
        </pc:spChg>
      </pc:sldChg>
      <pc:sldChg chg="modSp add mod">
        <pc:chgData name="Naimish Vadodariya" userId="d2e325c0593a319e" providerId="LiveId" clId="{FAF700D0-23DA-4DDF-B9F1-39B3C8BFDC97}" dt="2022-09-11T04:30:43.261" v="795" actId="20577"/>
        <pc:sldMkLst>
          <pc:docMk/>
          <pc:sldMk cId="739012846" sldId="646"/>
        </pc:sldMkLst>
        <pc:spChg chg="mod">
          <ac:chgData name="Naimish Vadodariya" userId="d2e325c0593a319e" providerId="LiveId" clId="{FAF700D0-23DA-4DDF-B9F1-39B3C8BFDC97}" dt="2022-09-11T04:22:40.827" v="711" actId="207"/>
          <ac:spMkLst>
            <pc:docMk/>
            <pc:sldMk cId="739012846" sldId="646"/>
            <ac:spMk id="4" creationId="{00000000-0000-0000-0000-000000000000}"/>
          </ac:spMkLst>
        </pc:spChg>
        <pc:spChg chg="mod">
          <ac:chgData name="Naimish Vadodariya" userId="d2e325c0593a319e" providerId="LiveId" clId="{FAF700D0-23DA-4DDF-B9F1-39B3C8BFDC97}" dt="2022-09-11T04:30:43.261" v="795" actId="20577"/>
          <ac:spMkLst>
            <pc:docMk/>
            <pc:sldMk cId="739012846" sldId="646"/>
            <ac:spMk id="5" creationId="{00000000-0000-0000-0000-000000000000}"/>
          </ac:spMkLst>
        </pc:spChg>
      </pc:sldChg>
      <pc:sldChg chg="modSp add mod">
        <pc:chgData name="Naimish Vadodariya" userId="d2e325c0593a319e" providerId="LiveId" clId="{FAF700D0-23DA-4DDF-B9F1-39B3C8BFDC97}" dt="2022-09-11T04:24:57.506" v="748" actId="12"/>
        <pc:sldMkLst>
          <pc:docMk/>
          <pc:sldMk cId="323314878" sldId="647"/>
        </pc:sldMkLst>
        <pc:spChg chg="mod">
          <ac:chgData name="Naimish Vadodariya" userId="d2e325c0593a319e" providerId="LiveId" clId="{FAF700D0-23DA-4DDF-B9F1-39B3C8BFDC97}" dt="2022-09-11T04:24:40.675" v="745" actId="207"/>
          <ac:spMkLst>
            <pc:docMk/>
            <pc:sldMk cId="323314878" sldId="647"/>
            <ac:spMk id="2" creationId="{00000000-0000-0000-0000-000000000000}"/>
          </ac:spMkLst>
        </pc:spChg>
        <pc:spChg chg="mod">
          <ac:chgData name="Naimish Vadodariya" userId="d2e325c0593a319e" providerId="LiveId" clId="{FAF700D0-23DA-4DDF-B9F1-39B3C8BFDC97}" dt="2022-09-11T04:24:57.506" v="748" actId="12"/>
          <ac:spMkLst>
            <pc:docMk/>
            <pc:sldMk cId="323314878" sldId="647"/>
            <ac:spMk id="3" creationId="{00000000-0000-0000-0000-000000000000}"/>
          </ac:spMkLst>
        </pc:spChg>
      </pc:sldChg>
      <pc:sldChg chg="modSp add mod">
        <pc:chgData name="Naimish Vadodariya" userId="d2e325c0593a319e" providerId="LiveId" clId="{FAF700D0-23DA-4DDF-B9F1-39B3C8BFDC97}" dt="2022-09-11T04:36:39.349" v="817" actId="208"/>
        <pc:sldMkLst>
          <pc:docMk/>
          <pc:sldMk cId="3468441810" sldId="648"/>
        </pc:sldMkLst>
        <pc:spChg chg="mod">
          <ac:chgData name="Naimish Vadodariya" userId="d2e325c0593a319e" providerId="LiveId" clId="{FAF700D0-23DA-4DDF-B9F1-39B3C8BFDC97}" dt="2022-09-11T04:25:11.437" v="750" actId="207"/>
          <ac:spMkLst>
            <pc:docMk/>
            <pc:sldMk cId="3468441810" sldId="648"/>
            <ac:spMk id="2" creationId="{00000000-0000-0000-0000-000000000000}"/>
          </ac:spMkLst>
        </pc:spChg>
        <pc:spChg chg="mod">
          <ac:chgData name="Naimish Vadodariya" userId="d2e325c0593a319e" providerId="LiveId" clId="{FAF700D0-23DA-4DDF-B9F1-39B3C8BFDC97}" dt="2022-09-11T04:25:31.483" v="754" actId="12"/>
          <ac:spMkLst>
            <pc:docMk/>
            <pc:sldMk cId="3468441810" sldId="648"/>
            <ac:spMk id="3" creationId="{00000000-0000-0000-0000-000000000000}"/>
          </ac:spMkLst>
        </pc:spChg>
        <pc:spChg chg="mod">
          <ac:chgData name="Naimish Vadodariya" userId="d2e325c0593a319e" providerId="LiveId" clId="{FAF700D0-23DA-4DDF-B9F1-39B3C8BFDC97}" dt="2022-09-11T04:36:29.358" v="814" actId="207"/>
          <ac:spMkLst>
            <pc:docMk/>
            <pc:sldMk cId="3468441810" sldId="648"/>
            <ac:spMk id="20" creationId="{00000000-0000-0000-0000-000000000000}"/>
          </ac:spMkLst>
        </pc:spChg>
        <pc:cxnChg chg="mod">
          <ac:chgData name="Naimish Vadodariya" userId="d2e325c0593a319e" providerId="LiveId" clId="{FAF700D0-23DA-4DDF-B9F1-39B3C8BFDC97}" dt="2022-09-11T04:36:35.477" v="816" actId="208"/>
          <ac:cxnSpMkLst>
            <pc:docMk/>
            <pc:sldMk cId="3468441810" sldId="648"/>
            <ac:cxnSpMk id="8" creationId="{00000000-0000-0000-0000-000000000000}"/>
          </ac:cxnSpMkLst>
        </pc:cxnChg>
        <pc:cxnChg chg="mod">
          <ac:chgData name="Naimish Vadodariya" userId="d2e325c0593a319e" providerId="LiveId" clId="{FAF700D0-23DA-4DDF-B9F1-39B3C8BFDC97}" dt="2022-09-11T04:36:32.422" v="815" actId="208"/>
          <ac:cxnSpMkLst>
            <pc:docMk/>
            <pc:sldMk cId="3468441810" sldId="648"/>
            <ac:cxnSpMk id="12" creationId="{00000000-0000-0000-0000-000000000000}"/>
          </ac:cxnSpMkLst>
        </pc:cxnChg>
        <pc:cxnChg chg="mod">
          <ac:chgData name="Naimish Vadodariya" userId="d2e325c0593a319e" providerId="LiveId" clId="{FAF700D0-23DA-4DDF-B9F1-39B3C8BFDC97}" dt="2022-09-11T04:36:39.349" v="817" actId="208"/>
          <ac:cxnSpMkLst>
            <pc:docMk/>
            <pc:sldMk cId="3468441810" sldId="648"/>
            <ac:cxnSpMk id="16" creationId="{00000000-0000-0000-0000-000000000000}"/>
          </ac:cxnSpMkLst>
        </pc:cxnChg>
      </pc:sldChg>
      <pc:sldChg chg="modSp add mod">
        <pc:chgData name="Naimish Vadodariya" userId="d2e325c0593a319e" providerId="LiveId" clId="{FAF700D0-23DA-4DDF-B9F1-39B3C8BFDC97}" dt="2022-09-11T04:37:43.670" v="825" actId="12"/>
        <pc:sldMkLst>
          <pc:docMk/>
          <pc:sldMk cId="4169142801" sldId="650"/>
        </pc:sldMkLst>
        <pc:spChg chg="mod">
          <ac:chgData name="Naimish Vadodariya" userId="d2e325c0593a319e" providerId="LiveId" clId="{FAF700D0-23DA-4DDF-B9F1-39B3C8BFDC97}" dt="2022-09-11T04:37:28.430" v="823" actId="207"/>
          <ac:spMkLst>
            <pc:docMk/>
            <pc:sldMk cId="4169142801" sldId="650"/>
            <ac:spMk id="2" creationId="{00000000-0000-0000-0000-000000000000}"/>
          </ac:spMkLst>
        </pc:spChg>
        <pc:spChg chg="mod">
          <ac:chgData name="Naimish Vadodariya" userId="d2e325c0593a319e" providerId="LiveId" clId="{FAF700D0-23DA-4DDF-B9F1-39B3C8BFDC97}" dt="2022-09-11T04:37:43.670" v="825" actId="12"/>
          <ac:spMkLst>
            <pc:docMk/>
            <pc:sldMk cId="4169142801" sldId="650"/>
            <ac:spMk id="3" creationId="{00000000-0000-0000-0000-000000000000}"/>
          </ac:spMkLst>
        </pc:spChg>
        <pc:spChg chg="mod">
          <ac:chgData name="Naimish Vadodariya" userId="d2e325c0593a319e" providerId="LiveId" clId="{FAF700D0-23DA-4DDF-B9F1-39B3C8BFDC97}" dt="2022-09-11T04:37:02.590" v="820" actId="208"/>
          <ac:spMkLst>
            <pc:docMk/>
            <pc:sldMk cId="4169142801" sldId="650"/>
            <ac:spMk id="5" creationId="{00000000-0000-0000-0000-000000000000}"/>
          </ac:spMkLst>
        </pc:spChg>
        <pc:spChg chg="mod">
          <ac:chgData name="Naimish Vadodariya" userId="d2e325c0593a319e" providerId="LiveId" clId="{FAF700D0-23DA-4DDF-B9F1-39B3C8BFDC97}" dt="2022-09-11T04:37:12.365" v="821" actId="207"/>
          <ac:spMkLst>
            <pc:docMk/>
            <pc:sldMk cId="4169142801" sldId="650"/>
            <ac:spMk id="7" creationId="{00000000-0000-0000-0000-000000000000}"/>
          </ac:spMkLst>
        </pc:spChg>
      </pc:sldChg>
      <pc:sldChg chg="modSp add mod">
        <pc:chgData name="Naimish Vadodariya" userId="d2e325c0593a319e" providerId="LiveId" clId="{FAF700D0-23DA-4DDF-B9F1-39B3C8BFDC97}" dt="2022-09-11T04:30:49.039" v="798" actId="20577"/>
        <pc:sldMkLst>
          <pc:docMk/>
          <pc:sldMk cId="317725792" sldId="651"/>
        </pc:sldMkLst>
        <pc:spChg chg="mod">
          <ac:chgData name="Naimish Vadodariya" userId="d2e325c0593a319e" providerId="LiveId" clId="{FAF700D0-23DA-4DDF-B9F1-39B3C8BFDC97}" dt="2022-09-11T04:25:40.804" v="755" actId="207"/>
          <ac:spMkLst>
            <pc:docMk/>
            <pc:sldMk cId="317725792" sldId="651"/>
            <ac:spMk id="4" creationId="{00000000-0000-0000-0000-000000000000}"/>
          </ac:spMkLst>
        </pc:spChg>
        <pc:spChg chg="mod">
          <ac:chgData name="Naimish Vadodariya" userId="d2e325c0593a319e" providerId="LiveId" clId="{FAF700D0-23DA-4DDF-B9F1-39B3C8BFDC97}" dt="2022-09-11T04:30:49.039" v="798" actId="20577"/>
          <ac:spMkLst>
            <pc:docMk/>
            <pc:sldMk cId="317725792" sldId="651"/>
            <ac:spMk id="5" creationId="{00000000-0000-0000-0000-000000000000}"/>
          </ac:spMkLst>
        </pc:spChg>
      </pc:sldChg>
      <pc:sldChg chg="modSp add">
        <pc:chgData name="Naimish Vadodariya" userId="d2e325c0593a319e" providerId="LiveId" clId="{FAF700D0-23DA-4DDF-B9F1-39B3C8BFDC97}" dt="2022-09-11T04:28:34.201" v="781" actId="12"/>
        <pc:sldMkLst>
          <pc:docMk/>
          <pc:sldMk cId="2233545" sldId="652"/>
        </pc:sldMkLst>
        <pc:spChg chg="mod">
          <ac:chgData name="Naimish Vadodariya" userId="d2e325c0593a319e" providerId="LiveId" clId="{FAF700D0-23DA-4DDF-B9F1-39B3C8BFDC97}" dt="2022-09-11T04:28:34.201" v="781" actId="12"/>
          <ac:spMkLst>
            <pc:docMk/>
            <pc:sldMk cId="2233545" sldId="652"/>
            <ac:spMk id="3" creationId="{00000000-0000-0000-0000-000000000000}"/>
          </ac:spMkLst>
        </pc:spChg>
      </pc:sldChg>
      <pc:sldChg chg="delSp modSp add mod">
        <pc:chgData name="Naimish Vadodariya" userId="d2e325c0593a319e" providerId="LiveId" clId="{FAF700D0-23DA-4DDF-B9F1-39B3C8BFDC97}" dt="2022-09-11T04:27:04.006" v="759" actId="478"/>
        <pc:sldMkLst>
          <pc:docMk/>
          <pc:sldMk cId="1093428311" sldId="653"/>
        </pc:sldMkLst>
        <pc:spChg chg="mod">
          <ac:chgData name="Naimish Vadodariya" userId="d2e325c0593a319e" providerId="LiveId" clId="{FAF700D0-23DA-4DDF-B9F1-39B3C8BFDC97}" dt="2022-09-11T04:26:25.894" v="757" actId="207"/>
          <ac:spMkLst>
            <pc:docMk/>
            <pc:sldMk cId="1093428311" sldId="653"/>
            <ac:spMk id="9" creationId="{00000000-0000-0000-0000-000000000000}"/>
          </ac:spMkLst>
        </pc:spChg>
        <pc:spChg chg="mod">
          <ac:chgData name="Naimish Vadodariya" userId="d2e325c0593a319e" providerId="LiveId" clId="{FAF700D0-23DA-4DDF-B9F1-39B3C8BFDC97}" dt="2022-09-11T04:26:25.894" v="757" actId="207"/>
          <ac:spMkLst>
            <pc:docMk/>
            <pc:sldMk cId="1093428311" sldId="653"/>
            <ac:spMk id="10" creationId="{00000000-0000-0000-0000-000000000000}"/>
          </ac:spMkLst>
        </pc:spChg>
        <pc:spChg chg="mod">
          <ac:chgData name="Naimish Vadodariya" userId="d2e325c0593a319e" providerId="LiveId" clId="{FAF700D0-23DA-4DDF-B9F1-39B3C8BFDC97}" dt="2022-09-11T04:26:25.894" v="757" actId="207"/>
          <ac:spMkLst>
            <pc:docMk/>
            <pc:sldMk cId="1093428311" sldId="653"/>
            <ac:spMk id="11" creationId="{00000000-0000-0000-0000-000000000000}"/>
          </ac:spMkLst>
        </pc:spChg>
        <pc:spChg chg="mod">
          <ac:chgData name="Naimish Vadodariya" userId="d2e325c0593a319e" providerId="LiveId" clId="{FAF700D0-23DA-4DDF-B9F1-39B3C8BFDC97}" dt="2022-09-11T04:26:25.894" v="757" actId="207"/>
          <ac:spMkLst>
            <pc:docMk/>
            <pc:sldMk cId="1093428311" sldId="653"/>
            <ac:spMk id="12" creationId="{00000000-0000-0000-0000-000000000000}"/>
          </ac:spMkLst>
        </pc:spChg>
        <pc:spChg chg="mod">
          <ac:chgData name="Naimish Vadodariya" userId="d2e325c0593a319e" providerId="LiveId" clId="{FAF700D0-23DA-4DDF-B9F1-39B3C8BFDC97}" dt="2022-09-11T04:26:25.894" v="757" actId="207"/>
          <ac:spMkLst>
            <pc:docMk/>
            <pc:sldMk cId="1093428311" sldId="653"/>
            <ac:spMk id="13" creationId="{00000000-0000-0000-0000-000000000000}"/>
          </ac:spMkLst>
        </pc:spChg>
        <pc:spChg chg="mod">
          <ac:chgData name="Naimish Vadodariya" userId="d2e325c0593a319e" providerId="LiveId" clId="{FAF700D0-23DA-4DDF-B9F1-39B3C8BFDC97}" dt="2022-09-11T04:26:25.894" v="757" actId="207"/>
          <ac:spMkLst>
            <pc:docMk/>
            <pc:sldMk cId="1093428311" sldId="653"/>
            <ac:spMk id="21" creationId="{00000000-0000-0000-0000-000000000000}"/>
          </ac:spMkLst>
        </pc:spChg>
        <pc:spChg chg="del">
          <ac:chgData name="Naimish Vadodariya" userId="d2e325c0593a319e" providerId="LiveId" clId="{FAF700D0-23DA-4DDF-B9F1-39B3C8BFDC97}" dt="2022-09-11T04:27:04.006" v="759" actId="478"/>
          <ac:spMkLst>
            <pc:docMk/>
            <pc:sldMk cId="1093428311" sldId="653"/>
            <ac:spMk id="29" creationId="{00000000-0000-0000-0000-000000000000}"/>
          </ac:spMkLst>
        </pc:spChg>
        <pc:cxnChg chg="mod">
          <ac:chgData name="Naimish Vadodariya" userId="d2e325c0593a319e" providerId="LiveId" clId="{FAF700D0-23DA-4DDF-B9F1-39B3C8BFDC97}" dt="2022-09-11T04:26:46.666" v="758" actId="208"/>
          <ac:cxnSpMkLst>
            <pc:docMk/>
            <pc:sldMk cId="1093428311" sldId="653"/>
            <ac:cxnSpMk id="15" creationId="{00000000-0000-0000-0000-000000000000}"/>
          </ac:cxnSpMkLst>
        </pc:cxnChg>
        <pc:cxnChg chg="mod">
          <ac:chgData name="Naimish Vadodariya" userId="d2e325c0593a319e" providerId="LiveId" clId="{FAF700D0-23DA-4DDF-B9F1-39B3C8BFDC97}" dt="2022-09-11T04:26:46.666" v="758" actId="208"/>
          <ac:cxnSpMkLst>
            <pc:docMk/>
            <pc:sldMk cId="1093428311" sldId="653"/>
            <ac:cxnSpMk id="16" creationId="{00000000-0000-0000-0000-000000000000}"/>
          </ac:cxnSpMkLst>
        </pc:cxnChg>
        <pc:cxnChg chg="mod">
          <ac:chgData name="Naimish Vadodariya" userId="d2e325c0593a319e" providerId="LiveId" clId="{FAF700D0-23DA-4DDF-B9F1-39B3C8BFDC97}" dt="2022-09-11T04:26:46.666" v="758" actId="208"/>
          <ac:cxnSpMkLst>
            <pc:docMk/>
            <pc:sldMk cId="1093428311" sldId="653"/>
            <ac:cxnSpMk id="17" creationId="{00000000-0000-0000-0000-000000000000}"/>
          </ac:cxnSpMkLst>
        </pc:cxnChg>
        <pc:cxnChg chg="mod">
          <ac:chgData name="Naimish Vadodariya" userId="d2e325c0593a319e" providerId="LiveId" clId="{FAF700D0-23DA-4DDF-B9F1-39B3C8BFDC97}" dt="2022-09-11T04:26:46.666" v="758" actId="208"/>
          <ac:cxnSpMkLst>
            <pc:docMk/>
            <pc:sldMk cId="1093428311" sldId="653"/>
            <ac:cxnSpMk id="18" creationId="{00000000-0000-0000-0000-000000000000}"/>
          </ac:cxnSpMkLst>
        </pc:cxnChg>
        <pc:cxnChg chg="mod">
          <ac:chgData name="Naimish Vadodariya" userId="d2e325c0593a319e" providerId="LiveId" clId="{FAF700D0-23DA-4DDF-B9F1-39B3C8BFDC97}" dt="2022-09-11T04:26:46.666" v="758" actId="208"/>
          <ac:cxnSpMkLst>
            <pc:docMk/>
            <pc:sldMk cId="1093428311" sldId="653"/>
            <ac:cxnSpMk id="20" creationId="{00000000-0000-0000-0000-000000000000}"/>
          </ac:cxnSpMkLst>
        </pc:cxnChg>
        <pc:cxnChg chg="mod">
          <ac:chgData name="Naimish Vadodariya" userId="d2e325c0593a319e" providerId="LiveId" clId="{FAF700D0-23DA-4DDF-B9F1-39B3C8BFDC97}" dt="2022-09-11T04:26:46.666" v="758" actId="208"/>
          <ac:cxnSpMkLst>
            <pc:docMk/>
            <pc:sldMk cId="1093428311" sldId="653"/>
            <ac:cxnSpMk id="22" creationId="{00000000-0000-0000-0000-000000000000}"/>
          </ac:cxnSpMkLst>
        </pc:cxnChg>
        <pc:cxnChg chg="mod">
          <ac:chgData name="Naimish Vadodariya" userId="d2e325c0593a319e" providerId="LiveId" clId="{FAF700D0-23DA-4DDF-B9F1-39B3C8BFDC97}" dt="2022-09-11T04:26:46.666" v="758" actId="208"/>
          <ac:cxnSpMkLst>
            <pc:docMk/>
            <pc:sldMk cId="1093428311" sldId="653"/>
            <ac:cxnSpMk id="23" creationId="{00000000-0000-0000-0000-000000000000}"/>
          </ac:cxnSpMkLst>
        </pc:cxnChg>
      </pc:sldChg>
      <pc:sldChg chg="del">
        <pc:chgData name="Naimish Vadodariya" userId="d2e325c0593a319e" providerId="LiveId" clId="{FAF700D0-23DA-4DDF-B9F1-39B3C8BFDC97}" dt="2022-09-11T02:38:33.227" v="0" actId="47"/>
        <pc:sldMkLst>
          <pc:docMk/>
          <pc:sldMk cId="3018794102" sldId="686"/>
        </pc:sldMkLst>
      </pc:sldChg>
      <pc:sldChg chg="del">
        <pc:chgData name="Naimish Vadodariya" userId="d2e325c0593a319e" providerId="LiveId" clId="{FAF700D0-23DA-4DDF-B9F1-39B3C8BFDC97}" dt="2022-09-11T02:38:33.227" v="0" actId="47"/>
        <pc:sldMkLst>
          <pc:docMk/>
          <pc:sldMk cId="4274833314" sldId="695"/>
        </pc:sldMkLst>
      </pc:sldChg>
      <pc:sldChg chg="del">
        <pc:chgData name="Naimish Vadodariya" userId="d2e325c0593a319e" providerId="LiveId" clId="{FAF700D0-23DA-4DDF-B9F1-39B3C8BFDC97}" dt="2022-09-11T02:38:33.227" v="0" actId="47"/>
        <pc:sldMkLst>
          <pc:docMk/>
          <pc:sldMk cId="2554403778" sldId="697"/>
        </pc:sldMkLst>
      </pc:sldChg>
      <pc:sldChg chg="del">
        <pc:chgData name="Naimish Vadodariya" userId="d2e325c0593a319e" providerId="LiveId" clId="{FAF700D0-23DA-4DDF-B9F1-39B3C8BFDC97}" dt="2022-09-11T02:38:33.227" v="0" actId="47"/>
        <pc:sldMkLst>
          <pc:docMk/>
          <pc:sldMk cId="2023772288" sldId="699"/>
        </pc:sldMkLst>
      </pc:sldChg>
      <pc:sldChg chg="modSp mod">
        <pc:chgData name="Naimish Vadodariya" userId="d2e325c0593a319e" providerId="LiveId" clId="{FAF700D0-23DA-4DDF-B9F1-39B3C8BFDC97}" dt="2022-09-11T02:47:32.088" v="92" actId="20577"/>
        <pc:sldMkLst>
          <pc:docMk/>
          <pc:sldMk cId="1263423782" sldId="700"/>
        </pc:sldMkLst>
        <pc:spChg chg="mod">
          <ac:chgData name="Naimish Vadodariya" userId="d2e325c0593a319e" providerId="LiveId" clId="{FAF700D0-23DA-4DDF-B9F1-39B3C8BFDC97}" dt="2022-09-11T02:47:32.088" v="92" actId="20577"/>
          <ac:spMkLst>
            <pc:docMk/>
            <pc:sldMk cId="1263423782" sldId="700"/>
            <ac:spMk id="2" creationId="{54D792E8-8838-4744-A7DD-92B0ED18307B}"/>
          </ac:spMkLst>
        </pc:spChg>
      </pc:sldChg>
      <pc:sldChg chg="del">
        <pc:chgData name="Naimish Vadodariya" userId="d2e325c0593a319e" providerId="LiveId" clId="{FAF700D0-23DA-4DDF-B9F1-39B3C8BFDC97}" dt="2022-09-11T02:38:33.227" v="0" actId="47"/>
        <pc:sldMkLst>
          <pc:docMk/>
          <pc:sldMk cId="3978364869" sldId="701"/>
        </pc:sldMkLst>
      </pc:sldChg>
      <pc:sldChg chg="del">
        <pc:chgData name="Naimish Vadodariya" userId="d2e325c0593a319e" providerId="LiveId" clId="{FAF700D0-23DA-4DDF-B9F1-39B3C8BFDC97}" dt="2022-09-11T02:38:33.227" v="0" actId="47"/>
        <pc:sldMkLst>
          <pc:docMk/>
          <pc:sldMk cId="3453202237" sldId="702"/>
        </pc:sldMkLst>
      </pc:sldChg>
      <pc:sldChg chg="del">
        <pc:chgData name="Naimish Vadodariya" userId="d2e325c0593a319e" providerId="LiveId" clId="{FAF700D0-23DA-4DDF-B9F1-39B3C8BFDC97}" dt="2022-09-11T02:38:33.227" v="0" actId="47"/>
        <pc:sldMkLst>
          <pc:docMk/>
          <pc:sldMk cId="332620861" sldId="703"/>
        </pc:sldMkLst>
      </pc:sldChg>
      <pc:sldChg chg="del">
        <pc:chgData name="Naimish Vadodariya" userId="d2e325c0593a319e" providerId="LiveId" clId="{FAF700D0-23DA-4DDF-B9F1-39B3C8BFDC97}" dt="2022-09-11T02:38:33.227" v="0" actId="47"/>
        <pc:sldMkLst>
          <pc:docMk/>
          <pc:sldMk cId="89516938" sldId="704"/>
        </pc:sldMkLst>
      </pc:sldChg>
      <pc:sldChg chg="del">
        <pc:chgData name="Naimish Vadodariya" userId="d2e325c0593a319e" providerId="LiveId" clId="{FAF700D0-23DA-4DDF-B9F1-39B3C8BFDC97}" dt="2022-09-11T02:38:33.227" v="0" actId="47"/>
        <pc:sldMkLst>
          <pc:docMk/>
          <pc:sldMk cId="1765830239" sldId="705"/>
        </pc:sldMkLst>
      </pc:sldChg>
      <pc:sldChg chg="del">
        <pc:chgData name="Naimish Vadodariya" userId="d2e325c0593a319e" providerId="LiveId" clId="{FAF700D0-23DA-4DDF-B9F1-39B3C8BFDC97}" dt="2022-09-11T02:38:33.227" v="0" actId="47"/>
        <pc:sldMkLst>
          <pc:docMk/>
          <pc:sldMk cId="3384856429" sldId="706"/>
        </pc:sldMkLst>
      </pc:sldChg>
      <pc:sldChg chg="del">
        <pc:chgData name="Naimish Vadodariya" userId="d2e325c0593a319e" providerId="LiveId" clId="{FAF700D0-23DA-4DDF-B9F1-39B3C8BFDC97}" dt="2022-09-11T02:38:33.227" v="0" actId="47"/>
        <pc:sldMkLst>
          <pc:docMk/>
          <pc:sldMk cId="3584834668" sldId="707"/>
        </pc:sldMkLst>
      </pc:sldChg>
      <pc:sldChg chg="del">
        <pc:chgData name="Naimish Vadodariya" userId="d2e325c0593a319e" providerId="LiveId" clId="{FAF700D0-23DA-4DDF-B9F1-39B3C8BFDC97}" dt="2022-09-11T02:38:33.227" v="0" actId="47"/>
        <pc:sldMkLst>
          <pc:docMk/>
          <pc:sldMk cId="2019629413" sldId="709"/>
        </pc:sldMkLst>
      </pc:sldChg>
      <pc:sldChg chg="del">
        <pc:chgData name="Naimish Vadodariya" userId="d2e325c0593a319e" providerId="LiveId" clId="{FAF700D0-23DA-4DDF-B9F1-39B3C8BFDC97}" dt="2022-09-11T02:38:33.227" v="0" actId="47"/>
        <pc:sldMkLst>
          <pc:docMk/>
          <pc:sldMk cId="924288146" sldId="710"/>
        </pc:sldMkLst>
      </pc:sldChg>
      <pc:sldChg chg="del">
        <pc:chgData name="Naimish Vadodariya" userId="d2e325c0593a319e" providerId="LiveId" clId="{FAF700D0-23DA-4DDF-B9F1-39B3C8BFDC97}" dt="2022-09-11T02:38:33.227" v="0" actId="47"/>
        <pc:sldMkLst>
          <pc:docMk/>
          <pc:sldMk cId="1550235823" sldId="711"/>
        </pc:sldMkLst>
      </pc:sldChg>
      <pc:sldChg chg="del">
        <pc:chgData name="Naimish Vadodariya" userId="d2e325c0593a319e" providerId="LiveId" clId="{FAF700D0-23DA-4DDF-B9F1-39B3C8BFDC97}" dt="2022-09-11T02:38:33.227" v="0" actId="47"/>
        <pc:sldMkLst>
          <pc:docMk/>
          <pc:sldMk cId="3175516318" sldId="712"/>
        </pc:sldMkLst>
      </pc:sldChg>
      <pc:sldChg chg="del">
        <pc:chgData name="Naimish Vadodariya" userId="d2e325c0593a319e" providerId="LiveId" clId="{FAF700D0-23DA-4DDF-B9F1-39B3C8BFDC97}" dt="2022-09-11T02:38:33.227" v="0" actId="47"/>
        <pc:sldMkLst>
          <pc:docMk/>
          <pc:sldMk cId="3347288270" sldId="713"/>
        </pc:sldMkLst>
      </pc:sldChg>
      <pc:sldChg chg="del">
        <pc:chgData name="Naimish Vadodariya" userId="d2e325c0593a319e" providerId="LiveId" clId="{FAF700D0-23DA-4DDF-B9F1-39B3C8BFDC97}" dt="2022-09-11T02:38:33.227" v="0" actId="47"/>
        <pc:sldMkLst>
          <pc:docMk/>
          <pc:sldMk cId="1405670584" sldId="714"/>
        </pc:sldMkLst>
      </pc:sldChg>
      <pc:sldChg chg="del">
        <pc:chgData name="Naimish Vadodariya" userId="d2e325c0593a319e" providerId="LiveId" clId="{FAF700D0-23DA-4DDF-B9F1-39B3C8BFDC97}" dt="2022-09-11T02:38:33.227" v="0" actId="47"/>
        <pc:sldMkLst>
          <pc:docMk/>
          <pc:sldMk cId="1195652478" sldId="716"/>
        </pc:sldMkLst>
      </pc:sldChg>
      <pc:sldChg chg="del">
        <pc:chgData name="Naimish Vadodariya" userId="d2e325c0593a319e" providerId="LiveId" clId="{FAF700D0-23DA-4DDF-B9F1-39B3C8BFDC97}" dt="2022-09-11T02:38:33.227" v="0" actId="47"/>
        <pc:sldMkLst>
          <pc:docMk/>
          <pc:sldMk cId="3237686790" sldId="717"/>
        </pc:sldMkLst>
      </pc:sldChg>
      <pc:sldChg chg="del">
        <pc:chgData name="Naimish Vadodariya" userId="d2e325c0593a319e" providerId="LiveId" clId="{FAF700D0-23DA-4DDF-B9F1-39B3C8BFDC97}" dt="2022-09-11T02:38:33.227" v="0" actId="47"/>
        <pc:sldMkLst>
          <pc:docMk/>
          <pc:sldMk cId="1127667595" sldId="718"/>
        </pc:sldMkLst>
      </pc:sldChg>
      <pc:sldChg chg="del">
        <pc:chgData name="Naimish Vadodariya" userId="d2e325c0593a319e" providerId="LiveId" clId="{FAF700D0-23DA-4DDF-B9F1-39B3C8BFDC97}" dt="2022-09-11T02:38:33.227" v="0" actId="47"/>
        <pc:sldMkLst>
          <pc:docMk/>
          <pc:sldMk cId="786970324" sldId="720"/>
        </pc:sldMkLst>
      </pc:sldChg>
      <pc:sldChg chg="del">
        <pc:chgData name="Naimish Vadodariya" userId="d2e325c0593a319e" providerId="LiveId" clId="{FAF700D0-23DA-4DDF-B9F1-39B3C8BFDC97}" dt="2022-09-11T02:38:33.227" v="0" actId="47"/>
        <pc:sldMkLst>
          <pc:docMk/>
          <pc:sldMk cId="1361562329" sldId="721"/>
        </pc:sldMkLst>
      </pc:sldChg>
      <pc:sldChg chg="del">
        <pc:chgData name="Naimish Vadodariya" userId="d2e325c0593a319e" providerId="LiveId" clId="{FAF700D0-23DA-4DDF-B9F1-39B3C8BFDC97}" dt="2022-09-11T02:38:33.227" v="0" actId="47"/>
        <pc:sldMkLst>
          <pc:docMk/>
          <pc:sldMk cId="3134784556" sldId="722"/>
        </pc:sldMkLst>
      </pc:sldChg>
      <pc:sldChg chg="del">
        <pc:chgData name="Naimish Vadodariya" userId="d2e325c0593a319e" providerId="LiveId" clId="{FAF700D0-23DA-4DDF-B9F1-39B3C8BFDC97}" dt="2022-09-11T02:38:33.227" v="0" actId="47"/>
        <pc:sldMkLst>
          <pc:docMk/>
          <pc:sldMk cId="2753757638" sldId="723"/>
        </pc:sldMkLst>
      </pc:sldChg>
      <pc:sldChg chg="del">
        <pc:chgData name="Naimish Vadodariya" userId="d2e325c0593a319e" providerId="LiveId" clId="{FAF700D0-23DA-4DDF-B9F1-39B3C8BFDC97}" dt="2022-09-11T02:38:33.227" v="0" actId="47"/>
        <pc:sldMkLst>
          <pc:docMk/>
          <pc:sldMk cId="1824225404" sldId="725"/>
        </pc:sldMkLst>
      </pc:sldChg>
      <pc:sldChg chg="del">
        <pc:chgData name="Naimish Vadodariya" userId="d2e325c0593a319e" providerId="LiveId" clId="{FAF700D0-23DA-4DDF-B9F1-39B3C8BFDC97}" dt="2022-09-11T02:38:33.227" v="0" actId="47"/>
        <pc:sldMkLst>
          <pc:docMk/>
          <pc:sldMk cId="2850352009" sldId="726"/>
        </pc:sldMkLst>
      </pc:sldChg>
      <pc:sldChg chg="del">
        <pc:chgData name="Naimish Vadodariya" userId="d2e325c0593a319e" providerId="LiveId" clId="{FAF700D0-23DA-4DDF-B9F1-39B3C8BFDC97}" dt="2022-09-11T02:38:33.227" v="0" actId="47"/>
        <pc:sldMkLst>
          <pc:docMk/>
          <pc:sldMk cId="1848977772" sldId="727"/>
        </pc:sldMkLst>
      </pc:sldChg>
      <pc:sldChg chg="del">
        <pc:chgData name="Naimish Vadodariya" userId="d2e325c0593a319e" providerId="LiveId" clId="{FAF700D0-23DA-4DDF-B9F1-39B3C8BFDC97}" dt="2022-09-11T02:38:33.227" v="0" actId="47"/>
        <pc:sldMkLst>
          <pc:docMk/>
          <pc:sldMk cId="3799843921" sldId="728"/>
        </pc:sldMkLst>
      </pc:sldChg>
      <pc:sldChg chg="del">
        <pc:chgData name="Naimish Vadodariya" userId="d2e325c0593a319e" providerId="LiveId" clId="{FAF700D0-23DA-4DDF-B9F1-39B3C8BFDC97}" dt="2022-09-11T02:38:33.227" v="0" actId="47"/>
        <pc:sldMkLst>
          <pc:docMk/>
          <pc:sldMk cId="642084296" sldId="729"/>
        </pc:sldMkLst>
      </pc:sldChg>
      <pc:sldChg chg="del">
        <pc:chgData name="Naimish Vadodariya" userId="d2e325c0593a319e" providerId="LiveId" clId="{FAF700D0-23DA-4DDF-B9F1-39B3C8BFDC97}" dt="2022-09-11T02:38:33.227" v="0" actId="47"/>
        <pc:sldMkLst>
          <pc:docMk/>
          <pc:sldMk cId="3313796125" sldId="730"/>
        </pc:sldMkLst>
      </pc:sldChg>
      <pc:sldChg chg="del">
        <pc:chgData name="Naimish Vadodariya" userId="d2e325c0593a319e" providerId="LiveId" clId="{FAF700D0-23DA-4DDF-B9F1-39B3C8BFDC97}" dt="2022-09-11T02:38:33.227" v="0" actId="47"/>
        <pc:sldMkLst>
          <pc:docMk/>
          <pc:sldMk cId="2131706754" sldId="731"/>
        </pc:sldMkLst>
      </pc:sldChg>
      <pc:sldChg chg="del">
        <pc:chgData name="Naimish Vadodariya" userId="d2e325c0593a319e" providerId="LiveId" clId="{FAF700D0-23DA-4DDF-B9F1-39B3C8BFDC97}" dt="2022-09-11T02:38:33.227" v="0" actId="47"/>
        <pc:sldMkLst>
          <pc:docMk/>
          <pc:sldMk cId="3738480530" sldId="732"/>
        </pc:sldMkLst>
      </pc:sldChg>
      <pc:sldChg chg="del">
        <pc:chgData name="Naimish Vadodariya" userId="d2e325c0593a319e" providerId="LiveId" clId="{FAF700D0-23DA-4DDF-B9F1-39B3C8BFDC97}" dt="2022-09-11T02:38:33.227" v="0" actId="47"/>
        <pc:sldMkLst>
          <pc:docMk/>
          <pc:sldMk cId="2551750152" sldId="733"/>
        </pc:sldMkLst>
      </pc:sldChg>
      <pc:sldChg chg="del">
        <pc:chgData name="Naimish Vadodariya" userId="d2e325c0593a319e" providerId="LiveId" clId="{FAF700D0-23DA-4DDF-B9F1-39B3C8BFDC97}" dt="2022-09-11T02:38:33.227" v="0" actId="47"/>
        <pc:sldMkLst>
          <pc:docMk/>
          <pc:sldMk cId="1353110835" sldId="734"/>
        </pc:sldMkLst>
      </pc:sldChg>
      <pc:sldChg chg="del">
        <pc:chgData name="Naimish Vadodariya" userId="d2e325c0593a319e" providerId="LiveId" clId="{FAF700D0-23DA-4DDF-B9F1-39B3C8BFDC97}" dt="2022-09-11T02:38:33.227" v="0" actId="47"/>
        <pc:sldMkLst>
          <pc:docMk/>
          <pc:sldMk cId="286820308" sldId="735"/>
        </pc:sldMkLst>
      </pc:sldChg>
      <pc:sldChg chg="del">
        <pc:chgData name="Naimish Vadodariya" userId="d2e325c0593a319e" providerId="LiveId" clId="{FAF700D0-23DA-4DDF-B9F1-39B3C8BFDC97}" dt="2022-09-11T02:38:33.227" v="0" actId="47"/>
        <pc:sldMkLst>
          <pc:docMk/>
          <pc:sldMk cId="3136438089" sldId="736"/>
        </pc:sldMkLst>
      </pc:sldChg>
      <pc:sldChg chg="del">
        <pc:chgData name="Naimish Vadodariya" userId="d2e325c0593a319e" providerId="LiveId" clId="{FAF700D0-23DA-4DDF-B9F1-39B3C8BFDC97}" dt="2022-09-11T02:38:33.227" v="0" actId="47"/>
        <pc:sldMkLst>
          <pc:docMk/>
          <pc:sldMk cId="3181281583" sldId="737"/>
        </pc:sldMkLst>
      </pc:sldChg>
      <pc:sldChg chg="del">
        <pc:chgData name="Naimish Vadodariya" userId="d2e325c0593a319e" providerId="LiveId" clId="{FAF700D0-23DA-4DDF-B9F1-39B3C8BFDC97}" dt="2022-09-11T02:38:33.227" v="0" actId="47"/>
        <pc:sldMkLst>
          <pc:docMk/>
          <pc:sldMk cId="904545045" sldId="738"/>
        </pc:sldMkLst>
      </pc:sldChg>
      <pc:sldChg chg="del">
        <pc:chgData name="Naimish Vadodariya" userId="d2e325c0593a319e" providerId="LiveId" clId="{FAF700D0-23DA-4DDF-B9F1-39B3C8BFDC97}" dt="2022-09-11T02:38:33.227" v="0" actId="47"/>
        <pc:sldMkLst>
          <pc:docMk/>
          <pc:sldMk cId="2307061522" sldId="740"/>
        </pc:sldMkLst>
      </pc:sldChg>
      <pc:sldChg chg="modSp mod">
        <pc:chgData name="Naimish Vadodariya" userId="d2e325c0593a319e" providerId="LiveId" clId="{FAF700D0-23DA-4DDF-B9F1-39B3C8BFDC97}" dt="2022-09-11T02:51:09.837" v="147" actId="20577"/>
        <pc:sldMkLst>
          <pc:docMk/>
          <pc:sldMk cId="158921248" sldId="741"/>
        </pc:sldMkLst>
        <pc:spChg chg="mod">
          <ac:chgData name="Naimish Vadodariya" userId="d2e325c0593a319e" providerId="LiveId" clId="{FAF700D0-23DA-4DDF-B9F1-39B3C8BFDC97}" dt="2022-09-11T02:51:09.837" v="147" actId="20577"/>
          <ac:spMkLst>
            <pc:docMk/>
            <pc:sldMk cId="158921248" sldId="741"/>
            <ac:spMk id="3" creationId="{6C915463-E8EE-4502-8261-E337007EFAAF}"/>
          </ac:spMkLst>
        </pc:spChg>
      </pc:sldChg>
      <pc:sldChg chg="add del">
        <pc:chgData name="Naimish Vadodariya" userId="d2e325c0593a319e" providerId="LiveId" clId="{FAF700D0-23DA-4DDF-B9F1-39B3C8BFDC97}" dt="2022-09-11T02:52:28.981" v="149"/>
        <pc:sldMkLst>
          <pc:docMk/>
          <pc:sldMk cId="2243857461" sldId="742"/>
        </pc:sldMkLst>
      </pc:sldChg>
      <pc:sldChg chg="add del">
        <pc:chgData name="Naimish Vadodariya" userId="d2e325c0593a319e" providerId="LiveId" clId="{FAF700D0-23DA-4DDF-B9F1-39B3C8BFDC97}" dt="2022-09-11T02:52:28.981" v="149"/>
        <pc:sldMkLst>
          <pc:docMk/>
          <pc:sldMk cId="776652332" sldId="743"/>
        </pc:sldMkLst>
      </pc:sldChg>
      <pc:sldChg chg="add del">
        <pc:chgData name="Naimish Vadodariya" userId="d2e325c0593a319e" providerId="LiveId" clId="{FAF700D0-23DA-4DDF-B9F1-39B3C8BFDC97}" dt="2022-09-11T02:52:28.981" v="149"/>
        <pc:sldMkLst>
          <pc:docMk/>
          <pc:sldMk cId="3111063130" sldId="744"/>
        </pc:sldMkLst>
      </pc:sldChg>
      <pc:sldChg chg="add del">
        <pc:chgData name="Naimish Vadodariya" userId="d2e325c0593a319e" providerId="LiveId" clId="{FAF700D0-23DA-4DDF-B9F1-39B3C8BFDC97}" dt="2022-09-11T04:30:31.562" v="792" actId="2696"/>
        <pc:sldMkLst>
          <pc:docMk/>
          <pc:sldMk cId="3359390771" sldId="745"/>
        </pc:sldMkLst>
      </pc:sldChg>
      <pc:sldChg chg="modSp add del mod">
        <pc:chgData name="Naimish Vadodariya" userId="d2e325c0593a319e" providerId="LiveId" clId="{FAF700D0-23DA-4DDF-B9F1-39B3C8BFDC97}" dt="2022-09-11T04:30:55.453" v="801" actId="20577"/>
        <pc:sldMkLst>
          <pc:docMk/>
          <pc:sldMk cId="2960643967" sldId="746"/>
        </pc:sldMkLst>
        <pc:spChg chg="mod">
          <ac:chgData name="Naimish Vadodariya" userId="d2e325c0593a319e" providerId="LiveId" clId="{FAF700D0-23DA-4DDF-B9F1-39B3C8BFDC97}" dt="2022-09-11T04:30:55.453" v="801" actId="20577"/>
          <ac:spMkLst>
            <pc:docMk/>
            <pc:sldMk cId="2960643967" sldId="746"/>
            <ac:spMk id="3" creationId="{6C915463-E8EE-4502-8261-E337007EFAAF}"/>
          </ac:spMkLst>
        </pc:spChg>
      </pc:sldChg>
      <pc:sldChg chg="modSp add del mod modAnim">
        <pc:chgData name="Naimish Vadodariya" userId="d2e325c0593a319e" providerId="LiveId" clId="{FAF700D0-23DA-4DDF-B9F1-39B3C8BFDC97}" dt="2022-09-11T03:12:19.520" v="270" actId="2696"/>
        <pc:sldMkLst>
          <pc:docMk/>
          <pc:sldMk cId="2904535371" sldId="747"/>
        </pc:sldMkLst>
        <pc:spChg chg="mod">
          <ac:chgData name="Naimish Vadodariya" userId="d2e325c0593a319e" providerId="LiveId" clId="{FAF700D0-23DA-4DDF-B9F1-39B3C8BFDC97}" dt="2022-09-11T03:10:08.923" v="248" actId="21"/>
          <ac:spMkLst>
            <pc:docMk/>
            <pc:sldMk cId="2904535371" sldId="747"/>
            <ac:spMk id="3" creationId="{786300AE-1135-26F3-E5C7-53D56B3718BD}"/>
          </ac:spMkLst>
        </pc:spChg>
        <pc:spChg chg="mod">
          <ac:chgData name="Naimish Vadodariya" userId="d2e325c0593a319e" providerId="LiveId" clId="{FAF700D0-23DA-4DDF-B9F1-39B3C8BFDC97}" dt="2022-09-11T03:08:01.736" v="228" actId="255"/>
          <ac:spMkLst>
            <pc:docMk/>
            <pc:sldMk cId="2904535371" sldId="747"/>
            <ac:spMk id="6" creationId="{D6E37241-8EDB-4E74-79BD-652BEF308BFD}"/>
          </ac:spMkLst>
        </pc:spChg>
        <pc:spChg chg="mod">
          <ac:chgData name="Naimish Vadodariya" userId="d2e325c0593a319e" providerId="LiveId" clId="{FAF700D0-23DA-4DDF-B9F1-39B3C8BFDC97}" dt="2022-09-11T03:08:28.918" v="234" actId="12"/>
          <ac:spMkLst>
            <pc:docMk/>
            <pc:sldMk cId="2904535371" sldId="747"/>
            <ac:spMk id="10" creationId="{3C38C629-6AAB-05FC-FCB2-8FC6E6CBB222}"/>
          </ac:spMkLst>
        </pc:spChg>
        <pc:picChg chg="mod">
          <ac:chgData name="Naimish Vadodariya" userId="d2e325c0593a319e" providerId="LiveId" clId="{FAF700D0-23DA-4DDF-B9F1-39B3C8BFDC97}" dt="2022-09-11T03:09:05.805" v="239" actId="1076"/>
          <ac:picMkLst>
            <pc:docMk/>
            <pc:sldMk cId="2904535371" sldId="747"/>
            <ac:picMk id="8" creationId="{66863E42-6F4A-917A-876F-7288799B60C2}"/>
          </ac:picMkLst>
        </pc:picChg>
      </pc:sldChg>
      <pc:sldChg chg="add del">
        <pc:chgData name="Naimish Vadodariya" userId="d2e325c0593a319e" providerId="LiveId" clId="{FAF700D0-23DA-4DDF-B9F1-39B3C8BFDC97}" dt="2022-09-11T02:52:28.981" v="149"/>
        <pc:sldMkLst>
          <pc:docMk/>
          <pc:sldMk cId="123971566" sldId="748"/>
        </pc:sldMkLst>
      </pc:sldChg>
      <pc:sldChg chg="addSp modSp add del mod modAnim">
        <pc:chgData name="Naimish Vadodariya" userId="d2e325c0593a319e" providerId="LiveId" clId="{FAF700D0-23DA-4DDF-B9F1-39B3C8BFDC97}" dt="2022-09-11T03:14:18.278" v="291"/>
        <pc:sldMkLst>
          <pc:docMk/>
          <pc:sldMk cId="2075909395" sldId="749"/>
        </pc:sldMkLst>
        <pc:spChg chg="mod">
          <ac:chgData name="Naimish Vadodariya" userId="d2e325c0593a319e" providerId="LiveId" clId="{FAF700D0-23DA-4DDF-B9F1-39B3C8BFDC97}" dt="2022-09-11T03:12:38.071" v="273" actId="21"/>
          <ac:spMkLst>
            <pc:docMk/>
            <pc:sldMk cId="2075909395" sldId="749"/>
            <ac:spMk id="3" creationId="{74F51ABA-E19E-1081-31A1-C0907921B337}"/>
          </ac:spMkLst>
        </pc:spChg>
        <pc:spChg chg="add mod">
          <ac:chgData name="Naimish Vadodariya" userId="d2e325c0593a319e" providerId="LiveId" clId="{FAF700D0-23DA-4DDF-B9F1-39B3C8BFDC97}" dt="2022-09-11T03:13:27.627" v="283" actId="255"/>
          <ac:spMkLst>
            <pc:docMk/>
            <pc:sldMk cId="2075909395" sldId="749"/>
            <ac:spMk id="5" creationId="{48A8492A-ED87-6CDC-6E65-D7B4064835EF}"/>
          </ac:spMkLst>
        </pc:spChg>
        <pc:spChg chg="add mod">
          <ac:chgData name="Naimish Vadodariya" userId="d2e325c0593a319e" providerId="LiveId" clId="{FAF700D0-23DA-4DDF-B9F1-39B3C8BFDC97}" dt="2022-09-11T03:13:45.037" v="288" actId="20577"/>
          <ac:spMkLst>
            <pc:docMk/>
            <pc:sldMk cId="2075909395" sldId="749"/>
            <ac:spMk id="6" creationId="{C2BAEF79-EA26-FC4C-1182-7EC08AED0DFE}"/>
          </ac:spMkLst>
        </pc:spChg>
        <pc:spChg chg="add mod">
          <ac:chgData name="Naimish Vadodariya" userId="d2e325c0593a319e" providerId="LiveId" clId="{FAF700D0-23DA-4DDF-B9F1-39B3C8BFDC97}" dt="2022-09-11T03:13:05.368" v="280" actId="1076"/>
          <ac:spMkLst>
            <pc:docMk/>
            <pc:sldMk cId="2075909395" sldId="749"/>
            <ac:spMk id="7" creationId="{72DE5BE9-AFA9-3BBA-5855-A33E16E2374C}"/>
          </ac:spMkLst>
        </pc:spChg>
        <pc:picChg chg="mod">
          <ac:chgData name="Naimish Vadodariya" userId="d2e325c0593a319e" providerId="LiveId" clId="{FAF700D0-23DA-4DDF-B9F1-39B3C8BFDC97}" dt="2022-09-11T03:13:52.742" v="290" actId="208"/>
          <ac:picMkLst>
            <pc:docMk/>
            <pc:sldMk cId="2075909395" sldId="749"/>
            <ac:picMk id="4" creationId="{2AF6DF81-B538-A7A3-9B25-DE4AB733F39B}"/>
          </ac:picMkLst>
        </pc:picChg>
      </pc:sldChg>
      <pc:sldChg chg="del">
        <pc:chgData name="Naimish Vadodariya" userId="d2e325c0593a319e" providerId="LiveId" clId="{FAF700D0-23DA-4DDF-B9F1-39B3C8BFDC97}" dt="2022-09-11T02:52:26.530" v="148" actId="47"/>
        <pc:sldMkLst>
          <pc:docMk/>
          <pc:sldMk cId="3893841754" sldId="750"/>
        </pc:sldMkLst>
      </pc:sldChg>
      <pc:sldChg chg="addSp modSp add del mod modAnim">
        <pc:chgData name="Naimish Vadodariya" userId="d2e325c0593a319e" providerId="LiveId" clId="{FAF700D0-23DA-4DDF-B9F1-39B3C8BFDC97}" dt="2022-09-11T03:17:03.311" v="330"/>
        <pc:sldMkLst>
          <pc:docMk/>
          <pc:sldMk cId="2298851870" sldId="751"/>
        </pc:sldMkLst>
        <pc:spChg chg="mod">
          <ac:chgData name="Naimish Vadodariya" userId="d2e325c0593a319e" providerId="LiveId" clId="{FAF700D0-23DA-4DDF-B9F1-39B3C8BFDC97}" dt="2022-09-11T03:16:52.745" v="329" actId="207"/>
          <ac:spMkLst>
            <pc:docMk/>
            <pc:sldMk cId="2298851870" sldId="751"/>
            <ac:spMk id="3" creationId="{720D7694-BB66-01B9-837D-3260EE6F21D9}"/>
          </ac:spMkLst>
        </pc:spChg>
        <pc:spChg chg="add mod">
          <ac:chgData name="Naimish Vadodariya" userId="d2e325c0593a319e" providerId="LiveId" clId="{FAF700D0-23DA-4DDF-B9F1-39B3C8BFDC97}" dt="2022-09-11T03:16:01.088" v="310" actId="15"/>
          <ac:spMkLst>
            <pc:docMk/>
            <pc:sldMk cId="2298851870" sldId="751"/>
            <ac:spMk id="4" creationId="{80F20F3A-3ED3-E5F7-9D4E-537CC1AF84A9}"/>
          </ac:spMkLst>
        </pc:spChg>
        <pc:spChg chg="add mod">
          <ac:chgData name="Naimish Vadodariya" userId="d2e325c0593a319e" providerId="LiveId" clId="{FAF700D0-23DA-4DDF-B9F1-39B3C8BFDC97}" dt="2022-09-11T03:15:24.464" v="297" actId="1076"/>
          <ac:spMkLst>
            <pc:docMk/>
            <pc:sldMk cId="2298851870" sldId="751"/>
            <ac:spMk id="5" creationId="{B8E86C63-6AF3-5FE7-5CCB-E08C28AB1DEA}"/>
          </ac:spMkLst>
        </pc:spChg>
        <pc:spChg chg="add mod">
          <ac:chgData name="Naimish Vadodariya" userId="d2e325c0593a319e" providerId="LiveId" clId="{FAF700D0-23DA-4DDF-B9F1-39B3C8BFDC97}" dt="2022-09-11T03:16:22.016" v="327" actId="14100"/>
          <ac:spMkLst>
            <pc:docMk/>
            <pc:sldMk cId="2298851870" sldId="751"/>
            <ac:spMk id="7" creationId="{79584F64-D4EA-6AC9-3E3A-F8A639AC6AE6}"/>
          </ac:spMkLst>
        </pc:spChg>
        <pc:picChg chg="mod">
          <ac:chgData name="Naimish Vadodariya" userId="d2e325c0593a319e" providerId="LiveId" clId="{FAF700D0-23DA-4DDF-B9F1-39B3C8BFDC97}" dt="2022-09-11T03:15:29.854" v="298" actId="1076"/>
          <ac:picMkLst>
            <pc:docMk/>
            <pc:sldMk cId="2298851870" sldId="751"/>
            <ac:picMk id="6" creationId="{B31976E7-85E8-66D1-F5D2-7B9764B9D14C}"/>
          </ac:picMkLst>
        </pc:picChg>
      </pc:sldChg>
      <pc:sldChg chg="del">
        <pc:chgData name="Naimish Vadodariya" userId="d2e325c0593a319e" providerId="LiveId" clId="{FAF700D0-23DA-4DDF-B9F1-39B3C8BFDC97}" dt="2022-09-11T02:38:33.227" v="0" actId="47"/>
        <pc:sldMkLst>
          <pc:docMk/>
          <pc:sldMk cId="1543944589" sldId="752"/>
        </pc:sldMkLst>
      </pc:sldChg>
      <pc:sldChg chg="add">
        <pc:chgData name="Naimish Vadodariya" userId="d2e325c0593a319e" providerId="LiveId" clId="{FAF700D0-23DA-4DDF-B9F1-39B3C8BFDC97}" dt="2022-09-11T02:52:28.981" v="149"/>
        <pc:sldMkLst>
          <pc:docMk/>
          <pc:sldMk cId="3559624709" sldId="753"/>
        </pc:sldMkLst>
      </pc:sldChg>
      <pc:sldChg chg="addSp modSp add mod modAnim">
        <pc:chgData name="Naimish Vadodariya" userId="d2e325c0593a319e" providerId="LiveId" clId="{FAF700D0-23DA-4DDF-B9F1-39B3C8BFDC97}" dt="2022-09-11T03:27:52.743" v="457"/>
        <pc:sldMkLst>
          <pc:docMk/>
          <pc:sldMk cId="3270714283" sldId="754"/>
        </pc:sldMkLst>
        <pc:spChg chg="mod">
          <ac:chgData name="Naimish Vadodariya" userId="d2e325c0593a319e" providerId="LiveId" clId="{FAF700D0-23DA-4DDF-B9F1-39B3C8BFDC97}" dt="2022-09-11T03:26:02.023" v="417" actId="21"/>
          <ac:spMkLst>
            <pc:docMk/>
            <pc:sldMk cId="3270714283" sldId="754"/>
            <ac:spMk id="3" creationId="{720D7694-BB66-01B9-837D-3260EE6F21D9}"/>
          </ac:spMkLst>
        </pc:spChg>
        <pc:spChg chg="add mod">
          <ac:chgData name="Naimish Vadodariya" userId="d2e325c0593a319e" providerId="LiveId" clId="{FAF700D0-23DA-4DDF-B9F1-39B3C8BFDC97}" dt="2022-09-11T03:27:09.805" v="447" actId="1076"/>
          <ac:spMkLst>
            <pc:docMk/>
            <pc:sldMk cId="3270714283" sldId="754"/>
            <ac:spMk id="4" creationId="{62A6B5B5-DBC8-1ADE-1650-298F9786E87E}"/>
          </ac:spMkLst>
        </pc:spChg>
        <pc:spChg chg="add mod">
          <ac:chgData name="Naimish Vadodariya" userId="d2e325c0593a319e" providerId="LiveId" clId="{FAF700D0-23DA-4DDF-B9F1-39B3C8BFDC97}" dt="2022-09-11T03:27:13.448" v="448" actId="14100"/>
          <ac:spMkLst>
            <pc:docMk/>
            <pc:sldMk cId="3270714283" sldId="754"/>
            <ac:spMk id="6" creationId="{2A65E71E-325B-22FE-C111-B3841D51DC97}"/>
          </ac:spMkLst>
        </pc:spChg>
        <pc:spChg chg="add mod">
          <ac:chgData name="Naimish Vadodariya" userId="d2e325c0593a319e" providerId="LiveId" clId="{FAF700D0-23DA-4DDF-B9F1-39B3C8BFDC97}" dt="2022-09-11T03:27:33.551" v="455" actId="14100"/>
          <ac:spMkLst>
            <pc:docMk/>
            <pc:sldMk cId="3270714283" sldId="754"/>
            <ac:spMk id="7" creationId="{B0610B6B-2DF1-CB35-FE9E-00B4A19433BB}"/>
          </ac:spMkLst>
        </pc:spChg>
        <pc:picChg chg="mod">
          <ac:chgData name="Naimish Vadodariya" userId="d2e325c0593a319e" providerId="LiveId" clId="{FAF700D0-23DA-4DDF-B9F1-39B3C8BFDC97}" dt="2022-09-11T03:27:45.662" v="456" actId="14100"/>
          <ac:picMkLst>
            <pc:docMk/>
            <pc:sldMk cId="3270714283" sldId="754"/>
            <ac:picMk id="5" creationId="{80B55BA4-5E3C-4A6D-8E7C-E0386A3BEF3F}"/>
          </ac:picMkLst>
        </pc:picChg>
      </pc:sldChg>
      <pc:sldChg chg="addSp delSp modSp add mod delAnim modAnim">
        <pc:chgData name="Naimish Vadodariya" userId="d2e325c0593a319e" providerId="LiveId" clId="{FAF700D0-23DA-4DDF-B9F1-39B3C8BFDC97}" dt="2022-09-11T03:21:52.523" v="364" actId="1582"/>
        <pc:sldMkLst>
          <pc:docMk/>
          <pc:sldMk cId="2980944738" sldId="755"/>
        </pc:sldMkLst>
        <pc:spChg chg="del mod">
          <ac:chgData name="Naimish Vadodariya" userId="d2e325c0593a319e" providerId="LiveId" clId="{FAF700D0-23DA-4DDF-B9F1-39B3C8BFDC97}" dt="2022-09-11T03:19:07.877" v="337" actId="478"/>
          <ac:spMkLst>
            <pc:docMk/>
            <pc:sldMk cId="2980944738" sldId="755"/>
            <ac:spMk id="3" creationId="{720D7694-BB66-01B9-837D-3260EE6F21D9}"/>
          </ac:spMkLst>
        </pc:spChg>
        <pc:spChg chg="add mod">
          <ac:chgData name="Naimish Vadodariya" userId="d2e325c0593a319e" providerId="LiveId" clId="{FAF700D0-23DA-4DDF-B9F1-39B3C8BFDC97}" dt="2022-09-11T03:21:16.891" v="363" actId="20577"/>
          <ac:spMkLst>
            <pc:docMk/>
            <pc:sldMk cId="2980944738" sldId="755"/>
            <ac:spMk id="4" creationId="{3687CCEF-4894-5483-9A9E-800ADD363FEB}"/>
          </ac:spMkLst>
        </pc:spChg>
        <pc:spChg chg="add mod">
          <ac:chgData name="Naimish Vadodariya" userId="d2e325c0593a319e" providerId="LiveId" clId="{FAF700D0-23DA-4DDF-B9F1-39B3C8BFDC97}" dt="2022-09-11T03:20:12.574" v="359" actId="20577"/>
          <ac:spMkLst>
            <pc:docMk/>
            <pc:sldMk cId="2980944738" sldId="755"/>
            <ac:spMk id="6" creationId="{1B50549F-CE7F-0F4B-6435-E79A46BC9E89}"/>
          </ac:spMkLst>
        </pc:spChg>
        <pc:spChg chg="add mod">
          <ac:chgData name="Naimish Vadodariya" userId="d2e325c0593a319e" providerId="LiveId" clId="{FAF700D0-23DA-4DDF-B9F1-39B3C8BFDC97}" dt="2022-09-11T03:19:46.818" v="355" actId="14100"/>
          <ac:spMkLst>
            <pc:docMk/>
            <pc:sldMk cId="2980944738" sldId="755"/>
            <ac:spMk id="7" creationId="{F49F3716-4D88-B004-AB82-324DB8AA82C7}"/>
          </ac:spMkLst>
        </pc:spChg>
        <pc:picChg chg="mod">
          <ac:chgData name="Naimish Vadodariya" userId="d2e325c0593a319e" providerId="LiveId" clId="{FAF700D0-23DA-4DDF-B9F1-39B3C8BFDC97}" dt="2022-09-11T03:21:52.523" v="364" actId="1582"/>
          <ac:picMkLst>
            <pc:docMk/>
            <pc:sldMk cId="2980944738" sldId="755"/>
            <ac:picMk id="5" creationId="{D169E2E2-32FB-5477-6A9A-F2E59BF88DE8}"/>
          </ac:picMkLst>
        </pc:picChg>
      </pc:sldChg>
      <pc:sldChg chg="add">
        <pc:chgData name="Naimish Vadodariya" userId="d2e325c0593a319e" providerId="LiveId" clId="{FAF700D0-23DA-4DDF-B9F1-39B3C8BFDC97}" dt="2022-09-11T02:52:28.981" v="149"/>
        <pc:sldMkLst>
          <pc:docMk/>
          <pc:sldMk cId="3093375539" sldId="756"/>
        </pc:sldMkLst>
      </pc:sldChg>
      <pc:sldChg chg="addSp modSp add mod modAnim">
        <pc:chgData name="Naimish Vadodariya" userId="d2e325c0593a319e" providerId="LiveId" clId="{FAF700D0-23DA-4DDF-B9F1-39B3C8BFDC97}" dt="2022-09-11T03:29:55.526" v="496"/>
        <pc:sldMkLst>
          <pc:docMk/>
          <pc:sldMk cId="1090188080" sldId="757"/>
        </pc:sldMkLst>
        <pc:spChg chg="mod">
          <ac:chgData name="Naimish Vadodariya" userId="d2e325c0593a319e" providerId="LiveId" clId="{FAF700D0-23DA-4DDF-B9F1-39B3C8BFDC97}" dt="2022-09-11T03:29:30.038" v="493" actId="6549"/>
          <ac:spMkLst>
            <pc:docMk/>
            <pc:sldMk cId="1090188080" sldId="757"/>
            <ac:spMk id="3" creationId="{720D7694-BB66-01B9-837D-3260EE6F21D9}"/>
          </ac:spMkLst>
        </pc:spChg>
        <pc:spChg chg="add mod">
          <ac:chgData name="Naimish Vadodariya" userId="d2e325c0593a319e" providerId="LiveId" clId="{FAF700D0-23DA-4DDF-B9F1-39B3C8BFDC97}" dt="2022-09-11T03:29:26.471" v="491" actId="1076"/>
          <ac:spMkLst>
            <pc:docMk/>
            <pc:sldMk cId="1090188080" sldId="757"/>
            <ac:spMk id="4" creationId="{C2D4B4C7-E767-446B-6E81-0981B9F23F3A}"/>
          </ac:spMkLst>
        </pc:spChg>
        <pc:spChg chg="add mod">
          <ac:chgData name="Naimish Vadodariya" userId="d2e325c0593a319e" providerId="LiveId" clId="{FAF700D0-23DA-4DDF-B9F1-39B3C8BFDC97}" dt="2022-09-11T03:29:26.471" v="491" actId="1076"/>
          <ac:spMkLst>
            <pc:docMk/>
            <pc:sldMk cId="1090188080" sldId="757"/>
            <ac:spMk id="6" creationId="{564B53F8-210B-E29C-2D6C-FFF9B1A42368}"/>
          </ac:spMkLst>
        </pc:spChg>
        <pc:spChg chg="add mod">
          <ac:chgData name="Naimish Vadodariya" userId="d2e325c0593a319e" providerId="LiveId" clId="{FAF700D0-23DA-4DDF-B9F1-39B3C8BFDC97}" dt="2022-09-11T03:29:26.471" v="491" actId="1076"/>
          <ac:spMkLst>
            <pc:docMk/>
            <pc:sldMk cId="1090188080" sldId="757"/>
            <ac:spMk id="7" creationId="{6AE0E743-A1CF-A195-4250-4F7250B499C5}"/>
          </ac:spMkLst>
        </pc:spChg>
        <pc:picChg chg="mod">
          <ac:chgData name="Naimish Vadodariya" userId="d2e325c0593a319e" providerId="LiveId" clId="{FAF700D0-23DA-4DDF-B9F1-39B3C8BFDC97}" dt="2022-09-11T03:29:37.519" v="495" actId="208"/>
          <ac:picMkLst>
            <pc:docMk/>
            <pc:sldMk cId="1090188080" sldId="757"/>
            <ac:picMk id="5" creationId="{183133AC-5DA7-08C8-A3D6-9B57B2602E73}"/>
          </ac:picMkLst>
        </pc:picChg>
      </pc:sldChg>
      <pc:sldChg chg="addSp delSp modSp add mod delAnim modAnim">
        <pc:chgData name="Naimish Vadodariya" userId="d2e325c0593a319e" providerId="LiveId" clId="{FAF700D0-23DA-4DDF-B9F1-39B3C8BFDC97}" dt="2022-09-11T03:24:51.532" v="414"/>
        <pc:sldMkLst>
          <pc:docMk/>
          <pc:sldMk cId="1303410117" sldId="762"/>
        </pc:sldMkLst>
        <pc:spChg chg="del mod">
          <ac:chgData name="Naimish Vadodariya" userId="d2e325c0593a319e" providerId="LiveId" clId="{FAF700D0-23DA-4DDF-B9F1-39B3C8BFDC97}" dt="2022-09-11T03:22:34.161" v="369" actId="478"/>
          <ac:spMkLst>
            <pc:docMk/>
            <pc:sldMk cId="1303410117" sldId="762"/>
            <ac:spMk id="3" creationId="{720D7694-BB66-01B9-837D-3260EE6F21D9}"/>
          </ac:spMkLst>
        </pc:spChg>
        <pc:spChg chg="add mod">
          <ac:chgData name="Naimish Vadodariya" userId="d2e325c0593a319e" providerId="LiveId" clId="{FAF700D0-23DA-4DDF-B9F1-39B3C8BFDC97}" dt="2022-09-11T03:24:29.522" v="413" actId="20577"/>
          <ac:spMkLst>
            <pc:docMk/>
            <pc:sldMk cId="1303410117" sldId="762"/>
            <ac:spMk id="4" creationId="{334CA374-28B3-5A10-0683-A338CE727A4C}"/>
          </ac:spMkLst>
        </pc:spChg>
        <pc:spChg chg="add mod">
          <ac:chgData name="Naimish Vadodariya" userId="d2e325c0593a319e" providerId="LiveId" clId="{FAF700D0-23DA-4DDF-B9F1-39B3C8BFDC97}" dt="2022-09-11T03:23:51.147" v="385" actId="20577"/>
          <ac:spMkLst>
            <pc:docMk/>
            <pc:sldMk cId="1303410117" sldId="762"/>
            <ac:spMk id="5" creationId="{77E3D18D-307A-E3CC-1FA3-C07DDAC1C85A}"/>
          </ac:spMkLst>
        </pc:spChg>
        <pc:spChg chg="add mod">
          <ac:chgData name="Naimish Vadodariya" userId="d2e325c0593a319e" providerId="LiveId" clId="{FAF700D0-23DA-4DDF-B9F1-39B3C8BFDC97}" dt="2022-09-11T03:24:17.767" v="406" actId="14100"/>
          <ac:spMkLst>
            <pc:docMk/>
            <pc:sldMk cId="1303410117" sldId="762"/>
            <ac:spMk id="7" creationId="{FF4FB35E-F271-175E-3D11-010D4F4AED7F}"/>
          </ac:spMkLst>
        </pc:spChg>
        <pc:picChg chg="mod">
          <ac:chgData name="Naimish Vadodariya" userId="d2e325c0593a319e" providerId="LiveId" clId="{FAF700D0-23DA-4DDF-B9F1-39B3C8BFDC97}" dt="2022-09-11T03:23:55.127" v="386" actId="1076"/>
          <ac:picMkLst>
            <pc:docMk/>
            <pc:sldMk cId="1303410117" sldId="762"/>
            <ac:picMk id="6" creationId="{2B13C0C2-00EA-0FEE-A628-4398B5796C12}"/>
          </ac:picMkLst>
        </pc:picChg>
      </pc:sldChg>
      <pc:sldChg chg="add">
        <pc:chgData name="Naimish Vadodariya" userId="d2e325c0593a319e" providerId="LiveId" clId="{FAF700D0-23DA-4DDF-B9F1-39B3C8BFDC97}" dt="2022-09-11T02:48:09.294" v="93"/>
        <pc:sldMkLst>
          <pc:docMk/>
          <pc:sldMk cId="1877297353" sldId="763"/>
        </pc:sldMkLst>
      </pc:sldChg>
      <pc:sldChg chg="add">
        <pc:chgData name="Naimish Vadodariya" userId="d2e325c0593a319e" providerId="LiveId" clId="{FAF700D0-23DA-4DDF-B9F1-39B3C8BFDC97}" dt="2022-09-11T02:48:09.294" v="93"/>
        <pc:sldMkLst>
          <pc:docMk/>
          <pc:sldMk cId="4128175787" sldId="765"/>
        </pc:sldMkLst>
      </pc:sldChg>
      <pc:sldChg chg="add">
        <pc:chgData name="Naimish Vadodariya" userId="d2e325c0593a319e" providerId="LiveId" clId="{FAF700D0-23DA-4DDF-B9F1-39B3C8BFDC97}" dt="2022-09-11T02:48:09.294" v="93"/>
        <pc:sldMkLst>
          <pc:docMk/>
          <pc:sldMk cId="3091985716" sldId="766"/>
        </pc:sldMkLst>
      </pc:sldChg>
      <pc:sldChg chg="modSp add mod">
        <pc:chgData name="Naimish Vadodariya" userId="d2e325c0593a319e" providerId="LiveId" clId="{FAF700D0-23DA-4DDF-B9F1-39B3C8BFDC97}" dt="2022-09-11T02:49:48.873" v="125" actId="21"/>
        <pc:sldMkLst>
          <pc:docMk/>
          <pc:sldMk cId="3130159793" sldId="767"/>
        </pc:sldMkLst>
        <pc:spChg chg="mod">
          <ac:chgData name="Naimish Vadodariya" userId="d2e325c0593a319e" providerId="LiveId" clId="{FAF700D0-23DA-4DDF-B9F1-39B3C8BFDC97}" dt="2022-09-11T02:49:48.873" v="125" actId="21"/>
          <ac:spMkLst>
            <pc:docMk/>
            <pc:sldMk cId="3130159793" sldId="767"/>
            <ac:spMk id="3" creationId="{69B29C58-3E4A-16E7-0BEE-C2D48778895E}"/>
          </ac:spMkLst>
        </pc:spChg>
      </pc:sldChg>
      <pc:sldChg chg="modSp add mod">
        <pc:chgData name="Naimish Vadodariya" userId="d2e325c0593a319e" providerId="LiveId" clId="{FAF700D0-23DA-4DDF-B9F1-39B3C8BFDC97}" dt="2022-09-11T02:49:24.464" v="119" actId="20577"/>
        <pc:sldMkLst>
          <pc:docMk/>
          <pc:sldMk cId="1591324941" sldId="768"/>
        </pc:sldMkLst>
        <pc:spChg chg="mod">
          <ac:chgData name="Naimish Vadodariya" userId="d2e325c0593a319e" providerId="LiveId" clId="{FAF700D0-23DA-4DDF-B9F1-39B3C8BFDC97}" dt="2022-09-11T02:49:24.464" v="119" actId="20577"/>
          <ac:spMkLst>
            <pc:docMk/>
            <pc:sldMk cId="1591324941" sldId="768"/>
            <ac:spMk id="2" creationId="{535F3DB7-7341-3CF0-B85C-9D71453D97AD}"/>
          </ac:spMkLst>
        </pc:spChg>
      </pc:sldChg>
      <pc:sldChg chg="modSp add mod">
        <pc:chgData name="Naimish Vadodariya" userId="d2e325c0593a319e" providerId="LiveId" clId="{FAF700D0-23DA-4DDF-B9F1-39B3C8BFDC97}" dt="2022-09-11T02:48:56.128" v="113"/>
        <pc:sldMkLst>
          <pc:docMk/>
          <pc:sldMk cId="3465519687" sldId="769"/>
        </pc:sldMkLst>
        <pc:spChg chg="mod">
          <ac:chgData name="Naimish Vadodariya" userId="d2e325c0593a319e" providerId="LiveId" clId="{FAF700D0-23DA-4DDF-B9F1-39B3C8BFDC97}" dt="2022-09-11T02:48:56.128" v="113"/>
          <ac:spMkLst>
            <pc:docMk/>
            <pc:sldMk cId="3465519687" sldId="769"/>
            <ac:spMk id="2" creationId="{E0EA58E4-A9CA-7927-EF74-766FF2D13C0B}"/>
          </ac:spMkLst>
        </pc:spChg>
        <pc:spChg chg="mod">
          <ac:chgData name="Naimish Vadodariya" userId="d2e325c0593a319e" providerId="LiveId" clId="{FAF700D0-23DA-4DDF-B9F1-39B3C8BFDC97}" dt="2022-09-11T02:48:54.246" v="112" actId="21"/>
          <ac:spMkLst>
            <pc:docMk/>
            <pc:sldMk cId="3465519687" sldId="769"/>
            <ac:spMk id="3" creationId="{D0ABD1E9-9200-0835-0D13-70D3003955E9}"/>
          </ac:spMkLst>
        </pc:spChg>
      </pc:sldChg>
      <pc:sldChg chg="modSp add mod">
        <pc:chgData name="Naimish Vadodariya" userId="d2e325c0593a319e" providerId="LiveId" clId="{FAF700D0-23DA-4DDF-B9F1-39B3C8BFDC97}" dt="2022-09-11T04:14:40.033" v="674" actId="1076"/>
        <pc:sldMkLst>
          <pc:docMk/>
          <pc:sldMk cId="1213436871" sldId="770"/>
        </pc:sldMkLst>
        <pc:spChg chg="mod">
          <ac:chgData name="Naimish Vadodariya" userId="d2e325c0593a319e" providerId="LiveId" clId="{FAF700D0-23DA-4DDF-B9F1-39B3C8BFDC97}" dt="2022-09-11T02:50:19.911" v="130"/>
          <ac:spMkLst>
            <pc:docMk/>
            <pc:sldMk cId="1213436871" sldId="770"/>
            <ac:spMk id="2" creationId="{E0EA58E4-A9CA-7927-EF74-766FF2D13C0B}"/>
          </ac:spMkLst>
        </pc:spChg>
        <pc:spChg chg="mod">
          <ac:chgData name="Naimish Vadodariya" userId="d2e325c0593a319e" providerId="LiveId" clId="{FAF700D0-23DA-4DDF-B9F1-39B3C8BFDC97}" dt="2022-09-11T02:50:18.180" v="129" actId="21"/>
          <ac:spMkLst>
            <pc:docMk/>
            <pc:sldMk cId="1213436871" sldId="770"/>
            <ac:spMk id="3" creationId="{D0ABD1E9-9200-0835-0D13-70D3003955E9}"/>
          </ac:spMkLst>
        </pc:spChg>
        <pc:spChg chg="mod">
          <ac:chgData name="Naimish Vadodariya" userId="d2e325c0593a319e" providerId="LiveId" clId="{FAF700D0-23DA-4DDF-B9F1-39B3C8BFDC97}" dt="2022-09-11T04:14:40.033" v="674" actId="1076"/>
          <ac:spMkLst>
            <pc:docMk/>
            <pc:sldMk cId="1213436871" sldId="770"/>
            <ac:spMk id="9" creationId="{082CC379-50F9-06A1-6030-A016F1E35956}"/>
          </ac:spMkLst>
        </pc:spChg>
        <pc:picChg chg="mod">
          <ac:chgData name="Naimish Vadodariya" userId="d2e325c0593a319e" providerId="LiveId" clId="{FAF700D0-23DA-4DDF-B9F1-39B3C8BFDC97}" dt="2022-09-11T04:14:34.552" v="673" actId="1076"/>
          <ac:picMkLst>
            <pc:docMk/>
            <pc:sldMk cId="1213436871" sldId="770"/>
            <ac:picMk id="5" creationId="{EF49C0B8-0300-1A44-4821-B44AE57813B8}"/>
          </ac:picMkLst>
        </pc:picChg>
      </pc:sldChg>
      <pc:sldChg chg="addSp delSp modSp add mod delAnim modAnim">
        <pc:chgData name="Naimish Vadodariya" userId="d2e325c0593a319e" providerId="LiveId" clId="{FAF700D0-23DA-4DDF-B9F1-39B3C8BFDC97}" dt="2022-09-11T04:13:50.014" v="671" actId="123"/>
        <pc:sldMkLst>
          <pc:docMk/>
          <pc:sldMk cId="4200184250" sldId="771"/>
        </pc:sldMkLst>
        <pc:spChg chg="add del mod">
          <ac:chgData name="Naimish Vadodariya" userId="d2e325c0593a319e" providerId="LiveId" clId="{FAF700D0-23DA-4DDF-B9F1-39B3C8BFDC97}" dt="2022-09-11T04:05:23.364" v="543" actId="478"/>
          <ac:spMkLst>
            <pc:docMk/>
            <pc:sldMk cId="4200184250" sldId="771"/>
            <ac:spMk id="5" creationId="{CE6A419A-3CEE-EFC7-677D-BFC9779A1643}"/>
          </ac:spMkLst>
        </pc:spChg>
        <pc:graphicFrameChg chg="del modGraphic">
          <ac:chgData name="Naimish Vadodariya" userId="d2e325c0593a319e" providerId="LiveId" clId="{FAF700D0-23DA-4DDF-B9F1-39B3C8BFDC97}" dt="2022-09-11T03:43:38.618" v="541" actId="478"/>
          <ac:graphicFrameMkLst>
            <pc:docMk/>
            <pc:sldMk cId="4200184250" sldId="771"/>
            <ac:graphicFrameMk id="4" creationId="{5A865D2B-1CFA-8D80-C520-98F43EC7C9F1}"/>
          </ac:graphicFrameMkLst>
        </pc:graphicFrameChg>
        <pc:graphicFrameChg chg="add mod modGraphic">
          <ac:chgData name="Naimish Vadodariya" userId="d2e325c0593a319e" providerId="LiveId" clId="{FAF700D0-23DA-4DDF-B9F1-39B3C8BFDC97}" dt="2022-09-11T04:13:50.014" v="671" actId="123"/>
          <ac:graphicFrameMkLst>
            <pc:docMk/>
            <pc:sldMk cId="4200184250" sldId="771"/>
            <ac:graphicFrameMk id="6" creationId="{7D22F0C4-79AA-4EB8-BC1E-A88A8ADC6372}"/>
          </ac:graphicFrameMkLst>
        </pc:graphicFrameChg>
        <pc:graphicFrameChg chg="add del mod modGraphic">
          <ac:chgData name="Naimish Vadodariya" userId="d2e325c0593a319e" providerId="LiveId" clId="{FAF700D0-23DA-4DDF-B9F1-39B3C8BFDC97}" dt="2022-09-11T04:07:10.515" v="581" actId="478"/>
          <ac:graphicFrameMkLst>
            <pc:docMk/>
            <pc:sldMk cId="4200184250" sldId="771"/>
            <ac:graphicFrameMk id="7" creationId="{C490B317-E1E5-6E29-1C30-B8A31F9DF0E5}"/>
          </ac:graphicFrameMkLst>
        </pc:graphicFrameChg>
      </pc:sldChg>
      <pc:sldChg chg="modSp add mod">
        <pc:chgData name="Naimish Vadodariya" userId="d2e325c0593a319e" providerId="LiveId" clId="{FAF700D0-23DA-4DDF-B9F1-39B3C8BFDC97}" dt="2022-09-11T02:48:33.531" v="111"/>
        <pc:sldMkLst>
          <pc:docMk/>
          <pc:sldMk cId="1253060020" sldId="772"/>
        </pc:sldMkLst>
        <pc:spChg chg="mod">
          <ac:chgData name="Naimish Vadodariya" userId="d2e325c0593a319e" providerId="LiveId" clId="{FAF700D0-23DA-4DDF-B9F1-39B3C8BFDC97}" dt="2022-09-11T02:48:33.531" v="111"/>
          <ac:spMkLst>
            <pc:docMk/>
            <pc:sldMk cId="1253060020" sldId="772"/>
            <ac:spMk id="2" creationId="{235C6A03-18D3-E727-71F5-6B3490E46355}"/>
          </ac:spMkLst>
        </pc:spChg>
      </pc:sldChg>
      <pc:sldChg chg="modSp new mod">
        <pc:chgData name="Naimish Vadodariya" userId="d2e325c0593a319e" providerId="LiveId" clId="{FAF700D0-23DA-4DDF-B9F1-39B3C8BFDC97}" dt="2022-09-11T02:49:59.088" v="128" actId="14"/>
        <pc:sldMkLst>
          <pc:docMk/>
          <pc:sldMk cId="3735577342" sldId="773"/>
        </pc:sldMkLst>
        <pc:spChg chg="mod">
          <ac:chgData name="Naimish Vadodariya" userId="d2e325c0593a319e" providerId="LiveId" clId="{FAF700D0-23DA-4DDF-B9F1-39B3C8BFDC97}" dt="2022-09-11T02:49:40.142" v="124" actId="27636"/>
          <ac:spMkLst>
            <pc:docMk/>
            <pc:sldMk cId="3735577342" sldId="773"/>
            <ac:spMk id="2" creationId="{615FCEA4-32DE-3721-31E6-DD2E85602EB3}"/>
          </ac:spMkLst>
        </pc:spChg>
        <pc:spChg chg="mod">
          <ac:chgData name="Naimish Vadodariya" userId="d2e325c0593a319e" providerId="LiveId" clId="{FAF700D0-23DA-4DDF-B9F1-39B3C8BFDC97}" dt="2022-09-11T02:49:59.088" v="128" actId="14"/>
          <ac:spMkLst>
            <pc:docMk/>
            <pc:sldMk cId="3735577342" sldId="773"/>
            <ac:spMk id="3" creationId="{2C78140A-B44F-DFF5-3EA0-13BE6F3B3B06}"/>
          </ac:spMkLst>
        </pc:spChg>
      </pc:sldChg>
      <pc:sldChg chg="addSp modSp add mod modAnim">
        <pc:chgData name="Naimish Vadodariya" userId="d2e325c0593a319e" providerId="LiveId" clId="{FAF700D0-23DA-4DDF-B9F1-39B3C8BFDC97}" dt="2022-09-11T03:12:08.949" v="269" actId="20577"/>
        <pc:sldMkLst>
          <pc:docMk/>
          <pc:sldMk cId="1271900507" sldId="774"/>
        </pc:sldMkLst>
        <pc:spChg chg="mod">
          <ac:chgData name="Naimish Vadodariya" userId="d2e325c0593a319e" providerId="LiveId" clId="{FAF700D0-23DA-4DDF-B9F1-39B3C8BFDC97}" dt="2022-09-11T03:09:40.646" v="242" actId="14100"/>
          <ac:spMkLst>
            <pc:docMk/>
            <pc:sldMk cId="1271900507" sldId="774"/>
            <ac:spMk id="3" creationId="{786300AE-1135-26F3-E5C7-53D56B3718BD}"/>
          </ac:spMkLst>
        </pc:spChg>
        <pc:spChg chg="add mod">
          <ac:chgData name="Naimish Vadodariya" userId="d2e325c0593a319e" providerId="LiveId" clId="{FAF700D0-23DA-4DDF-B9F1-39B3C8BFDC97}" dt="2022-09-11T03:12:08.949" v="269" actId="20577"/>
          <ac:spMkLst>
            <pc:docMk/>
            <pc:sldMk cId="1271900507" sldId="774"/>
            <ac:spMk id="5" creationId="{054AB404-5560-5148-39B0-A9470337D29D}"/>
          </ac:spMkLst>
        </pc:spChg>
        <pc:spChg chg="add mod">
          <ac:chgData name="Naimish Vadodariya" userId="d2e325c0593a319e" providerId="LiveId" clId="{FAF700D0-23DA-4DDF-B9F1-39B3C8BFDC97}" dt="2022-09-11T03:10:52.011" v="264" actId="255"/>
          <ac:spMkLst>
            <pc:docMk/>
            <pc:sldMk cId="1271900507" sldId="774"/>
            <ac:spMk id="7" creationId="{906A16E8-7EE0-D0C4-6E23-ABB4D0CD9C3C}"/>
          </ac:spMkLst>
        </pc:spChg>
        <pc:spChg chg="add mod">
          <ac:chgData name="Naimish Vadodariya" userId="d2e325c0593a319e" providerId="LiveId" clId="{FAF700D0-23DA-4DDF-B9F1-39B3C8BFDC97}" dt="2022-09-11T03:11:15.399" v="266" actId="14100"/>
          <ac:spMkLst>
            <pc:docMk/>
            <pc:sldMk cId="1271900507" sldId="774"/>
            <ac:spMk id="9" creationId="{8EBB7BD7-7EBE-702D-0824-244FF01B1679}"/>
          </ac:spMkLst>
        </pc:spChg>
      </pc:sldChg>
      <pc:sldChg chg="add del">
        <pc:chgData name="Naimish Vadodariya" userId="d2e325c0593a319e" providerId="LiveId" clId="{FAF700D0-23DA-4DDF-B9F1-39B3C8BFDC97}" dt="2022-09-11T04:12:43.527" v="639" actId="2696"/>
        <pc:sldMkLst>
          <pc:docMk/>
          <pc:sldMk cId="1146445104" sldId="775"/>
        </pc:sldMkLst>
      </pc:sldChg>
      <pc:sldChg chg="add del">
        <pc:chgData name="Naimish Vadodariya" userId="d2e325c0593a319e" providerId="LiveId" clId="{FAF700D0-23DA-4DDF-B9F1-39B3C8BFDC97}" dt="2022-09-11T04:14:19.034" v="672" actId="2696"/>
        <pc:sldMkLst>
          <pc:docMk/>
          <pc:sldMk cId="1563130811" sldId="775"/>
        </pc:sldMkLst>
      </pc:sldChg>
      <pc:sldChg chg="modSp add mod">
        <pc:chgData name="Naimish Vadodariya" userId="d2e325c0593a319e" providerId="LiveId" clId="{FAF700D0-23DA-4DDF-B9F1-39B3C8BFDC97}" dt="2022-09-11T04:31:14.518" v="804" actId="20577"/>
        <pc:sldMkLst>
          <pc:docMk/>
          <pc:sldMk cId="4170902681" sldId="775"/>
        </pc:sldMkLst>
        <pc:spChg chg="mod">
          <ac:chgData name="Naimish Vadodariya" userId="d2e325c0593a319e" providerId="LiveId" clId="{FAF700D0-23DA-4DDF-B9F1-39B3C8BFDC97}" dt="2022-09-11T04:29:44.910" v="791" actId="20577"/>
          <ac:spMkLst>
            <pc:docMk/>
            <pc:sldMk cId="4170902681" sldId="775"/>
            <ac:spMk id="2" creationId="{54D792E8-8838-4744-A7DD-92B0ED18307B}"/>
          </ac:spMkLst>
        </pc:spChg>
        <pc:spChg chg="mod">
          <ac:chgData name="Naimish Vadodariya" userId="d2e325c0593a319e" providerId="LiveId" clId="{FAF700D0-23DA-4DDF-B9F1-39B3C8BFDC97}" dt="2022-09-11T04:31:14.518" v="804" actId="20577"/>
          <ac:spMkLst>
            <pc:docMk/>
            <pc:sldMk cId="4170902681" sldId="775"/>
            <ac:spMk id="3" creationId="{6C915463-E8EE-4502-8261-E337007EFAAF}"/>
          </ac:spMkLst>
        </pc:spChg>
      </pc:sldChg>
      <pc:sldMasterChg chg="modSldLayout">
        <pc:chgData name="Naimish Vadodariya" userId="d2e325c0593a319e" providerId="LiveId" clId="{FAF700D0-23DA-4DDF-B9F1-39B3C8BFDC97}" dt="2022-09-11T04:43:45.459" v="911" actId="20577"/>
        <pc:sldMasterMkLst>
          <pc:docMk/>
          <pc:sldMasterMk cId="791954662" sldId="2147483648"/>
        </pc:sldMasterMkLst>
        <pc:sldLayoutChg chg="modSp mod">
          <pc:chgData name="Naimish Vadodariya" userId="d2e325c0593a319e" providerId="LiveId" clId="{FAF700D0-23DA-4DDF-B9F1-39B3C8BFDC97}" dt="2022-09-11T04:43:45.459" v="911" actId="20577"/>
          <pc:sldLayoutMkLst>
            <pc:docMk/>
            <pc:sldMasterMk cId="791954662" sldId="2147483648"/>
            <pc:sldLayoutMk cId="3466633316" sldId="2147483670"/>
          </pc:sldLayoutMkLst>
          <pc:spChg chg="mod">
            <ac:chgData name="Naimish Vadodariya" userId="d2e325c0593a319e" providerId="LiveId" clId="{FAF700D0-23DA-4DDF-B9F1-39B3C8BFDC97}" dt="2022-09-11T04:43:45.459" v="911" actId="20577"/>
            <ac:spMkLst>
              <pc:docMk/>
              <pc:sldMasterMk cId="791954662" sldId="2147483648"/>
              <pc:sldLayoutMk cId="3466633316" sldId="2147483670"/>
              <ac:spMk id="22" creationId="{BF2BE79E-EA17-4AB9-8CB5-714A52A6B2F5}"/>
            </ac:spMkLst>
          </pc:spChg>
        </pc:sldLayoutChg>
        <pc:sldLayoutChg chg="modSp mod">
          <pc:chgData name="Naimish Vadodariya" userId="d2e325c0593a319e" providerId="LiveId" clId="{FAF700D0-23DA-4DDF-B9F1-39B3C8BFDC97}" dt="2022-09-11T04:42:08.517" v="840" actId="108"/>
          <pc:sldLayoutMkLst>
            <pc:docMk/>
            <pc:sldMasterMk cId="791954662" sldId="2147483648"/>
            <pc:sldLayoutMk cId="4202761244" sldId="2147483687"/>
          </pc:sldLayoutMkLst>
          <pc:spChg chg="mod">
            <ac:chgData name="Naimish Vadodariya" userId="d2e325c0593a319e" providerId="LiveId" clId="{FAF700D0-23DA-4DDF-B9F1-39B3C8BFDC97}" dt="2022-09-11T04:41:54.069" v="835" actId="1076"/>
            <ac:spMkLst>
              <pc:docMk/>
              <pc:sldMasterMk cId="791954662" sldId="2147483648"/>
              <pc:sldLayoutMk cId="4202761244" sldId="2147483687"/>
              <ac:spMk id="17" creationId="{7CD05EDD-7D4D-4F15-B3BB-F4E2E35E1780}"/>
            </ac:spMkLst>
          </pc:spChg>
          <pc:spChg chg="mod">
            <ac:chgData name="Naimish Vadodariya" userId="d2e325c0593a319e" providerId="LiveId" clId="{FAF700D0-23DA-4DDF-B9F1-39B3C8BFDC97}" dt="2022-09-11T04:42:08.517" v="840" actId="108"/>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FAF700D0-23DA-4DDF-B9F1-39B3C8BFDC97}" dt="2022-09-11T04:43:02.597" v="876" actId="108"/>
          <pc:sldLayoutMkLst>
            <pc:docMk/>
            <pc:sldMasterMk cId="791954662" sldId="2147483648"/>
            <pc:sldLayoutMk cId="346862853" sldId="2147483688"/>
          </pc:sldLayoutMkLst>
          <pc:spChg chg="mod">
            <ac:chgData name="Naimish Vadodariya" userId="d2e325c0593a319e" providerId="LiveId" clId="{FAF700D0-23DA-4DDF-B9F1-39B3C8BFDC97}" dt="2022-09-11T04:43:02.597" v="876" actId="108"/>
            <ac:spMkLst>
              <pc:docMk/>
              <pc:sldMasterMk cId="791954662" sldId="2147483648"/>
              <pc:sldLayoutMk cId="346862853" sldId="2147483688"/>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a:t> University, </a:t>
            </a:r>
            <a:r>
              <a:rPr lang="en-US" sz="1600" dirty="0"/>
              <a:t>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4506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5105400" cy="25399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Indexes &amp; Transaction Management</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599" y="6602881"/>
            <a:ext cx="6262397" cy="25624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a:t>
            </a:r>
            <a:r>
              <a:rPr lang="en-US" sz="1200" kern="1200" dirty="0" smtClean="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Indexes, Query Optimization and Performance Tuning</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tx2"/>
              </a:buClr>
              <a:buFont typeface="Wingdings 3" panose="05040102010807070707" pitchFamily="18" charset="2"/>
              <a:buChar char=""/>
              <a:defRPr sz="2400">
                <a:solidFill>
                  <a:schemeClr val="tx1"/>
                </a:solidFill>
              </a:defRPr>
            </a:lvl1pPr>
            <a:lvl2pPr marL="809625" indent="-352425" algn="just">
              <a:buClr>
                <a:schemeClr val="tx2"/>
              </a:buClr>
              <a:buFont typeface="Wingdings 3" panose="05040102010807070707" pitchFamily="18" charset="2"/>
              <a:buChar char=""/>
              <a:defRPr sz="2000">
                <a:solidFill>
                  <a:schemeClr val="tx1"/>
                </a:solidFill>
              </a:defRPr>
            </a:lvl2pPr>
            <a:lvl3pPr marL="1143000" indent="-228600" algn="just">
              <a:buClr>
                <a:schemeClr val="tx2"/>
              </a:buClr>
              <a:buFont typeface="Wingdings" panose="05000000000000000000" pitchFamily="2" charset="2"/>
              <a:buChar char="§"/>
              <a:defRPr sz="1800">
                <a:solidFill>
                  <a:schemeClr val="tx1"/>
                </a:solidFill>
              </a:defRPr>
            </a:lvl3pPr>
            <a:lvl4pPr algn="just">
              <a:buClr>
                <a:schemeClr val="tx2"/>
              </a:buClr>
              <a:defRPr sz="1600">
                <a:solidFill>
                  <a:schemeClr val="tx1"/>
                </a:solidFill>
              </a:defRPr>
            </a:lvl4pPr>
            <a:lvl5pPr algn="just">
              <a:buClr>
                <a:schemeClr val="tx2"/>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676192"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Indexes &amp; Transaction Management</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9/27/2023</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9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A5353-D4D5-43D7-A039-6CFC6871D64F}"/>
              </a:ext>
            </a:extLst>
          </p:cNvPr>
          <p:cNvSpPr>
            <a:spLocks noGrp="1"/>
          </p:cNvSpPr>
          <p:nvPr>
            <p:ph type="ctrTitle"/>
          </p:nvPr>
        </p:nvSpPr>
        <p:spPr>
          <a:xfrm>
            <a:off x="559489" y="1122364"/>
            <a:ext cx="8911081" cy="2578780"/>
          </a:xfrm>
        </p:spPr>
        <p:txBody>
          <a:bodyPr/>
          <a:lstStyle/>
          <a:p>
            <a:r>
              <a:rPr lang="en-US" sz="4800" b="0" dirty="0">
                <a:latin typeface="Roboto Condensed Light" panose="02000000000000000000" pitchFamily="2" charset="0"/>
                <a:ea typeface="Roboto Condensed Light" panose="02000000000000000000" pitchFamily="2" charset="0"/>
              </a:rPr>
              <a:t>Unit-3</a:t>
            </a:r>
            <a:r>
              <a:rPr lang="en-US" dirty="0"/>
              <a:t> </a:t>
            </a:r>
            <a:br>
              <a:rPr lang="en-US" dirty="0"/>
            </a:br>
            <a:r>
              <a:rPr lang="en-US" sz="6000" dirty="0">
                <a:effectLst/>
              </a:rPr>
              <a:t>Indexes, Query Optimization and Performance Tuning</a:t>
            </a:r>
            <a:endParaRPr lang="en-US" dirty="0"/>
          </a:p>
        </p:txBody>
      </p:sp>
      <p:sp>
        <p:nvSpPr>
          <p:cNvPr id="3" name="Text Placeholder 2">
            <a:extLst>
              <a:ext uri="{FF2B5EF4-FFF2-40B4-BE49-F238E27FC236}">
                <a16:creationId xmlns="" xmlns:a16="http://schemas.microsoft.com/office/drawing/2014/main" id="{E4D4005A-4647-4086-9144-7BCC7DFEFB1B}"/>
              </a:ext>
            </a:extLst>
          </p:cNvPr>
          <p:cNvSpPr>
            <a:spLocks noGrp="1"/>
          </p:cNvSpPr>
          <p:nvPr>
            <p:ph type="body" sz="quarter" idx="11"/>
          </p:nvPr>
        </p:nvSpPr>
        <p:spPr/>
        <p:txBody>
          <a:bodyPr/>
          <a:lstStyle/>
          <a:p>
            <a:r>
              <a:rPr lang="en-US" dirty="0"/>
              <a:t>naimish.vadodariya@darshan.ac.in</a:t>
            </a:r>
          </a:p>
        </p:txBody>
      </p:sp>
      <p:sp>
        <p:nvSpPr>
          <p:cNvPr id="4" name="Text Placeholder 3">
            <a:extLst>
              <a:ext uri="{FF2B5EF4-FFF2-40B4-BE49-F238E27FC236}">
                <a16:creationId xmlns="" xmlns:a16="http://schemas.microsoft.com/office/drawing/2014/main" id="{6F817D43-889A-4049-ACFD-9B3B648B6A91}"/>
              </a:ext>
            </a:extLst>
          </p:cNvPr>
          <p:cNvSpPr>
            <a:spLocks noGrp="1"/>
          </p:cNvSpPr>
          <p:nvPr>
            <p:ph type="body" sz="quarter" idx="12"/>
          </p:nvPr>
        </p:nvSpPr>
        <p:spPr/>
        <p:txBody>
          <a:bodyPr/>
          <a:lstStyle/>
          <a:p>
            <a:r>
              <a:rPr lang="en-US" dirty="0"/>
              <a:t>8866215253</a:t>
            </a:r>
          </a:p>
        </p:txBody>
      </p:sp>
      <p:sp>
        <p:nvSpPr>
          <p:cNvPr id="5" name="Text Placeholder 4">
            <a:extLst>
              <a:ext uri="{FF2B5EF4-FFF2-40B4-BE49-F238E27FC236}">
                <a16:creationId xmlns=""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 xmlns:a16="http://schemas.microsoft.com/office/drawing/2014/main" id="{1F7AB9BC-FE08-46B2-A19C-803CB5DF0CD1}"/>
              </a:ext>
            </a:extLst>
          </p:cNvPr>
          <p:cNvSpPr>
            <a:spLocks noGrp="1"/>
          </p:cNvSpPr>
          <p:nvPr>
            <p:ph type="body" sz="quarter" idx="14"/>
          </p:nvPr>
        </p:nvSpPr>
        <p:spPr/>
        <p:txBody>
          <a:bodyPr/>
          <a:lstStyle/>
          <a:p>
            <a:r>
              <a:rPr lang="en-US" dirty="0"/>
              <a:t>Prof. Naimish R. Vadodariya</a:t>
            </a:r>
          </a:p>
        </p:txBody>
      </p:sp>
      <p:sp>
        <p:nvSpPr>
          <p:cNvPr id="1027" name="Text Placeholder 1026">
            <a:extLst>
              <a:ext uri="{FF2B5EF4-FFF2-40B4-BE49-F238E27FC236}">
                <a16:creationId xmlns="" xmlns:a16="http://schemas.microsoft.com/office/drawing/2014/main" id="{D1F0AA94-EAF3-4868-942A-0125EFC5C764}"/>
              </a:ext>
            </a:extLst>
          </p:cNvPr>
          <p:cNvSpPr>
            <a:spLocks noGrp="1"/>
          </p:cNvSpPr>
          <p:nvPr>
            <p:ph type="body" sz="quarter" idx="16"/>
          </p:nvPr>
        </p:nvSpPr>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latin typeface="Roboto Condensed Light" panose="02000000000000000000" pitchFamily="2" charset="0"/>
                <a:ea typeface="Roboto Condensed Light" panose="02000000000000000000" pitchFamily="2" charset="0"/>
              </a:rPr>
              <a:t>#2101CS302</a:t>
            </a:r>
          </a:p>
        </p:txBody>
      </p:sp>
      <p:pic>
        <p:nvPicPr>
          <p:cNvPr id="24" name="Picture Placeholder 23">
            <a:extLst>
              <a:ext uri="{FF2B5EF4-FFF2-40B4-BE49-F238E27FC236}">
                <a16:creationId xmlns="" xmlns:a16="http://schemas.microsoft.com/office/drawing/2014/main" id="{4FC20EE9-4DB6-49AC-8191-5DB6BA1966B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
        <p:nvSpPr>
          <p:cNvPr id="11" name="AutoShape 3">
            <a:extLst>
              <a:ext uri="{FF2B5EF4-FFF2-40B4-BE49-F238E27FC236}">
                <a16:creationId xmlns=""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5C6A03-18D3-E727-71F5-6B3490E46355}"/>
              </a:ext>
            </a:extLst>
          </p:cNvPr>
          <p:cNvSpPr>
            <a:spLocks noGrp="1"/>
          </p:cNvSpPr>
          <p:nvPr>
            <p:ph type="title"/>
          </p:nvPr>
        </p:nvSpPr>
        <p:spPr/>
        <p:txBody>
          <a:bodyPr/>
          <a:lstStyle/>
          <a:p>
            <a:r>
              <a:rPr lang="en-US" dirty="0"/>
              <a:t>Indexes : Introduction</a:t>
            </a:r>
            <a:endParaRPr lang="en-GB" dirty="0"/>
          </a:p>
        </p:txBody>
      </p:sp>
      <p:sp>
        <p:nvSpPr>
          <p:cNvPr id="3" name="Content Placeholder 2">
            <a:extLst>
              <a:ext uri="{FF2B5EF4-FFF2-40B4-BE49-F238E27FC236}">
                <a16:creationId xmlns="" xmlns:a16="http://schemas.microsoft.com/office/drawing/2014/main" id="{C2AF1BBC-1480-AAB0-9FBC-4F7F012FFC30}"/>
              </a:ext>
            </a:extLst>
          </p:cNvPr>
          <p:cNvSpPr>
            <a:spLocks noGrp="1"/>
          </p:cNvSpPr>
          <p:nvPr>
            <p:ph idx="1"/>
          </p:nvPr>
        </p:nvSpPr>
        <p:spPr/>
        <p:txBody>
          <a:bodyPr/>
          <a:lstStyle/>
          <a:p>
            <a:r>
              <a:rPr lang="en-US" dirty="0"/>
              <a:t>SQL Indexes are used in relational databases </a:t>
            </a:r>
            <a:r>
              <a:rPr lang="en-US" b="1" dirty="0"/>
              <a:t>to quickly retrieve data</a:t>
            </a:r>
            <a:r>
              <a:rPr lang="en-US" dirty="0"/>
              <a:t>. </a:t>
            </a:r>
          </a:p>
          <a:p>
            <a:r>
              <a:rPr lang="en-US" dirty="0"/>
              <a:t>They are similar to indexes at the end of the books whose purpose is to find a topic quickly.</a:t>
            </a:r>
          </a:p>
          <a:p>
            <a:r>
              <a:rPr lang="en-US" dirty="0" smtClean="0"/>
              <a:t>Data </a:t>
            </a:r>
            <a:r>
              <a:rPr lang="en-US" dirty="0"/>
              <a:t>in a table is stored in rows in an unordered structure called Heap. </a:t>
            </a:r>
          </a:p>
          <a:p>
            <a:r>
              <a:rPr lang="en-US" dirty="0"/>
              <a:t>If you have to fetch data from a table, the query optimizer has to scan the entire table to retrieve the required row(s). </a:t>
            </a:r>
          </a:p>
          <a:p>
            <a:r>
              <a:rPr lang="en-US" dirty="0"/>
              <a:t>If a table has a large number of rows, then SQL Server will take a long time to retrieve the required rows. </a:t>
            </a:r>
          </a:p>
          <a:p>
            <a:r>
              <a:rPr lang="en-US" dirty="0"/>
              <a:t>So, to speed up data retrieval, SQL Server has a special data structure called indexes.</a:t>
            </a:r>
          </a:p>
          <a:p>
            <a:r>
              <a:rPr lang="en-US" dirty="0"/>
              <a:t>An index is mostly created on one or more columns which are commonly used in the SELECT clause or WHERE clause.</a:t>
            </a:r>
            <a:endParaRPr lang="en-GB" dirty="0"/>
          </a:p>
          <a:p>
            <a:endParaRPr lang="en-GB" dirty="0"/>
          </a:p>
        </p:txBody>
      </p:sp>
    </p:spTree>
    <p:extLst>
      <p:ext uri="{BB962C8B-B14F-4D97-AF65-F5344CB8AC3E}">
        <p14:creationId xmlns:p14="http://schemas.microsoft.com/office/powerpoint/2010/main" val="411277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5F3DB7-7341-3CF0-B85C-9D71453D97AD}"/>
              </a:ext>
            </a:extLst>
          </p:cNvPr>
          <p:cNvSpPr>
            <a:spLocks noGrp="1"/>
          </p:cNvSpPr>
          <p:nvPr>
            <p:ph type="title"/>
          </p:nvPr>
        </p:nvSpPr>
        <p:spPr/>
        <p:txBody>
          <a:bodyPr/>
          <a:lstStyle/>
          <a:p>
            <a:r>
              <a:rPr lang="en-US" dirty="0"/>
              <a:t>Types of Indexes</a:t>
            </a:r>
            <a:endParaRPr lang="en-GB" dirty="0"/>
          </a:p>
        </p:txBody>
      </p:sp>
      <p:sp>
        <p:nvSpPr>
          <p:cNvPr id="3" name="Content Placeholder 2">
            <a:extLst>
              <a:ext uri="{FF2B5EF4-FFF2-40B4-BE49-F238E27FC236}">
                <a16:creationId xmlns="" xmlns:a16="http://schemas.microsoft.com/office/drawing/2014/main" id="{69B29C58-3E4A-16E7-0BEE-C2D48778895E}"/>
              </a:ext>
            </a:extLst>
          </p:cNvPr>
          <p:cNvSpPr>
            <a:spLocks noGrp="1"/>
          </p:cNvSpPr>
          <p:nvPr>
            <p:ph idx="1"/>
          </p:nvPr>
        </p:nvSpPr>
        <p:spPr/>
        <p:txBody>
          <a:bodyPr/>
          <a:lstStyle/>
          <a:p>
            <a:r>
              <a:rPr lang="en-US" dirty="0"/>
              <a:t>SQL Server supports </a:t>
            </a:r>
            <a:r>
              <a:rPr lang="en-US" b="1" dirty="0"/>
              <a:t>two types </a:t>
            </a:r>
            <a:r>
              <a:rPr lang="en-US" dirty="0"/>
              <a:t>of indexes:</a:t>
            </a:r>
          </a:p>
          <a:p>
            <a:pPr lvl="1"/>
            <a:r>
              <a:rPr lang="en-US" dirty="0"/>
              <a:t>Clustered Index</a:t>
            </a:r>
          </a:p>
          <a:p>
            <a:pPr lvl="1"/>
            <a:r>
              <a:rPr lang="en-US" dirty="0"/>
              <a:t>Non-Clustered Index</a:t>
            </a:r>
          </a:p>
        </p:txBody>
      </p:sp>
    </p:spTree>
    <p:extLst>
      <p:ext uri="{BB962C8B-B14F-4D97-AF65-F5344CB8AC3E}">
        <p14:creationId xmlns:p14="http://schemas.microsoft.com/office/powerpoint/2010/main" val="8889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a:t>
            </a:r>
            <a:endParaRPr lang="en-US" dirty="0"/>
          </a:p>
        </p:txBody>
      </p:sp>
      <p:sp>
        <p:nvSpPr>
          <p:cNvPr id="3" name="Content Placeholder 2"/>
          <p:cNvSpPr>
            <a:spLocks noGrp="1"/>
          </p:cNvSpPr>
          <p:nvPr>
            <p:ph idx="1"/>
          </p:nvPr>
        </p:nvSpPr>
        <p:spPr/>
        <p:txBody>
          <a:bodyPr/>
          <a:lstStyle/>
          <a:p>
            <a:r>
              <a:rPr lang="en-US" dirty="0"/>
              <a:t>Clustered indexes define the way records are physically sorted in a database table. </a:t>
            </a:r>
            <a:endParaRPr lang="en-US" dirty="0" smtClean="0"/>
          </a:p>
          <a:p>
            <a:r>
              <a:rPr lang="en-US" dirty="0"/>
              <a:t>A clustered index is very similar to the </a:t>
            </a:r>
            <a:r>
              <a:rPr lang="en-US" dirty="0" smtClean="0"/>
              <a:t>Dictionary. </a:t>
            </a:r>
          </a:p>
          <a:p>
            <a:r>
              <a:rPr lang="en-US" dirty="0" smtClean="0"/>
              <a:t>Either </a:t>
            </a:r>
            <a:r>
              <a:rPr lang="en-US" dirty="0"/>
              <a:t>the </a:t>
            </a:r>
            <a:r>
              <a:rPr lang="en-US" dirty="0" smtClean="0"/>
              <a:t>Letters are </a:t>
            </a:r>
            <a:r>
              <a:rPr lang="en-US" dirty="0"/>
              <a:t>sorted </a:t>
            </a:r>
            <a:r>
              <a:rPr lang="en-US" dirty="0" smtClean="0"/>
              <a:t>according </a:t>
            </a:r>
            <a:r>
              <a:rPr lang="en-US" dirty="0"/>
              <a:t>to their relevance or they can be sorted alphabetically</a:t>
            </a:r>
            <a:r>
              <a:rPr lang="en-US" dirty="0" smtClean="0"/>
              <a:t>.</a:t>
            </a:r>
          </a:p>
          <a:p>
            <a:r>
              <a:rPr lang="en-US" dirty="0"/>
              <a:t>There can be only one way in which records can be physically sorted on a disk</a:t>
            </a:r>
            <a:r>
              <a:rPr lang="en-US" dirty="0" smtClean="0"/>
              <a:t>.</a:t>
            </a:r>
          </a:p>
          <a:p>
            <a:r>
              <a:rPr lang="en-US" dirty="0"/>
              <a:t>For example, records can either be sorted by their </a:t>
            </a:r>
            <a:r>
              <a:rPr lang="en-US" dirty="0" smtClean="0"/>
              <a:t>ids (in table) </a:t>
            </a:r>
            <a:r>
              <a:rPr lang="en-US" dirty="0"/>
              <a:t>or they can be sorted by the alphabetical order of some string column or any other criteria</a:t>
            </a:r>
            <a:r>
              <a:rPr lang="en-US" dirty="0" smtClean="0"/>
              <a:t>.</a:t>
            </a:r>
          </a:p>
          <a:p>
            <a:r>
              <a:rPr lang="en-US" dirty="0"/>
              <a:t>However, you cannot have records physically sorted by ids as well as </a:t>
            </a:r>
            <a:r>
              <a:rPr lang="en-US" dirty="0" smtClean="0"/>
              <a:t>names (in real world scenario).</a:t>
            </a:r>
          </a:p>
          <a:p>
            <a:r>
              <a:rPr lang="en-US" dirty="0"/>
              <a:t>Hence, there can be </a:t>
            </a:r>
            <a:r>
              <a:rPr lang="en-US" b="1" dirty="0"/>
              <a:t>only one clustered index for a database </a:t>
            </a:r>
            <a:r>
              <a:rPr lang="en-US" b="1" dirty="0" smtClean="0"/>
              <a:t>table and it is called as clustered index</a:t>
            </a:r>
            <a:r>
              <a:rPr lang="en-US" dirty="0" smtClean="0"/>
              <a:t>.</a:t>
            </a:r>
          </a:p>
          <a:p>
            <a:r>
              <a:rPr lang="en-US" dirty="0"/>
              <a:t>A database table has one clustered index by default on the primary key column</a:t>
            </a:r>
            <a:r>
              <a:rPr lang="en-US" dirty="0" smtClean="0"/>
              <a:t>.</a:t>
            </a:r>
          </a:p>
          <a:p>
            <a:endParaRPr lang="en-US" dirty="0" smtClean="0"/>
          </a:p>
          <a:p>
            <a:endParaRPr lang="en-US" dirty="0"/>
          </a:p>
        </p:txBody>
      </p:sp>
    </p:spTree>
    <p:extLst>
      <p:ext uri="{BB962C8B-B14F-4D97-AF65-F5344CB8AC3E}">
        <p14:creationId xmlns:p14="http://schemas.microsoft.com/office/powerpoint/2010/main" val="226063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 Cont..</a:t>
            </a:r>
            <a:endParaRPr lang="en-US" dirty="0"/>
          </a:p>
        </p:txBody>
      </p:sp>
      <p:sp>
        <p:nvSpPr>
          <p:cNvPr id="3" name="Content Placeholder 2"/>
          <p:cNvSpPr>
            <a:spLocks noGrp="1"/>
          </p:cNvSpPr>
          <p:nvPr>
            <p:ph idx="1"/>
          </p:nvPr>
        </p:nvSpPr>
        <p:spPr/>
        <p:txBody>
          <a:bodyPr/>
          <a:lstStyle/>
          <a:p>
            <a:r>
              <a:rPr lang="en-US" dirty="0"/>
              <a:t>To see the default index, you can use the </a:t>
            </a:r>
            <a:r>
              <a:rPr lang="en-US" b="1" dirty="0" err="1"/>
              <a:t>sp_helpindex</a:t>
            </a:r>
            <a:r>
              <a:rPr lang="en-US" dirty="0"/>
              <a:t> stored procedure as shown below</a:t>
            </a:r>
            <a:r>
              <a:rPr lang="en-US" dirty="0" smtClean="0"/>
              <a:t>:</a:t>
            </a:r>
          </a:p>
          <a:p>
            <a:endParaRPr lang="en-US" dirty="0"/>
          </a:p>
          <a:p>
            <a:endParaRPr lang="en-US" dirty="0" smtClean="0"/>
          </a:p>
          <a:p>
            <a:endParaRPr lang="en-US" dirty="0"/>
          </a:p>
          <a:p>
            <a:endParaRPr lang="en-US" dirty="0" smtClean="0"/>
          </a:p>
          <a:p>
            <a:r>
              <a:rPr lang="en-US" dirty="0"/>
              <a:t>You can see the clustered index name and the column on which the clustered index has been created by default</a:t>
            </a:r>
            <a:r>
              <a:rPr lang="en-US" dirty="0" smtClean="0"/>
              <a:t>.</a:t>
            </a:r>
          </a:p>
          <a:p>
            <a:r>
              <a:rPr lang="en-US" dirty="0" smtClean="0"/>
              <a:t>Example</a:t>
            </a:r>
          </a:p>
          <a:p>
            <a:r>
              <a:rPr lang="en-US" dirty="0" smtClean="0"/>
              <a:t>Think About State Table if we write </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latin typeface="Consolas" panose="020B0609020204030204" pitchFamily="49" charset="0"/>
              </a:rPr>
              <a:t>State</a:t>
            </a:r>
            <a:endParaRPr lang="en-US" u="sng" dirty="0" smtClean="0"/>
          </a:p>
          <a:p>
            <a:r>
              <a:rPr lang="en-US" dirty="0" smtClean="0"/>
              <a:t>You </a:t>
            </a:r>
            <a:r>
              <a:rPr lang="en-US" dirty="0"/>
              <a:t>can see that the records have been sorted by default clustered index for the primary key column i.e. </a:t>
            </a:r>
            <a:r>
              <a:rPr lang="en-US" dirty="0" err="1" smtClean="0"/>
              <a:t>StateID</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526628" y="1333704"/>
            <a:ext cx="7173326" cy="1800476"/>
          </a:xfrm>
          <a:prstGeom prst="rect">
            <a:avLst/>
          </a:prstGeom>
          <a:ln>
            <a:solidFill>
              <a:schemeClr val="tx1"/>
            </a:solidFill>
          </a:ln>
        </p:spPr>
      </p:pic>
    </p:spTree>
    <p:extLst>
      <p:ext uri="{BB962C8B-B14F-4D97-AF65-F5344CB8AC3E}">
        <p14:creationId xmlns:p14="http://schemas.microsoft.com/office/powerpoint/2010/main" val="16957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 Cont..</a:t>
            </a:r>
            <a:endParaRPr lang="en-US" dirty="0"/>
          </a:p>
        </p:txBody>
      </p:sp>
      <p:sp>
        <p:nvSpPr>
          <p:cNvPr id="3" name="Content Placeholder 2"/>
          <p:cNvSpPr>
            <a:spLocks noGrp="1"/>
          </p:cNvSpPr>
          <p:nvPr>
            <p:ph idx="1"/>
          </p:nvPr>
        </p:nvSpPr>
        <p:spPr/>
        <p:txBody>
          <a:bodyPr/>
          <a:lstStyle/>
          <a:p>
            <a:r>
              <a:rPr lang="en-US" dirty="0"/>
              <a:t>To create a clustered index in SQL Server</a:t>
            </a:r>
            <a:r>
              <a:rPr lang="en-US" dirty="0" smtClean="0"/>
              <a:t>, </a:t>
            </a:r>
            <a:r>
              <a:rPr lang="en-US" dirty="0"/>
              <a:t>Here is the syntax</a:t>
            </a:r>
            <a:r>
              <a:rPr lang="en-US" dirty="0" smtClean="0"/>
              <a:t>:</a:t>
            </a:r>
          </a:p>
          <a:p>
            <a:pPr marL="544512" lvl="1" indent="0">
              <a:buNone/>
            </a:pPr>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000000"/>
                </a:solidFill>
                <a:latin typeface="Consolas" panose="020B0609020204030204" pitchFamily="49" charset="0"/>
              </a:rPr>
              <a:t>index_name</a:t>
            </a:r>
            <a:r>
              <a:rPr lang="en-US" dirty="0">
                <a:solidFill>
                  <a:srgbClr val="808080"/>
                </a:solidFill>
                <a:latin typeface="Consolas" panose="020B0609020204030204" pitchFamily="49" charset="0"/>
              </a:rPr>
              <a:t>&gt;</a:t>
            </a:r>
            <a:endParaRPr lang="en-US" dirty="0">
              <a:solidFill>
                <a:srgbClr val="000000"/>
              </a:solidFill>
              <a:latin typeface="Consolas" panose="020B0609020204030204" pitchFamily="49" charset="0"/>
            </a:endParaRPr>
          </a:p>
          <a:p>
            <a:pPr marL="544512" lvl="1" indent="0">
              <a:buNone/>
            </a:pP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000000"/>
                </a:solidFill>
                <a:latin typeface="Consolas" panose="020B0609020204030204" pitchFamily="49" charset="0"/>
              </a:rPr>
              <a:t>table_name</a:t>
            </a:r>
            <a:r>
              <a:rPr lang="en-US" dirty="0">
                <a:solidFill>
                  <a:srgbClr val="808080"/>
                </a:solidFill>
                <a:latin typeface="Consolas" panose="020B0609020204030204" pitchFamily="49" charset="0"/>
              </a:rPr>
              <a:t>&gt;(&lt;</a:t>
            </a:r>
            <a:r>
              <a:rPr lang="en-US" dirty="0" err="1">
                <a:solidFill>
                  <a:srgbClr val="000000"/>
                </a:solidFill>
                <a:latin typeface="Consolas" panose="020B0609020204030204" pitchFamily="49" charset="0"/>
              </a:rPr>
              <a:t>column_name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ASC</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DESC</a:t>
            </a:r>
            <a:r>
              <a:rPr lang="en-US" dirty="0" smtClean="0">
                <a:solidFill>
                  <a:srgbClr val="808080"/>
                </a:solidFill>
                <a:latin typeface="Consolas" panose="020B0609020204030204" pitchFamily="49" charset="0"/>
              </a:rPr>
              <a:t>)</a:t>
            </a:r>
          </a:p>
          <a:p>
            <a:pPr marL="544512" lvl="1" indent="0">
              <a:buNone/>
            </a:pPr>
            <a:endParaRPr lang="en-US" dirty="0">
              <a:solidFill>
                <a:srgbClr val="808080"/>
              </a:solidFill>
              <a:latin typeface="Consolas" panose="020B0609020204030204" pitchFamily="49" charset="0"/>
            </a:endParaRPr>
          </a:p>
          <a:p>
            <a:pPr marL="544512" lvl="1" indent="0">
              <a:buNone/>
            </a:pPr>
            <a:r>
              <a:rPr lang="en-US" dirty="0">
                <a:solidFill>
                  <a:srgbClr val="008000"/>
                </a:solidFill>
                <a:latin typeface="Consolas" panose="020B0609020204030204" pitchFamily="49" charset="0"/>
              </a:rPr>
              <a:t>--</a:t>
            </a:r>
            <a:r>
              <a:rPr lang="en-US" dirty="0" smtClean="0">
                <a:solidFill>
                  <a:srgbClr val="008000"/>
                </a:solidFill>
                <a:latin typeface="Consolas" panose="020B0609020204030204" pitchFamily="49" charset="0"/>
              </a:rPr>
              <a:t>Example</a:t>
            </a:r>
          </a:p>
          <a:p>
            <a:pPr marL="544512" lvl="1" indent="0">
              <a:buNone/>
            </a:pPr>
            <a:r>
              <a:rPr lang="en-US" dirty="0" smtClean="0">
                <a:solidFill>
                  <a:srgbClr val="0000FF"/>
                </a:solidFill>
                <a:latin typeface="Consolas" panose="020B0609020204030204" pitchFamily="49" charset="0"/>
              </a:rPr>
              <a:t>CREATE</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CLUSTERED</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INDEX</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PK_MST_State_StateID</a:t>
            </a:r>
            <a:endParaRPr lang="en-US" dirty="0" smtClean="0">
              <a:solidFill>
                <a:srgbClr val="000000"/>
              </a:solidFill>
              <a:latin typeface="Consolas" panose="020B0609020204030204" pitchFamily="49" charset="0"/>
            </a:endParaRPr>
          </a:p>
          <a:p>
            <a:pPr marL="544512" lvl="1" indent="0">
              <a:buNone/>
            </a:pPr>
            <a:r>
              <a:rPr lang="en-US" dirty="0" smtClean="0">
                <a:solidFill>
                  <a:srgbClr val="0000FF"/>
                </a:solidFill>
                <a:latin typeface="Consolas" panose="020B0609020204030204" pitchFamily="49" charset="0"/>
              </a:rPr>
              <a:t>ON</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State</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StateID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ASC</a:t>
            </a:r>
            <a:r>
              <a:rPr lang="en-US" dirty="0">
                <a:solidFill>
                  <a:srgbClr val="808080"/>
                </a:solidFill>
                <a:latin typeface="Consolas" panose="020B0609020204030204" pitchFamily="49" charset="0"/>
              </a:rPr>
              <a:t>)</a:t>
            </a:r>
            <a:endParaRPr lang="en-US" dirty="0" smtClean="0"/>
          </a:p>
          <a:p>
            <a:pPr marL="0" indent="0">
              <a:buNone/>
            </a:pPr>
            <a:endParaRPr lang="en-US" dirty="0"/>
          </a:p>
          <a:p>
            <a:r>
              <a:rPr lang="en-US" dirty="0"/>
              <a:t>To </a:t>
            </a:r>
            <a:r>
              <a:rPr lang="en-US" dirty="0" smtClean="0"/>
              <a:t>drop a </a:t>
            </a:r>
            <a:r>
              <a:rPr lang="en-US" dirty="0"/>
              <a:t>clustered index in SQL Server</a:t>
            </a:r>
            <a:r>
              <a:rPr lang="en-US" dirty="0" smtClean="0"/>
              <a:t>, </a:t>
            </a:r>
            <a:r>
              <a:rPr lang="en-US" dirty="0"/>
              <a:t>Here is the syntax:</a:t>
            </a:r>
          </a:p>
          <a:p>
            <a:pPr marL="544512" lvl="1" indent="0">
              <a:buNone/>
            </a:pPr>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State</a:t>
            </a:r>
            <a:endParaRPr lang="en-US" dirty="0">
              <a:solidFill>
                <a:srgbClr val="000000"/>
              </a:solidFill>
              <a:latin typeface="Consolas" panose="020B0609020204030204" pitchFamily="49" charset="0"/>
            </a:endParaRPr>
          </a:p>
          <a:p>
            <a:pPr marL="544512" lvl="1" indent="0">
              <a:buNone/>
            </a:pPr>
            <a:r>
              <a:rPr lang="en-US" dirty="0">
                <a:solidFill>
                  <a:srgbClr val="0000FF"/>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CONSTRAINT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PK_MST_State_StateID</a:t>
            </a:r>
            <a:endParaRPr lang="en-US" dirty="0"/>
          </a:p>
        </p:txBody>
      </p:sp>
    </p:spTree>
    <p:extLst>
      <p:ext uri="{BB962C8B-B14F-4D97-AF65-F5344CB8AC3E}">
        <p14:creationId xmlns:p14="http://schemas.microsoft.com/office/powerpoint/2010/main" val="156117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Index  - Example</a:t>
            </a:r>
            <a:endParaRPr lang="en-US" dirty="0"/>
          </a:p>
        </p:txBody>
      </p:sp>
      <p:sp>
        <p:nvSpPr>
          <p:cNvPr id="3" name="Content Placeholder 2"/>
          <p:cNvSpPr>
            <a:spLocks noGrp="1"/>
          </p:cNvSpPr>
          <p:nvPr>
            <p:ph idx="1"/>
          </p:nvPr>
        </p:nvSpPr>
        <p:spPr>
          <a:xfrm>
            <a:off x="131181" y="863444"/>
            <a:ext cx="5650494" cy="5590565"/>
          </a:xfrm>
        </p:spPr>
        <p:txBody>
          <a:bodyPr/>
          <a:lstStyle/>
          <a:p>
            <a:r>
              <a:rPr lang="en-US" dirty="0" smtClean="0"/>
              <a:t>Suppose, we have Book table, we want to create clustered index on price column of the table.</a:t>
            </a:r>
          </a:p>
          <a:p>
            <a:pPr marL="544512" lvl="1" indent="0" algn="l">
              <a:buNone/>
            </a:pPr>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CLUSTERED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IX_BUK_Book_Price</a:t>
            </a:r>
            <a:endParaRPr lang="en-US" dirty="0">
              <a:solidFill>
                <a:srgbClr val="000000"/>
              </a:solidFill>
              <a:latin typeface="Consolas" panose="020B0609020204030204" pitchFamily="49" charset="0"/>
            </a:endParaRPr>
          </a:p>
          <a:p>
            <a:pPr marL="544512" lvl="1" indent="0" algn="l">
              <a:buNone/>
            </a:pP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Books</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Price </a:t>
            </a:r>
            <a:r>
              <a:rPr lang="en-US" dirty="0">
                <a:solidFill>
                  <a:srgbClr val="0000FF"/>
                </a:solidFill>
                <a:latin typeface="Consolas" panose="020B0609020204030204" pitchFamily="49" charset="0"/>
              </a:rPr>
              <a:t>ASC</a:t>
            </a:r>
            <a:r>
              <a:rPr lang="en-US" dirty="0" smtClean="0">
                <a:solidFill>
                  <a:srgbClr val="808080"/>
                </a:solidFill>
                <a:latin typeface="Consolas" panose="020B0609020204030204" pitchFamily="49" charset="0"/>
              </a:rPr>
              <a:t>)</a:t>
            </a:r>
          </a:p>
          <a:p>
            <a:pPr marL="265113" lvl="1" indent="-265113">
              <a:spcBef>
                <a:spcPts val="1000"/>
              </a:spcBef>
              <a:buFont typeface="Wingdings 3" panose="05040102010807070707" pitchFamily="18" charset="2"/>
              <a:buChar char=""/>
            </a:pPr>
            <a:r>
              <a:rPr lang="en-US" sz="2400" dirty="0">
                <a:latin typeface="+mj-lt"/>
              </a:rPr>
              <a:t>W</a:t>
            </a:r>
            <a:r>
              <a:rPr lang="en-US" sz="2400" dirty="0" smtClean="0">
                <a:latin typeface="+mj-lt"/>
              </a:rPr>
              <a:t>e </a:t>
            </a:r>
            <a:r>
              <a:rPr lang="en-US" sz="2400" dirty="0">
                <a:latin typeface="+mj-lt"/>
              </a:rPr>
              <a:t>create a clustered index named </a:t>
            </a:r>
            <a:r>
              <a:rPr lang="en-US" sz="2400" dirty="0" err="1" smtClean="0">
                <a:solidFill>
                  <a:srgbClr val="000000"/>
                </a:solidFill>
                <a:latin typeface="+mj-lt"/>
              </a:rPr>
              <a:t>IX_BUK_Book_Price</a:t>
            </a:r>
            <a:r>
              <a:rPr lang="en-US" sz="2400" dirty="0" smtClean="0">
                <a:latin typeface="+mj-lt"/>
              </a:rPr>
              <a:t>. </a:t>
            </a:r>
          </a:p>
          <a:p>
            <a:pPr marL="265113" lvl="1" indent="-265113">
              <a:spcBef>
                <a:spcPts val="1000"/>
              </a:spcBef>
              <a:buFont typeface="Wingdings 3" panose="05040102010807070707" pitchFamily="18" charset="2"/>
              <a:buChar char=""/>
            </a:pPr>
            <a:r>
              <a:rPr lang="en-US" sz="2400" dirty="0" smtClean="0">
                <a:latin typeface="+mj-lt"/>
              </a:rPr>
              <a:t>This </a:t>
            </a:r>
            <a:r>
              <a:rPr lang="en-US" sz="2400" dirty="0">
                <a:latin typeface="+mj-lt"/>
              </a:rPr>
              <a:t>clustered index physically sorts all the records in the Books table by the ascending order of the price</a:t>
            </a:r>
            <a:r>
              <a:rPr lang="en-US" sz="2400" dirty="0" smtClean="0">
                <a:latin typeface="+mj-lt"/>
              </a:rPr>
              <a:t>.</a:t>
            </a:r>
          </a:p>
          <a:p>
            <a:pPr marL="265113" lvl="1" indent="-265113">
              <a:spcBef>
                <a:spcPts val="1000"/>
              </a:spcBef>
              <a:buFont typeface="Wingdings 3" panose="05040102010807070707" pitchFamily="18" charset="2"/>
              <a:buChar char=""/>
            </a:pPr>
            <a:r>
              <a:rPr lang="en-US" sz="2400" dirty="0"/>
              <a:t>Let’s now select all the records from the Books table to see if they have been sorted in the ascending order of their prices:</a:t>
            </a:r>
            <a:endParaRPr lang="en-US" sz="2400" dirty="0">
              <a:latin typeface="+mj-lt"/>
            </a:endParaRPr>
          </a:p>
        </p:txBody>
      </p:sp>
      <p:sp>
        <p:nvSpPr>
          <p:cNvPr id="4" name="Rectangle 3"/>
          <p:cNvSpPr/>
          <p:nvPr/>
        </p:nvSpPr>
        <p:spPr>
          <a:xfrm>
            <a:off x="6572263" y="920234"/>
            <a:ext cx="5000612" cy="461665"/>
          </a:xfrm>
          <a:prstGeom prst="rect">
            <a:avLst/>
          </a:prstGeom>
        </p:spPr>
        <p:txBody>
          <a:bodyPr wrap="square">
            <a:spAutoFit/>
          </a:bodyPr>
          <a:lstStyle/>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Books</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075" y="1490662"/>
            <a:ext cx="4371976" cy="4424862"/>
          </a:xfrm>
          <a:prstGeom prst="rect">
            <a:avLst/>
          </a:prstGeom>
          <a:ln>
            <a:solidFill>
              <a:schemeClr val="tx1"/>
            </a:solidFill>
          </a:ln>
        </p:spPr>
      </p:pic>
      <p:sp>
        <p:nvSpPr>
          <p:cNvPr id="6" name="Rectangle 5"/>
          <p:cNvSpPr/>
          <p:nvPr/>
        </p:nvSpPr>
        <p:spPr>
          <a:xfrm>
            <a:off x="10125075" y="1895475"/>
            <a:ext cx="828675" cy="38576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4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Balanced Tree (B-Tree) in SQL Server</a:t>
            </a:r>
            <a:r>
              <a:rPr lang="en-US" dirty="0" smtClean="0"/>
              <a:t>:</a:t>
            </a:r>
            <a:endParaRPr lang="en-US" dirty="0"/>
          </a:p>
        </p:txBody>
      </p:sp>
      <p:sp>
        <p:nvSpPr>
          <p:cNvPr id="3" name="Content Placeholder 2"/>
          <p:cNvSpPr>
            <a:spLocks noGrp="1"/>
          </p:cNvSpPr>
          <p:nvPr>
            <p:ph idx="1"/>
          </p:nvPr>
        </p:nvSpPr>
        <p:spPr>
          <a:xfrm>
            <a:off x="131180" y="863444"/>
            <a:ext cx="5726695" cy="5590565"/>
          </a:xfrm>
        </p:spPr>
        <p:txBody>
          <a:bodyPr/>
          <a:lstStyle/>
          <a:p>
            <a:r>
              <a:rPr lang="en-US" sz="2200" dirty="0"/>
              <a:t>Whenever you create an index (or indexes) on some column(s) of a table in SQL Server then what happens internally is, </a:t>
            </a:r>
            <a:r>
              <a:rPr lang="en-US" sz="2200" b="1" dirty="0"/>
              <a:t>it creates a B-Tree structure. </a:t>
            </a:r>
            <a:endParaRPr lang="en-US" sz="2200" b="1" dirty="0" smtClean="0"/>
          </a:p>
          <a:p>
            <a:r>
              <a:rPr lang="en-US" sz="2200" dirty="0" smtClean="0"/>
              <a:t>In </a:t>
            </a:r>
            <a:r>
              <a:rPr lang="en-US" sz="2200" dirty="0"/>
              <a:t>the B-Tree structure, the data is divided into three sections i.e. Root Node, Non-Leaf Nodes, and Leaf Nodes. </a:t>
            </a:r>
            <a:endParaRPr lang="en-US" sz="2200" dirty="0" smtClean="0"/>
          </a:p>
          <a:p>
            <a:r>
              <a:rPr lang="en-US" sz="2200" dirty="0" smtClean="0"/>
              <a:t>In </a:t>
            </a:r>
            <a:r>
              <a:rPr lang="en-US" sz="2200" dirty="0"/>
              <a:t>order to understand this better please have a look at the following image which shows how the data is divided and </a:t>
            </a:r>
            <a:r>
              <a:rPr lang="en-US" sz="2200" dirty="0" smtClean="0"/>
              <a:t>stored.</a:t>
            </a:r>
          </a:p>
          <a:p>
            <a:r>
              <a:rPr lang="en-US" sz="2200" dirty="0" smtClean="0"/>
              <a:t>As </a:t>
            </a:r>
            <a:r>
              <a:rPr lang="en-US" sz="2200" dirty="0"/>
              <a:t>you can see, in the Root Node it has 30 and 50. In the Non-Leaf node, it has 10, 30, 40, and 50. </a:t>
            </a:r>
            <a:endParaRPr lang="en-US" sz="2200" dirty="0" smtClean="0"/>
          </a:p>
          <a:p>
            <a:r>
              <a:rPr lang="en-US" sz="2200" dirty="0" smtClean="0"/>
              <a:t>And </a:t>
            </a:r>
            <a:r>
              <a:rPr lang="en-US" sz="2200" dirty="0"/>
              <a:t>in the leaf node, we have the actual data. So, the leaf node is actually pointing to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806" y="823913"/>
            <a:ext cx="5762743" cy="5176838"/>
          </a:xfrm>
          <a:prstGeom prst="rect">
            <a:avLst/>
          </a:prstGeom>
        </p:spPr>
      </p:pic>
    </p:spTree>
    <p:extLst>
      <p:ext uri="{BB962C8B-B14F-4D97-AF65-F5344CB8AC3E}">
        <p14:creationId xmlns:p14="http://schemas.microsoft.com/office/powerpoint/2010/main" val="318181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5F3DB7-7341-3CF0-B85C-9D71453D97AD}"/>
              </a:ext>
            </a:extLst>
          </p:cNvPr>
          <p:cNvSpPr>
            <a:spLocks noGrp="1"/>
          </p:cNvSpPr>
          <p:nvPr>
            <p:ph type="title"/>
          </p:nvPr>
        </p:nvSpPr>
        <p:spPr/>
        <p:txBody>
          <a:bodyPr/>
          <a:lstStyle/>
          <a:p>
            <a:r>
              <a:rPr lang="en-US" dirty="0"/>
              <a:t>Clustered Index  - Example</a:t>
            </a:r>
            <a:endParaRPr lang="en-GB" dirty="0"/>
          </a:p>
        </p:txBody>
      </p:sp>
      <p:sp>
        <p:nvSpPr>
          <p:cNvPr id="3" name="Content Placeholder 2">
            <a:extLst>
              <a:ext uri="{FF2B5EF4-FFF2-40B4-BE49-F238E27FC236}">
                <a16:creationId xmlns="" xmlns:a16="http://schemas.microsoft.com/office/drawing/2014/main" id="{69B29C58-3E4A-16E7-0BEE-C2D48778895E}"/>
              </a:ext>
            </a:extLst>
          </p:cNvPr>
          <p:cNvSpPr>
            <a:spLocks noGrp="1"/>
          </p:cNvSpPr>
          <p:nvPr>
            <p:ph idx="1"/>
          </p:nvPr>
        </p:nvSpPr>
        <p:spPr/>
        <p:txBody>
          <a:bodyPr/>
          <a:lstStyle/>
          <a:p>
            <a:r>
              <a:rPr lang="en-US" dirty="0"/>
              <a:t>In SQL Server, there is a system table with the name </a:t>
            </a:r>
            <a:r>
              <a:rPr lang="en-US" b="1" u="sng" dirty="0" err="1"/>
              <a:t>sys.indexes</a:t>
            </a:r>
            <a:r>
              <a:rPr lang="en-US" dirty="0"/>
              <a:t> that content information about indexes are available on tables into the database. </a:t>
            </a:r>
          </a:p>
          <a:p>
            <a:pPr marL="544512" lvl="1" indent="0">
              <a:buNone/>
            </a:pPr>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chemeClr val="accent6"/>
                </a:solidFill>
                <a:latin typeface="Consolas" panose="020B0609020204030204" pitchFamily="49" charset="0"/>
              </a:rPr>
              <a:t>Sys.indexes</a:t>
            </a:r>
            <a:endParaRPr lang="en-GB" dirty="0">
              <a:solidFill>
                <a:schemeClr val="accent6"/>
              </a:solidFill>
              <a:latin typeface="Consolas" panose="020B0609020204030204" pitchFamily="49" charset="0"/>
            </a:endParaRPr>
          </a:p>
          <a:p>
            <a:pPr marL="544512" lvl="1" indent="0">
              <a:buNone/>
            </a:pPr>
            <a:r>
              <a:rPr lang="en-GB" dirty="0">
                <a:solidFill>
                  <a:srgbClr val="0000FF"/>
                </a:solidFill>
                <a:latin typeface="Consolas" panose="020B0609020204030204" pitchFamily="49" charset="0"/>
              </a:rPr>
              <a:t>Where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Name</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like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'PK%’</a:t>
            </a:r>
          </a:p>
          <a:p>
            <a:pPr marL="544512" lvl="1" indent="0">
              <a:buNone/>
            </a:pPr>
            <a:endParaRPr lang="en-GB" dirty="0">
              <a:solidFill>
                <a:srgbClr val="FF0000"/>
              </a:solidFill>
              <a:latin typeface="Consolas" panose="020B0609020204030204" pitchFamily="49" charset="0"/>
            </a:endParaRPr>
          </a:p>
          <a:p>
            <a:pPr marL="544512" lvl="1" indent="0">
              <a:buNone/>
            </a:pPr>
            <a:endParaRPr lang="en-GB" dirty="0">
              <a:solidFill>
                <a:srgbClr val="FF0000"/>
              </a:solidFill>
              <a:latin typeface="Consolas" panose="020B0609020204030204" pitchFamily="49" charset="0"/>
            </a:endParaRPr>
          </a:p>
          <a:p>
            <a:pPr marL="544512" lvl="1" indent="0">
              <a:buNone/>
            </a:pPr>
            <a:endParaRPr lang="en-GB" dirty="0">
              <a:solidFill>
                <a:srgbClr val="FF0000"/>
              </a:solidFill>
              <a:latin typeface="Consolas" panose="020B0609020204030204" pitchFamily="49" charset="0"/>
            </a:endParaRPr>
          </a:p>
          <a:p>
            <a:pPr marL="544512" lvl="1" indent="0">
              <a:buNone/>
            </a:pPr>
            <a:endParaRPr lang="en-GB" dirty="0">
              <a:solidFill>
                <a:srgbClr val="FF0000"/>
              </a:solidFill>
              <a:latin typeface="Consolas" panose="020B0609020204030204" pitchFamily="49" charset="0"/>
            </a:endParaRPr>
          </a:p>
          <a:p>
            <a:r>
              <a:rPr lang="en-US" dirty="0"/>
              <a:t>A table even has no index, there will be one row in the sys.indexes table related to that </a:t>
            </a:r>
            <a:r>
              <a:rPr lang="en-US" b="1" dirty="0"/>
              <a:t>table indicating there is no index on the table.</a:t>
            </a:r>
            <a:r>
              <a:rPr lang="en-US" dirty="0"/>
              <a:t> </a:t>
            </a:r>
          </a:p>
          <a:p>
            <a:r>
              <a:rPr lang="en-US" dirty="0"/>
              <a:t>When you write a select statement with a condition where clause than the first SQL Server will refer to the “</a:t>
            </a:r>
            <a:r>
              <a:rPr lang="en-US" dirty="0" err="1"/>
              <a:t>indid</a:t>
            </a:r>
            <a:r>
              <a:rPr lang="en-US" dirty="0"/>
              <a:t>” </a:t>
            </a:r>
            <a:r>
              <a:rPr lang="en-US" b="1" dirty="0"/>
              <a:t>(index id).</a:t>
            </a:r>
          </a:p>
          <a:p>
            <a:r>
              <a:rPr lang="en-US" dirty="0"/>
              <a:t>Columns of the </a:t>
            </a:r>
            <a:r>
              <a:rPr lang="en-US" b="1" dirty="0"/>
              <a:t>sys.indexes</a:t>
            </a:r>
            <a:r>
              <a:rPr lang="en-US" dirty="0"/>
              <a:t> table determine whether or not the column on which you write the conditions has an index. </a:t>
            </a:r>
          </a:p>
          <a:p>
            <a:endParaRPr lang="en-US" b="1" dirty="0"/>
          </a:p>
          <a:p>
            <a:pPr marL="544512" lvl="1" indent="0">
              <a:buNone/>
            </a:pPr>
            <a:endParaRPr lang="en-GB" dirty="0">
              <a:solidFill>
                <a:srgbClr val="FF0000"/>
              </a:solidFill>
              <a:latin typeface="Consolas" panose="020B0609020204030204" pitchFamily="49" charset="0"/>
            </a:endParaRPr>
          </a:p>
          <a:p>
            <a:pPr marL="544512" lvl="1" indent="0">
              <a:buNone/>
            </a:pPr>
            <a:endParaRPr lang="en-GB" dirty="0">
              <a:solidFill>
                <a:srgbClr val="FF0000"/>
              </a:solidFill>
              <a:latin typeface="Consolas" panose="020B0609020204030204" pitchFamily="49" charset="0"/>
            </a:endParaRPr>
          </a:p>
          <a:p>
            <a:pPr marL="544512" lvl="1" indent="0">
              <a:buNone/>
            </a:pPr>
            <a:endParaRPr lang="en-US" dirty="0"/>
          </a:p>
        </p:txBody>
      </p:sp>
      <p:pic>
        <p:nvPicPr>
          <p:cNvPr id="5" name="Picture 4">
            <a:extLst>
              <a:ext uri="{FF2B5EF4-FFF2-40B4-BE49-F238E27FC236}">
                <a16:creationId xmlns="" xmlns:a16="http://schemas.microsoft.com/office/drawing/2014/main" id="{04EB6B77-D610-3374-FB61-F5136C7CD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67" y="2458537"/>
            <a:ext cx="11253665" cy="1077765"/>
          </a:xfrm>
          <a:prstGeom prst="rect">
            <a:avLst/>
          </a:prstGeom>
          <a:ln>
            <a:solidFill>
              <a:schemeClr val="tx1"/>
            </a:solidFill>
          </a:ln>
        </p:spPr>
      </p:pic>
    </p:spTree>
    <p:extLst>
      <p:ext uri="{BB962C8B-B14F-4D97-AF65-F5344CB8AC3E}">
        <p14:creationId xmlns:p14="http://schemas.microsoft.com/office/powerpoint/2010/main" val="335893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FCEA4-32DE-3721-31E6-DD2E85602EB3}"/>
              </a:ext>
            </a:extLst>
          </p:cNvPr>
          <p:cNvSpPr>
            <a:spLocks noGrp="1"/>
          </p:cNvSpPr>
          <p:nvPr>
            <p:ph type="title"/>
          </p:nvPr>
        </p:nvSpPr>
        <p:spPr/>
        <p:txBody>
          <a:bodyPr>
            <a:normAutofit/>
          </a:bodyPr>
          <a:lstStyle/>
          <a:p>
            <a:r>
              <a:rPr lang="en-US" b="1" dirty="0"/>
              <a:t>Clustered Index</a:t>
            </a:r>
            <a:endParaRPr lang="en-GB" dirty="0"/>
          </a:p>
        </p:txBody>
      </p:sp>
      <p:sp>
        <p:nvSpPr>
          <p:cNvPr id="3" name="Content Placeholder 2">
            <a:extLst>
              <a:ext uri="{FF2B5EF4-FFF2-40B4-BE49-F238E27FC236}">
                <a16:creationId xmlns="" xmlns:a16="http://schemas.microsoft.com/office/drawing/2014/main" id="{2C78140A-B44F-DFF5-3EA0-13BE6F3B3B06}"/>
              </a:ext>
            </a:extLst>
          </p:cNvPr>
          <p:cNvSpPr>
            <a:spLocks noGrp="1"/>
          </p:cNvSpPr>
          <p:nvPr>
            <p:ph idx="1"/>
          </p:nvPr>
        </p:nvSpPr>
        <p:spPr/>
        <p:txBody>
          <a:bodyPr/>
          <a:lstStyle/>
          <a:p>
            <a:r>
              <a:rPr lang="en-US" dirty="0"/>
              <a:t>A B-Tree (computed) clustered index is the index that will arrange the </a:t>
            </a:r>
            <a:r>
              <a:rPr lang="en-US" b="1" dirty="0"/>
              <a:t>rows physically in the memory in sorted order.</a:t>
            </a:r>
          </a:p>
          <a:p>
            <a:r>
              <a:rPr lang="en-US" dirty="0"/>
              <a:t>An advantage of a clustered index is that searching for a range of values will be fast. </a:t>
            </a:r>
          </a:p>
          <a:p>
            <a:r>
              <a:rPr lang="en-US" dirty="0"/>
              <a:t>A clustered index is internally maintained using a </a:t>
            </a:r>
            <a:r>
              <a:rPr lang="en-US" b="1" dirty="0"/>
              <a:t>B-Tree data structure </a:t>
            </a:r>
            <a:r>
              <a:rPr lang="en-US" dirty="0"/>
              <a:t>leaf node of B-Tree of clustered index will contain the table </a:t>
            </a:r>
            <a:r>
              <a:rPr lang="en-US" dirty="0" smtClean="0"/>
              <a:t>data.</a:t>
            </a:r>
            <a:endParaRPr lang="en-US" dirty="0"/>
          </a:p>
          <a:p>
            <a:endParaRPr lang="en-GB" dirty="0"/>
          </a:p>
        </p:txBody>
      </p:sp>
    </p:spTree>
    <p:extLst>
      <p:ext uri="{BB962C8B-B14F-4D97-AF65-F5344CB8AC3E}">
        <p14:creationId xmlns:p14="http://schemas.microsoft.com/office/powerpoint/2010/main" val="134782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938" y="1535111"/>
            <a:ext cx="3709987" cy="464594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275" y="1557338"/>
            <a:ext cx="3903396" cy="4617582"/>
          </a:xfrm>
          <a:prstGeom prst="rect">
            <a:avLst/>
          </a:prstGeom>
          <a:ln>
            <a:solidFill>
              <a:schemeClr val="tx1"/>
            </a:solidFill>
          </a:ln>
        </p:spPr>
      </p:pic>
      <p:sp>
        <p:nvSpPr>
          <p:cNvPr id="6" name="TextBox 5"/>
          <p:cNvSpPr txBox="1"/>
          <p:nvPr/>
        </p:nvSpPr>
        <p:spPr>
          <a:xfrm>
            <a:off x="704850" y="1047750"/>
            <a:ext cx="3619500" cy="369332"/>
          </a:xfrm>
          <a:prstGeom prst="rect">
            <a:avLst/>
          </a:prstGeom>
          <a:noFill/>
        </p:spPr>
        <p:txBody>
          <a:bodyPr wrap="square" rtlCol="0">
            <a:spAutoFit/>
          </a:bodyPr>
          <a:lstStyle/>
          <a:p>
            <a:pPr algn="ctr"/>
            <a:r>
              <a:rPr lang="en-US" b="1" dirty="0" smtClean="0"/>
              <a:t>Clustered Index</a:t>
            </a:r>
            <a:endParaRPr lang="en-US" b="1" dirty="0"/>
          </a:p>
        </p:txBody>
      </p:sp>
      <p:sp>
        <p:nvSpPr>
          <p:cNvPr id="7" name="TextBox 6"/>
          <p:cNvSpPr txBox="1"/>
          <p:nvPr/>
        </p:nvSpPr>
        <p:spPr>
          <a:xfrm>
            <a:off x="4838699" y="1066800"/>
            <a:ext cx="3876675" cy="369332"/>
          </a:xfrm>
          <a:prstGeom prst="rect">
            <a:avLst/>
          </a:prstGeom>
          <a:noFill/>
        </p:spPr>
        <p:txBody>
          <a:bodyPr wrap="square" rtlCol="0">
            <a:spAutoFit/>
          </a:bodyPr>
          <a:lstStyle/>
          <a:p>
            <a:pPr algn="ctr"/>
            <a:r>
              <a:rPr lang="en-US" b="1" dirty="0" smtClean="0"/>
              <a:t>Non-Clustered Index</a:t>
            </a:r>
            <a:endParaRPr lang="en-US" b="1" dirty="0"/>
          </a:p>
        </p:txBody>
      </p:sp>
    </p:spTree>
    <p:extLst>
      <p:ext uri="{BB962C8B-B14F-4D97-AF65-F5344CB8AC3E}">
        <p14:creationId xmlns:p14="http://schemas.microsoft.com/office/powerpoint/2010/main" val="83059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3429000"/>
            <a:ext cx="0" cy="3429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3" y="731706"/>
            <a:ext cx="7111293" cy="5660524"/>
          </a:xfrm>
          <a:prstGeom prst="rect">
            <a:avLst/>
          </a:prstGeom>
          <a:noFill/>
        </p:spPr>
        <p:txBody>
          <a:bodyPr wrap="square" rtlCol="0">
            <a:spAutoFit/>
          </a:bodyPr>
          <a:lstStyle/>
          <a:p>
            <a:r>
              <a:rPr lang="en-US" sz="2400" b="1" dirty="0"/>
              <a:t>Outline</a:t>
            </a:r>
          </a:p>
          <a:p>
            <a:pPr marL="800100" lvl="1" indent="-342900">
              <a:spcBef>
                <a:spcPts val="500"/>
              </a:spcBef>
              <a:buFont typeface="Arial" panose="020B0604020202020204" pitchFamily="34" charset="0"/>
              <a:buChar char="•"/>
            </a:pPr>
            <a:r>
              <a:rPr lang="en-US" sz="2400" dirty="0" smtClean="0"/>
              <a:t>Index Introduction</a:t>
            </a:r>
          </a:p>
          <a:p>
            <a:pPr marL="800100" lvl="1" indent="-342900">
              <a:spcBef>
                <a:spcPts val="500"/>
              </a:spcBef>
              <a:buFont typeface="Arial" panose="020B0604020202020204" pitchFamily="34" charset="0"/>
              <a:buChar char="•"/>
            </a:pPr>
            <a:r>
              <a:rPr lang="en-US" sz="2400" dirty="0" smtClean="0"/>
              <a:t>Types </a:t>
            </a:r>
            <a:r>
              <a:rPr lang="en-US" sz="2400" dirty="0"/>
              <a:t>of Indexes</a:t>
            </a:r>
          </a:p>
          <a:p>
            <a:pPr marL="800100" lvl="1" indent="-342900">
              <a:spcBef>
                <a:spcPts val="500"/>
              </a:spcBef>
              <a:buFont typeface="Arial" panose="020B0604020202020204" pitchFamily="34" charset="0"/>
              <a:buChar char="•"/>
            </a:pPr>
            <a:r>
              <a:rPr lang="en-US" sz="2400" dirty="0"/>
              <a:t>Clustered v/s Non-clustered </a:t>
            </a:r>
            <a:r>
              <a:rPr lang="en-US" sz="2400" dirty="0" smtClean="0"/>
              <a:t>Index</a:t>
            </a:r>
          </a:p>
          <a:p>
            <a:pPr marL="800100" lvl="1" indent="-342900">
              <a:spcBef>
                <a:spcPts val="500"/>
              </a:spcBef>
              <a:buFont typeface="Arial" panose="020B0604020202020204" pitchFamily="34" charset="0"/>
              <a:buChar char="•"/>
            </a:pPr>
            <a:r>
              <a:rPr lang="en-US" sz="2400" dirty="0"/>
              <a:t>Execution Plan</a:t>
            </a:r>
          </a:p>
          <a:p>
            <a:pPr marL="800100" lvl="1" indent="-342900">
              <a:spcBef>
                <a:spcPts val="500"/>
              </a:spcBef>
              <a:buFont typeface="Arial" panose="020B0604020202020204" pitchFamily="34" charset="0"/>
              <a:buChar char="•"/>
            </a:pPr>
            <a:r>
              <a:rPr lang="en-US" sz="2400" dirty="0"/>
              <a:t>Types of Execution </a:t>
            </a:r>
            <a:r>
              <a:rPr lang="en-US" sz="2400" dirty="0" smtClean="0"/>
              <a:t>Plan</a:t>
            </a:r>
          </a:p>
          <a:p>
            <a:pPr marL="800100" lvl="1" indent="-342900">
              <a:spcBef>
                <a:spcPts val="500"/>
              </a:spcBef>
              <a:buFont typeface="Arial" panose="020B0604020202020204" pitchFamily="34" charset="0"/>
              <a:buChar char="•"/>
            </a:pPr>
            <a:r>
              <a:rPr lang="en-US" sz="2400" dirty="0" smtClean="0"/>
              <a:t>Query Optimization Techniques </a:t>
            </a:r>
          </a:p>
          <a:p>
            <a:pPr marL="1257300" lvl="2" indent="-342900">
              <a:spcBef>
                <a:spcPts val="500"/>
              </a:spcBef>
              <a:buFont typeface="Arial" panose="020B0604020202020204" pitchFamily="34" charset="0"/>
              <a:buChar char="•"/>
            </a:pPr>
            <a:endParaRPr lang="en-US" dirty="0"/>
          </a:p>
          <a:p>
            <a:pPr lvl="2">
              <a:spcBef>
                <a:spcPts val="500"/>
              </a:spcBef>
            </a:pPr>
            <a:endParaRPr lang="en-US" dirty="0"/>
          </a:p>
          <a:p>
            <a:pPr marL="1257300" lvl="2" indent="-342900">
              <a:spcBef>
                <a:spcPts val="500"/>
              </a:spcBef>
              <a:buFont typeface="Arial" panose="020B0604020202020204" pitchFamily="34" charset="0"/>
              <a:buChar char="•"/>
            </a:pPr>
            <a:endParaRPr lang="en-US" sz="2000" dirty="0"/>
          </a:p>
          <a:p>
            <a:pPr marL="1257300" lvl="2" indent="-342900">
              <a:spcBef>
                <a:spcPts val="500"/>
              </a:spcBef>
              <a:buFont typeface="Arial" panose="020B0604020202020204" pitchFamily="34" charset="0"/>
              <a:buChar char="•"/>
            </a:pPr>
            <a:endParaRPr lang="en-US" sz="2000" dirty="0"/>
          </a:p>
          <a:p>
            <a:pPr marL="800100" lvl="1" indent="-342900">
              <a:spcBef>
                <a:spcPts val="500"/>
              </a:spcBef>
              <a:buFont typeface="Arial" panose="020B0604020202020204" pitchFamily="34" charset="0"/>
              <a:buChar char="•"/>
            </a:pPr>
            <a:endParaRPr lang="en-US" sz="2400" dirty="0"/>
          </a:p>
          <a:p>
            <a:pPr lvl="1"/>
            <a:endParaRPr lang="en-US" sz="2400" dirty="0"/>
          </a:p>
          <a:p>
            <a:pPr marL="800100" lvl="1"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4216305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Non-clustered </a:t>
            </a:r>
            <a:r>
              <a:rPr lang="en-US" dirty="0" smtClean="0"/>
              <a:t>Index</a:t>
            </a:r>
            <a:endParaRPr lang="en-US" dirty="0"/>
          </a:p>
        </p:txBody>
      </p:sp>
      <p:sp>
        <p:nvSpPr>
          <p:cNvPr id="3" name="Content Placeholder 2"/>
          <p:cNvSpPr>
            <a:spLocks noGrp="1"/>
          </p:cNvSpPr>
          <p:nvPr>
            <p:ph idx="1"/>
          </p:nvPr>
        </p:nvSpPr>
        <p:spPr/>
        <p:txBody>
          <a:bodyPr/>
          <a:lstStyle/>
          <a:p>
            <a:r>
              <a:rPr lang="en-US" dirty="0"/>
              <a:t>A non-clustered index is an index that </a:t>
            </a:r>
            <a:r>
              <a:rPr lang="en-US" b="1" dirty="0"/>
              <a:t>doesn’t physically sort the database records</a:t>
            </a:r>
            <a:r>
              <a:rPr lang="en-US" dirty="0" smtClean="0"/>
              <a:t>.</a:t>
            </a:r>
          </a:p>
          <a:p>
            <a:r>
              <a:rPr lang="en-US" dirty="0"/>
              <a:t>Rather, a non-clustered index is stored at a separate location from the actual database table</a:t>
            </a:r>
            <a:r>
              <a:rPr lang="en-US" dirty="0" smtClean="0"/>
              <a:t>.</a:t>
            </a:r>
          </a:p>
          <a:p>
            <a:r>
              <a:rPr lang="en-US" dirty="0"/>
              <a:t>It is the non-clustered index which is actually similar to an index of a book</a:t>
            </a:r>
            <a:r>
              <a:rPr lang="en-US" dirty="0" smtClean="0"/>
              <a:t>.</a:t>
            </a:r>
          </a:p>
          <a:p>
            <a:r>
              <a:rPr lang="en-US" dirty="0"/>
              <a:t>A book index is stored at a separate location, while the actual content of the book is separately located</a:t>
            </a:r>
            <a:r>
              <a:rPr lang="en-US" dirty="0" smtClean="0"/>
              <a:t>.</a:t>
            </a:r>
          </a:p>
          <a:p>
            <a:r>
              <a:rPr lang="en-US" dirty="0"/>
              <a:t>To create a </a:t>
            </a:r>
            <a:r>
              <a:rPr lang="en-US" dirty="0" smtClean="0"/>
              <a:t>non-clustered </a:t>
            </a:r>
            <a:r>
              <a:rPr lang="en-US" dirty="0"/>
              <a:t>index in SQL Server, you can modify SQL CREATE INDEX. Here is the syntax:</a:t>
            </a:r>
          </a:p>
          <a:p>
            <a:pPr marL="544512" lvl="1" indent="0">
              <a:buNone/>
            </a:pPr>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NONCLUSTERED</a:t>
            </a:r>
            <a:r>
              <a:rPr lang="en-US" dirty="0" smtClean="0"/>
              <a:t> </a:t>
            </a:r>
            <a:r>
              <a:rPr lang="en-US" dirty="0" smtClean="0">
                <a:solidFill>
                  <a:srgbClr val="0000FF"/>
                </a:solidFill>
                <a:latin typeface="Consolas" panose="020B0609020204030204" pitchFamily="49" charset="0"/>
              </a:rPr>
              <a:t>INDEX</a:t>
            </a:r>
            <a:r>
              <a:rPr lang="en-US" dirty="0" smtClean="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000000"/>
                </a:solidFill>
                <a:latin typeface="Consolas" panose="020B0609020204030204" pitchFamily="49" charset="0"/>
              </a:rPr>
              <a:t>index_name</a:t>
            </a:r>
            <a:r>
              <a:rPr lang="en-US" dirty="0">
                <a:solidFill>
                  <a:srgbClr val="808080"/>
                </a:solidFill>
                <a:latin typeface="Consolas" panose="020B0609020204030204" pitchFamily="49" charset="0"/>
              </a:rPr>
              <a:t>&gt;</a:t>
            </a:r>
            <a:endParaRPr lang="en-US" dirty="0">
              <a:solidFill>
                <a:srgbClr val="000000"/>
              </a:solidFill>
              <a:latin typeface="Consolas" panose="020B0609020204030204" pitchFamily="49" charset="0"/>
            </a:endParaRPr>
          </a:p>
          <a:p>
            <a:pPr marL="544512" lvl="1" indent="0">
              <a:buNone/>
            </a:pP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&lt;</a:t>
            </a:r>
            <a:r>
              <a:rPr lang="en-US" dirty="0" err="1">
                <a:solidFill>
                  <a:srgbClr val="000000"/>
                </a:solidFill>
                <a:latin typeface="Consolas" panose="020B0609020204030204" pitchFamily="49" charset="0"/>
              </a:rPr>
              <a:t>table_name</a:t>
            </a:r>
            <a:r>
              <a:rPr lang="en-US" dirty="0">
                <a:solidFill>
                  <a:srgbClr val="808080"/>
                </a:solidFill>
                <a:latin typeface="Consolas" panose="020B0609020204030204" pitchFamily="49" charset="0"/>
              </a:rPr>
              <a:t>&gt;(&lt;</a:t>
            </a:r>
            <a:r>
              <a:rPr lang="en-US" dirty="0" err="1">
                <a:solidFill>
                  <a:srgbClr val="000000"/>
                </a:solidFill>
                <a:latin typeface="Consolas" panose="020B0609020204030204" pitchFamily="49" charset="0"/>
              </a:rPr>
              <a:t>column_name</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ASC</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DESC</a:t>
            </a:r>
            <a:r>
              <a:rPr lang="en-US" dirty="0">
                <a:solidFill>
                  <a:srgbClr val="808080"/>
                </a:solidFill>
                <a:latin typeface="Consolas" panose="020B0609020204030204" pitchFamily="49" charset="0"/>
              </a:rPr>
              <a:t>)</a:t>
            </a:r>
          </a:p>
          <a:p>
            <a:pPr marL="544512" lvl="1" indent="0">
              <a:buNone/>
            </a:pPr>
            <a:endParaRPr lang="en-US" dirty="0">
              <a:solidFill>
                <a:srgbClr val="808080"/>
              </a:solidFill>
              <a:latin typeface="Consolas" panose="020B0609020204030204" pitchFamily="49" charset="0"/>
            </a:endParaRPr>
          </a:p>
          <a:p>
            <a:pPr marL="544512" lvl="1" indent="0">
              <a:buNone/>
            </a:pPr>
            <a:r>
              <a:rPr lang="en-US" dirty="0">
                <a:solidFill>
                  <a:srgbClr val="008000"/>
                </a:solidFill>
                <a:latin typeface="Consolas" panose="020B0609020204030204" pitchFamily="49" charset="0"/>
              </a:rPr>
              <a:t>--Example</a:t>
            </a:r>
          </a:p>
          <a:p>
            <a:pPr marL="544512" lvl="1" indent="0">
              <a:buNone/>
            </a:pPr>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NONCLUSTERED</a:t>
            </a:r>
            <a:r>
              <a:rPr lang="en-US" dirty="0"/>
              <a:t> </a:t>
            </a:r>
            <a:r>
              <a:rPr lang="en-US" dirty="0" smtClean="0">
                <a:solidFill>
                  <a:srgbClr val="0000FF"/>
                </a:solidFill>
                <a:latin typeface="Consolas" panose="020B0609020204030204" pitchFamily="49" charset="0"/>
              </a:rPr>
              <a:t>INDEX</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PK_MST_State_StateName</a:t>
            </a:r>
            <a:endParaRPr lang="en-US" dirty="0">
              <a:solidFill>
                <a:srgbClr val="000000"/>
              </a:solidFill>
              <a:latin typeface="Consolas" panose="020B0609020204030204" pitchFamily="49" charset="0"/>
            </a:endParaRPr>
          </a:p>
          <a:p>
            <a:pPr marL="544512" lvl="1" indent="0">
              <a:buNone/>
            </a:pP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State</a:t>
            </a:r>
            <a:r>
              <a:rPr lang="en-US" dirty="0" smtClean="0">
                <a:solidFill>
                  <a:srgbClr val="808080"/>
                </a:solidFill>
                <a:latin typeface="Consolas" panose="020B0609020204030204" pitchFamily="49" charset="0"/>
              </a:rPr>
              <a:t>(</a:t>
            </a:r>
            <a:r>
              <a:rPr lang="en-US" dirty="0" err="1" smtClean="0">
                <a:solidFill>
                  <a:srgbClr val="000000"/>
                </a:solidFill>
                <a:latin typeface="Consolas" panose="020B0609020204030204" pitchFamily="49" charset="0"/>
              </a:rPr>
              <a:t>StateName</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ASC</a:t>
            </a:r>
            <a:r>
              <a:rPr lang="en-US" dirty="0">
                <a:solidFill>
                  <a:srgbClr val="808080"/>
                </a:solidFill>
                <a:latin typeface="Consolas" panose="020B0609020204030204" pitchFamily="49" charset="0"/>
              </a:rPr>
              <a:t>)</a:t>
            </a:r>
            <a:endParaRPr lang="en-US" dirty="0"/>
          </a:p>
          <a:p>
            <a:endParaRPr lang="en-US" dirty="0" smtClean="0"/>
          </a:p>
          <a:p>
            <a:endParaRPr lang="en-US" dirty="0"/>
          </a:p>
        </p:txBody>
      </p:sp>
    </p:spTree>
    <p:extLst>
      <p:ext uri="{BB962C8B-B14F-4D97-AF65-F5344CB8AC3E}">
        <p14:creationId xmlns:p14="http://schemas.microsoft.com/office/powerpoint/2010/main" val="163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Non-clustered </a:t>
            </a:r>
            <a:r>
              <a:rPr lang="en-US" dirty="0" smtClean="0"/>
              <a:t>Index Cont..</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non-clustered index is stored at a location which is different from the location of the actual table, the non-clustered index that we created will look like this</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Now anyone searches for </a:t>
            </a:r>
            <a:r>
              <a:rPr lang="en-US" dirty="0" err="1" smtClean="0"/>
              <a:t>StateName</a:t>
            </a:r>
            <a:r>
              <a:rPr lang="en-US" dirty="0" smtClean="0"/>
              <a:t>, </a:t>
            </a:r>
            <a:r>
              <a:rPr lang="en-US" dirty="0" err="1" smtClean="0"/>
              <a:t>StateID</a:t>
            </a:r>
            <a:r>
              <a:rPr lang="en-US" dirty="0" smtClean="0"/>
              <a:t> &amp; Code for a specific state, </a:t>
            </a:r>
            <a:r>
              <a:rPr lang="en-US" dirty="0"/>
              <a:t>the database will first search the </a:t>
            </a:r>
            <a:r>
              <a:rPr lang="en-US" dirty="0" smtClean="0"/>
              <a:t>state’s </a:t>
            </a:r>
            <a:r>
              <a:rPr lang="en-US" dirty="0"/>
              <a:t>name in the non-clustered index. </a:t>
            </a:r>
            <a:endParaRPr lang="en-US" dirty="0" smtClean="0"/>
          </a:p>
          <a:p>
            <a:r>
              <a:rPr lang="en-US" dirty="0"/>
              <a:t>Once the </a:t>
            </a:r>
            <a:r>
              <a:rPr lang="en-US" dirty="0" smtClean="0"/>
              <a:t>state name </a:t>
            </a:r>
            <a:r>
              <a:rPr lang="en-US" dirty="0"/>
              <a:t>is searched, the </a:t>
            </a:r>
            <a:r>
              <a:rPr lang="en-US" dirty="0" err="1"/>
              <a:t>StateID</a:t>
            </a:r>
            <a:r>
              <a:rPr lang="en-US" dirty="0"/>
              <a:t> &amp; Code </a:t>
            </a:r>
            <a:r>
              <a:rPr lang="en-US" dirty="0" smtClean="0"/>
              <a:t>of </a:t>
            </a:r>
            <a:r>
              <a:rPr lang="en-US" dirty="0"/>
              <a:t>the </a:t>
            </a:r>
            <a:r>
              <a:rPr lang="en-US" dirty="0" smtClean="0"/>
              <a:t>state are </a:t>
            </a:r>
            <a:r>
              <a:rPr lang="en-US" dirty="0"/>
              <a:t>searched from the actual table using the record address of the record in the actual table.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8589302"/>
              </p:ext>
            </p:extLst>
          </p:nvPr>
        </p:nvGraphicFramePr>
        <p:xfrm>
          <a:off x="415163" y="1734344"/>
          <a:ext cx="4256024" cy="2103120"/>
        </p:xfrm>
        <a:graphic>
          <a:graphicData uri="http://schemas.openxmlformats.org/drawingml/2006/table">
            <a:tbl>
              <a:tblPr>
                <a:tableStyleId>{5940675A-B579-460E-94D1-54222C63F5DA}</a:tableStyleId>
              </a:tblPr>
              <a:tblGrid>
                <a:gridCol w="2128012"/>
                <a:gridCol w="2128012"/>
              </a:tblGrid>
              <a:tr h="0">
                <a:tc>
                  <a:txBody>
                    <a:bodyPr/>
                    <a:lstStyle/>
                    <a:p>
                      <a:pPr algn="l" fontAlgn="base"/>
                      <a:r>
                        <a:rPr lang="en-US" b="1" dirty="0" err="1" smtClean="0">
                          <a:effectLst/>
                        </a:rPr>
                        <a:t>StateName</a:t>
                      </a:r>
                      <a:endParaRPr lang="en-US" b="1" dirty="0">
                        <a:effectLst/>
                      </a:endParaRPr>
                    </a:p>
                  </a:txBody>
                  <a:tcPr marR="63500" marT="38100" marB="38100" anchor="ctr"/>
                </a:tc>
                <a:tc>
                  <a:txBody>
                    <a:bodyPr/>
                    <a:lstStyle/>
                    <a:p>
                      <a:pPr algn="l" fontAlgn="base"/>
                      <a:r>
                        <a:rPr lang="en-US" b="1" dirty="0">
                          <a:effectLst/>
                        </a:rPr>
                        <a:t>Record </a:t>
                      </a:r>
                      <a:r>
                        <a:rPr lang="en-US" b="1" dirty="0" smtClean="0">
                          <a:effectLst/>
                        </a:rPr>
                        <a:t>Addresses</a:t>
                      </a:r>
                      <a:endParaRPr lang="en-US" b="1" dirty="0">
                        <a:effectLst/>
                      </a:endParaRPr>
                    </a:p>
                  </a:txBody>
                  <a:tcPr marR="63500" marT="38100" marB="38100" anchor="ctr"/>
                </a:tc>
              </a:tr>
              <a:tr h="0">
                <a:tc>
                  <a:txBody>
                    <a:bodyPr/>
                    <a:lstStyle/>
                    <a:p>
                      <a:pPr algn="l" fontAlgn="base"/>
                      <a:r>
                        <a:rPr lang="en-US" dirty="0" smtClean="0">
                          <a:effectLst/>
                        </a:rPr>
                        <a:t>Gujarat</a:t>
                      </a:r>
                      <a:endParaRPr lang="en-US" b="0" dirty="0">
                        <a:effectLst/>
                      </a:endParaRPr>
                    </a:p>
                  </a:txBody>
                  <a:tcPr marR="63500" marT="38100" marB="38100" anchor="ctr"/>
                </a:tc>
                <a:tc>
                  <a:txBody>
                    <a:bodyPr/>
                    <a:lstStyle/>
                    <a:p>
                      <a:pPr algn="l" fontAlgn="base"/>
                      <a:r>
                        <a:rPr lang="en-US" dirty="0">
                          <a:effectLst/>
                        </a:rPr>
                        <a:t>Record address</a:t>
                      </a:r>
                      <a:endParaRPr lang="en-US" b="0" dirty="0">
                        <a:effectLst/>
                      </a:endParaRPr>
                    </a:p>
                  </a:txBody>
                  <a:tcPr marR="63500" marT="38100" marB="38100" anchor="ctr"/>
                </a:tc>
              </a:tr>
              <a:tr h="0">
                <a:tc>
                  <a:txBody>
                    <a:bodyPr/>
                    <a:lstStyle/>
                    <a:p>
                      <a:pPr algn="l" fontAlgn="base"/>
                      <a:r>
                        <a:rPr lang="en-US" dirty="0" smtClean="0">
                          <a:effectLst/>
                        </a:rPr>
                        <a:t>Rajasthan</a:t>
                      </a:r>
                      <a:endParaRPr lang="en-US" b="0" dirty="0">
                        <a:effectLst/>
                      </a:endParaRPr>
                    </a:p>
                  </a:txBody>
                  <a:tcPr marR="63500" marT="38100" marB="38100" anchor="ctr"/>
                </a:tc>
                <a:tc>
                  <a:txBody>
                    <a:bodyPr/>
                    <a:lstStyle/>
                    <a:p>
                      <a:pPr algn="l" fontAlgn="base"/>
                      <a:r>
                        <a:rPr lang="en-US">
                          <a:effectLst/>
                        </a:rPr>
                        <a:t>Record address</a:t>
                      </a:r>
                      <a:endParaRPr lang="en-US" b="0">
                        <a:effectLst/>
                      </a:endParaRPr>
                    </a:p>
                  </a:txBody>
                  <a:tcPr marR="63500" marT="38100" marB="38100" anchor="ctr"/>
                </a:tc>
              </a:tr>
              <a:tr h="0">
                <a:tc>
                  <a:txBody>
                    <a:bodyPr/>
                    <a:lstStyle/>
                    <a:p>
                      <a:pPr algn="l" fontAlgn="base"/>
                      <a:r>
                        <a:rPr lang="en-US" dirty="0" err="1" smtClean="0">
                          <a:effectLst/>
                        </a:rPr>
                        <a:t>Maharastra</a:t>
                      </a:r>
                      <a:endParaRPr lang="en-US" b="0" dirty="0">
                        <a:effectLst/>
                      </a:endParaRPr>
                    </a:p>
                  </a:txBody>
                  <a:tcPr marR="63500" marT="38100" marB="38100" anchor="ctr"/>
                </a:tc>
                <a:tc>
                  <a:txBody>
                    <a:bodyPr/>
                    <a:lstStyle/>
                    <a:p>
                      <a:pPr algn="l" fontAlgn="base"/>
                      <a:r>
                        <a:rPr lang="en-US">
                          <a:effectLst/>
                        </a:rPr>
                        <a:t>Record address</a:t>
                      </a:r>
                      <a:endParaRPr lang="en-US" b="0">
                        <a:effectLst/>
                      </a:endParaRPr>
                    </a:p>
                  </a:txBody>
                  <a:tcPr marR="63500" marT="38100" marB="38100" anchor="ctr"/>
                </a:tc>
              </a:tr>
              <a:tr h="0">
                <a:tc>
                  <a:txBody>
                    <a:bodyPr/>
                    <a:lstStyle/>
                    <a:p>
                      <a:pPr algn="l" fontAlgn="base"/>
                      <a:r>
                        <a:rPr lang="en-US" dirty="0" smtClean="0">
                          <a:effectLst/>
                        </a:rPr>
                        <a:t>Karachi</a:t>
                      </a:r>
                      <a:endParaRPr lang="en-US" b="0" dirty="0">
                        <a:effectLst/>
                      </a:endParaRPr>
                    </a:p>
                  </a:txBody>
                  <a:tcPr marR="63500" marT="38100" marB="38100" anchor="ctr"/>
                </a:tc>
                <a:tc>
                  <a:txBody>
                    <a:bodyPr/>
                    <a:lstStyle/>
                    <a:p>
                      <a:pPr algn="l" fontAlgn="base"/>
                      <a:r>
                        <a:rPr lang="en-US" dirty="0">
                          <a:effectLst/>
                        </a:rPr>
                        <a:t>Record address</a:t>
                      </a:r>
                      <a:endParaRPr lang="en-US" b="0" dirty="0">
                        <a:effectLst/>
                      </a:endParaRPr>
                    </a:p>
                  </a:txBody>
                  <a:tcPr marR="63500" marT="38100" marB="38100" anchor="ctr"/>
                </a:tc>
              </a:tr>
              <a:tr h="0">
                <a:tc>
                  <a:txBody>
                    <a:bodyPr/>
                    <a:lstStyle/>
                    <a:p>
                      <a:pPr algn="l" fontAlgn="base"/>
                      <a:r>
                        <a:rPr lang="en-US" dirty="0" smtClean="0">
                          <a:effectLst/>
                        </a:rPr>
                        <a:t>Islamabad </a:t>
                      </a:r>
                      <a:endParaRPr lang="en-US" b="0" dirty="0">
                        <a:effectLst/>
                      </a:endParaRPr>
                    </a:p>
                  </a:txBody>
                  <a:tcPr marR="63500" marT="38100" marB="38100" anchor="ct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dirty="0" smtClean="0">
                          <a:effectLst/>
                        </a:rPr>
                        <a:t>Record address</a:t>
                      </a:r>
                      <a:endParaRPr lang="en-US" b="0" dirty="0" smtClean="0">
                        <a:effectLst/>
                      </a:endParaRPr>
                    </a:p>
                  </a:txBody>
                  <a:tcPr marR="63500" marT="38100" marB="38100" anchor="ctr"/>
                </a:tc>
              </a:tr>
            </a:tbl>
          </a:graphicData>
        </a:graphic>
      </p:graphicFrame>
    </p:spTree>
    <p:extLst>
      <p:ext uri="{BB962C8B-B14F-4D97-AF65-F5344CB8AC3E}">
        <p14:creationId xmlns:p14="http://schemas.microsoft.com/office/powerpoint/2010/main" val="189307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A58E4-A9CA-7927-EF74-766FF2D13C0B}"/>
              </a:ext>
            </a:extLst>
          </p:cNvPr>
          <p:cNvSpPr>
            <a:spLocks noGrp="1"/>
          </p:cNvSpPr>
          <p:nvPr>
            <p:ph type="title"/>
          </p:nvPr>
        </p:nvSpPr>
        <p:spPr/>
        <p:txBody>
          <a:bodyPr/>
          <a:lstStyle/>
          <a:p>
            <a:r>
              <a:rPr lang="en-US" b="1" dirty="0"/>
              <a:t>Non-clustered </a:t>
            </a:r>
            <a:r>
              <a:rPr lang="en-US" b="1" dirty="0" smtClean="0"/>
              <a:t>Index Cont..</a:t>
            </a:r>
            <a:endParaRPr lang="en-US" b="1" dirty="0"/>
          </a:p>
        </p:txBody>
      </p:sp>
      <p:sp>
        <p:nvSpPr>
          <p:cNvPr id="3" name="Content Placeholder 2">
            <a:extLst>
              <a:ext uri="{FF2B5EF4-FFF2-40B4-BE49-F238E27FC236}">
                <a16:creationId xmlns="" xmlns:a16="http://schemas.microsoft.com/office/drawing/2014/main" id="{D0ABD1E9-9200-0835-0D13-70D3003955E9}"/>
              </a:ext>
            </a:extLst>
          </p:cNvPr>
          <p:cNvSpPr>
            <a:spLocks noGrp="1"/>
          </p:cNvSpPr>
          <p:nvPr>
            <p:ph idx="1"/>
          </p:nvPr>
        </p:nvSpPr>
        <p:spPr>
          <a:xfrm>
            <a:off x="131180" y="711201"/>
            <a:ext cx="11929641" cy="5590565"/>
          </a:xfrm>
        </p:spPr>
        <p:txBody>
          <a:bodyPr/>
          <a:lstStyle/>
          <a:p>
            <a:r>
              <a:rPr lang="en-US" dirty="0"/>
              <a:t>A non-clustered index is an index </a:t>
            </a:r>
            <a:r>
              <a:rPr lang="en-US" b="1" dirty="0"/>
              <a:t>that will not arrange the rows physically in the memory in sorted order</a:t>
            </a:r>
            <a:r>
              <a:rPr lang="en-US" dirty="0"/>
              <a:t>.</a:t>
            </a:r>
          </a:p>
          <a:p>
            <a:r>
              <a:rPr lang="en-US" dirty="0"/>
              <a:t>An advantage of a non-clustered index is searching for the values that are in a range will be fast.</a:t>
            </a:r>
          </a:p>
          <a:p>
            <a:r>
              <a:rPr lang="en-US" dirty="0"/>
              <a:t>You can create a maximum of </a:t>
            </a:r>
            <a:r>
              <a:rPr lang="en-US" b="1" dirty="0"/>
              <a:t>999 non-clustered indexes on a table</a:t>
            </a:r>
            <a:r>
              <a:rPr lang="en-US" dirty="0"/>
              <a:t>, which is 254 up to SQL Server 2005.</a:t>
            </a:r>
          </a:p>
          <a:p>
            <a:r>
              <a:rPr lang="en-US" dirty="0"/>
              <a:t>A non-clustered index is also maintained in a B-Tree data structure but leaf nodes of a B-Tree of non-clustered index </a:t>
            </a:r>
            <a:r>
              <a:rPr lang="en-US" b="1" dirty="0">
                <a:solidFill>
                  <a:schemeClr val="accent6"/>
                </a:solidFill>
              </a:rPr>
              <a:t>contains the pointers to the pages</a:t>
            </a:r>
            <a:r>
              <a:rPr lang="en-US" dirty="0"/>
              <a:t> that contain the table data and </a:t>
            </a:r>
            <a:r>
              <a:rPr lang="en-US" b="1" dirty="0"/>
              <a:t>not the table </a:t>
            </a:r>
            <a:r>
              <a:rPr lang="en-US" b="1" dirty="0" smtClean="0"/>
              <a:t>data (rows/records) </a:t>
            </a:r>
            <a:r>
              <a:rPr lang="en-US" b="1" dirty="0"/>
              <a:t>directly.</a:t>
            </a:r>
            <a:endParaRPr lang="en-GB" b="1" dirty="0"/>
          </a:p>
        </p:txBody>
      </p:sp>
      <p:pic>
        <p:nvPicPr>
          <p:cNvPr id="5" name="Picture 4">
            <a:extLst>
              <a:ext uri="{FF2B5EF4-FFF2-40B4-BE49-F238E27FC236}">
                <a16:creationId xmlns="" xmlns:a16="http://schemas.microsoft.com/office/drawing/2014/main" id="{CA085106-4935-1A63-33AA-7F1DD51D3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662" y="4305926"/>
            <a:ext cx="5128313" cy="2292312"/>
          </a:xfrm>
          <a:prstGeom prst="rect">
            <a:avLst/>
          </a:prstGeom>
          <a:ln>
            <a:solidFill>
              <a:schemeClr val="tx1"/>
            </a:solidFill>
          </a:ln>
        </p:spPr>
      </p:pic>
    </p:spTree>
    <p:extLst>
      <p:ext uri="{BB962C8B-B14F-4D97-AF65-F5344CB8AC3E}">
        <p14:creationId xmlns:p14="http://schemas.microsoft.com/office/powerpoint/2010/main" val="305648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A58E4-A9CA-7927-EF74-766FF2D13C0B}"/>
              </a:ext>
            </a:extLst>
          </p:cNvPr>
          <p:cNvSpPr>
            <a:spLocks noGrp="1"/>
          </p:cNvSpPr>
          <p:nvPr>
            <p:ph type="title"/>
          </p:nvPr>
        </p:nvSpPr>
        <p:spPr/>
        <p:txBody>
          <a:bodyPr/>
          <a:lstStyle/>
          <a:p>
            <a:r>
              <a:rPr lang="en-US" b="1" dirty="0"/>
              <a:t>Retrieving data with non-clustered </a:t>
            </a:r>
            <a:r>
              <a:rPr lang="en-US" b="1" dirty="0" smtClean="0"/>
              <a:t>index (Remember)</a:t>
            </a:r>
            <a:endParaRPr lang="en-US" b="1" dirty="0"/>
          </a:p>
        </p:txBody>
      </p:sp>
      <p:sp>
        <p:nvSpPr>
          <p:cNvPr id="3" name="Content Placeholder 2">
            <a:extLst>
              <a:ext uri="{FF2B5EF4-FFF2-40B4-BE49-F238E27FC236}">
                <a16:creationId xmlns="" xmlns:a16="http://schemas.microsoft.com/office/drawing/2014/main" id="{D0ABD1E9-9200-0835-0D13-70D3003955E9}"/>
              </a:ext>
            </a:extLst>
          </p:cNvPr>
          <p:cNvSpPr>
            <a:spLocks noGrp="1"/>
          </p:cNvSpPr>
          <p:nvPr>
            <p:ph idx="1"/>
          </p:nvPr>
        </p:nvSpPr>
        <p:spPr/>
        <p:txBody>
          <a:bodyPr/>
          <a:lstStyle/>
          <a:p>
            <a:r>
              <a:rPr lang="en-US" dirty="0"/>
              <a:t>When you write a select statement with a condition in a where clause then SQL Server will refer to “</a:t>
            </a:r>
            <a:r>
              <a:rPr lang="en-US" dirty="0" err="1"/>
              <a:t>index_id</a:t>
            </a:r>
            <a:r>
              <a:rPr lang="en-US" dirty="0"/>
              <a:t>” columns of sys.indexes table and when this columns contains the value in the range of 2 to 1000 then it indicates that the table has a non –clustered index and in this case it will refer to the columns root of sys.indexes table to get </a:t>
            </a:r>
            <a:r>
              <a:rPr lang="en-US" dirty="0" smtClean="0"/>
              <a:t>the addresses</a:t>
            </a:r>
            <a:r>
              <a:rPr lang="en-US" dirty="0"/>
              <a:t>.</a:t>
            </a:r>
          </a:p>
          <a:p>
            <a:pPr marL="544512" lvl="1" indent="0">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From</a:t>
            </a:r>
            <a:r>
              <a:rPr lang="en-GB" sz="1800" dirty="0">
                <a:solidFill>
                  <a:srgbClr val="000000"/>
                </a:solidFill>
                <a:latin typeface="Consolas" panose="020B0609020204030204" pitchFamily="49" charset="0"/>
              </a:rPr>
              <a:t> </a:t>
            </a:r>
            <a:r>
              <a:rPr lang="en-GB" sz="1800" dirty="0" err="1">
                <a:latin typeface="Consolas" panose="020B0609020204030204" pitchFamily="49" charset="0"/>
              </a:rPr>
              <a:t>Sys.indexes</a:t>
            </a:r>
            <a:endParaRPr lang="en-GB" sz="1800" dirty="0">
              <a:latin typeface="Consolas" panose="020B0609020204030204" pitchFamily="49" charset="0"/>
            </a:endParaRPr>
          </a:p>
          <a:p>
            <a:pPr marL="544512" lvl="1" indent="0">
              <a:buNone/>
            </a:pP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type_desc</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like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'NONCLUSTERED'</a:t>
            </a:r>
            <a:endParaRPr lang="en-US" sz="2800" dirty="0"/>
          </a:p>
        </p:txBody>
      </p:sp>
      <p:pic>
        <p:nvPicPr>
          <p:cNvPr id="5" name="Picture 4">
            <a:extLst>
              <a:ext uri="{FF2B5EF4-FFF2-40B4-BE49-F238E27FC236}">
                <a16:creationId xmlns="" xmlns:a16="http://schemas.microsoft.com/office/drawing/2014/main" id="{EF49C0B8-0300-1A44-4821-B44AE578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19" y="3088669"/>
            <a:ext cx="9266723" cy="1707028"/>
          </a:xfrm>
          <a:prstGeom prst="rect">
            <a:avLst/>
          </a:prstGeom>
          <a:ln>
            <a:solidFill>
              <a:schemeClr val="tx1"/>
            </a:solidFill>
          </a:ln>
        </p:spPr>
      </p:pic>
    </p:spTree>
    <p:extLst>
      <p:ext uri="{BB962C8B-B14F-4D97-AF65-F5344CB8AC3E}">
        <p14:creationId xmlns:p14="http://schemas.microsoft.com/office/powerpoint/2010/main" val="332426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BEEDA5-9EC3-20E7-948B-8DA176A74D48}"/>
              </a:ext>
            </a:extLst>
          </p:cNvPr>
          <p:cNvSpPr>
            <a:spLocks noGrp="1"/>
          </p:cNvSpPr>
          <p:nvPr>
            <p:ph type="title"/>
          </p:nvPr>
        </p:nvSpPr>
        <p:spPr/>
        <p:txBody>
          <a:bodyPr/>
          <a:lstStyle/>
          <a:p>
            <a:r>
              <a:rPr lang="en-US" dirty="0"/>
              <a:t>Clustered v/s </a:t>
            </a:r>
            <a:r>
              <a:rPr lang="en-US" dirty="0" smtClean="0"/>
              <a:t>Non–Clustered </a:t>
            </a:r>
            <a:r>
              <a:rPr lang="en-US" dirty="0"/>
              <a:t>Index</a:t>
            </a:r>
            <a:endParaRPr lang="en-GB" dirty="0"/>
          </a:p>
        </p:txBody>
      </p:sp>
      <p:graphicFrame>
        <p:nvGraphicFramePr>
          <p:cNvPr id="6" name="Content Placeholder 4">
            <a:extLst>
              <a:ext uri="{FF2B5EF4-FFF2-40B4-BE49-F238E27FC236}">
                <a16:creationId xmlns="" xmlns:a16="http://schemas.microsoft.com/office/drawing/2014/main" id="{7D22F0C4-79AA-4EB8-BC1E-A88A8ADC6372}"/>
              </a:ext>
            </a:extLst>
          </p:cNvPr>
          <p:cNvGraphicFramePr>
            <a:graphicFrameLocks/>
          </p:cNvGraphicFramePr>
          <p:nvPr>
            <p:extLst>
              <p:ext uri="{D42A27DB-BD31-4B8C-83A1-F6EECF244321}">
                <p14:modId xmlns:p14="http://schemas.microsoft.com/office/powerpoint/2010/main" val="448122293"/>
              </p:ext>
            </p:extLst>
          </p:nvPr>
        </p:nvGraphicFramePr>
        <p:xfrm>
          <a:off x="240996" y="852641"/>
          <a:ext cx="11702187" cy="4599948"/>
        </p:xfrm>
        <a:graphic>
          <a:graphicData uri="http://schemas.openxmlformats.org/drawingml/2006/table">
            <a:tbl>
              <a:tblPr firstRow="1" bandRow="1">
                <a:tableStyleId>{8EC20E35-A176-4012-BC5E-935CFFF8708E}</a:tableStyleId>
              </a:tblPr>
              <a:tblGrid>
                <a:gridCol w="2166302">
                  <a:extLst>
                    <a:ext uri="{9D8B030D-6E8A-4147-A177-3AD203B41FA5}">
                      <a16:colId xmlns="" xmlns:a16="http://schemas.microsoft.com/office/drawing/2014/main" val="1332619477"/>
                    </a:ext>
                  </a:extLst>
                </a:gridCol>
                <a:gridCol w="4795935">
                  <a:extLst>
                    <a:ext uri="{9D8B030D-6E8A-4147-A177-3AD203B41FA5}">
                      <a16:colId xmlns="" xmlns:a16="http://schemas.microsoft.com/office/drawing/2014/main" val="20000"/>
                    </a:ext>
                  </a:extLst>
                </a:gridCol>
                <a:gridCol w="4739950">
                  <a:extLst>
                    <a:ext uri="{9D8B030D-6E8A-4147-A177-3AD203B41FA5}">
                      <a16:colId xmlns="" xmlns:a16="http://schemas.microsoft.com/office/drawing/2014/main" val="20001"/>
                    </a:ext>
                  </a:extLst>
                </a:gridCol>
              </a:tblGrid>
              <a:tr h="375076">
                <a:tc>
                  <a:txBody>
                    <a:bodyPr/>
                    <a:lstStyle/>
                    <a:p>
                      <a:pPr algn="l"/>
                      <a:r>
                        <a:rPr lang="en-US" b="1" u="none" dirty="0">
                          <a:solidFill>
                            <a:schemeClr val="tx1"/>
                          </a:solidFill>
                        </a:rPr>
                        <a:t>Parameters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Clustered Index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dirty="0">
                          <a:solidFill>
                            <a:schemeClr val="tx1"/>
                          </a:solidFill>
                        </a:rPr>
                        <a:t>Non – Clustered Index</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907045">
                <a:tc>
                  <a:txBody>
                    <a:bodyPr/>
                    <a:lstStyle/>
                    <a:p>
                      <a:r>
                        <a:rPr lang="en-GB" b="1" dirty="0">
                          <a:effectLst/>
                        </a:rPr>
                        <a:t>Use for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You can sort the records and store clustered index physically in memory as per the order.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A non-clustered index helps you to creates a logical order for data rows and uses </a:t>
                      </a:r>
                      <a:r>
                        <a:rPr lang="en-US" dirty="0" smtClean="0">
                          <a:effectLst/>
                        </a:rPr>
                        <a:t>pointers (addresses) </a:t>
                      </a:r>
                      <a:r>
                        <a:rPr lang="en-US" dirty="0">
                          <a:effectLst/>
                        </a:rPr>
                        <a:t>for physical data files.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655645279"/>
                  </a:ext>
                </a:extLst>
              </a:tr>
              <a:tr h="634932">
                <a:tc>
                  <a:txBody>
                    <a:bodyPr/>
                    <a:lstStyle/>
                    <a:p>
                      <a:r>
                        <a:rPr lang="en-GB" b="1" dirty="0">
                          <a:effectLst/>
                        </a:rPr>
                        <a:t>Storing method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Allows you to stores data pages in the leaf nodes of the index.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a:effectLst/>
                        </a:rPr>
                        <a:t>This indexing method never stores data pages in the leaf nodes of the index.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341093983"/>
                  </a:ext>
                </a:extLst>
              </a:tr>
              <a:tr h="634932">
                <a:tc>
                  <a:txBody>
                    <a:bodyPr/>
                    <a:lstStyle/>
                    <a:p>
                      <a:r>
                        <a:rPr lang="en-GB" b="1">
                          <a:effectLst/>
                        </a:rPr>
                        <a:t>Size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The size of the clustered index is quite large.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a:effectLst/>
                        </a:rPr>
                        <a:t>The size of the non-clustered index is small compared to the clustered index.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208901606"/>
                  </a:ext>
                </a:extLst>
              </a:tr>
              <a:tr h="375076">
                <a:tc>
                  <a:txBody>
                    <a:bodyPr/>
                    <a:lstStyle/>
                    <a:p>
                      <a:r>
                        <a:rPr lang="en-GB" b="1">
                          <a:effectLst/>
                        </a:rPr>
                        <a:t>Data accessing</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GB">
                          <a:effectLst/>
                        </a:rPr>
                        <a:t>Faster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Slower compared to the clustered index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5076">
                <a:tc>
                  <a:txBody>
                    <a:bodyPr/>
                    <a:lstStyle/>
                    <a:p>
                      <a:r>
                        <a:rPr lang="en-GB" b="1" dirty="0">
                          <a:effectLst/>
                        </a:rPr>
                        <a:t>Additional disk space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GB" dirty="0">
                          <a:effectLst/>
                        </a:rPr>
                        <a:t>Not Required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Required to store the index separately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634932">
                <a:tc>
                  <a:txBody>
                    <a:bodyPr/>
                    <a:lstStyle/>
                    <a:p>
                      <a:r>
                        <a:rPr lang="en-GB" b="1">
                          <a:effectLst/>
                        </a:rPr>
                        <a:t>Type of key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By Default Primary Keys Of The Table is a Clustered Index.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It can be used with unique constraint on the table which acts as a composite key.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634932">
                <a:tc>
                  <a:txBody>
                    <a:bodyPr/>
                    <a:lstStyle/>
                    <a:p>
                      <a:r>
                        <a:rPr lang="en-GB" b="1" dirty="0">
                          <a:effectLst/>
                        </a:rPr>
                        <a:t>Main feature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A clustered index can improve the performance of data retrieval.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a:r>
                        <a:rPr lang="en-US" dirty="0">
                          <a:effectLst/>
                        </a:rPr>
                        <a:t>It should be created on columns which are used in joins.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820752703"/>
                  </a:ext>
                </a:extLst>
              </a:tr>
            </a:tbl>
          </a:graphicData>
        </a:graphic>
      </p:graphicFrame>
      <p:sp>
        <p:nvSpPr>
          <p:cNvPr id="3" name="Rectangle 2"/>
          <p:cNvSpPr/>
          <p:nvPr/>
        </p:nvSpPr>
        <p:spPr>
          <a:xfrm>
            <a:off x="238124" y="2143125"/>
            <a:ext cx="11744325"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8599" y="2781299"/>
            <a:ext cx="11744325" cy="657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9074" y="3419475"/>
            <a:ext cx="1174432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9549" y="3790950"/>
            <a:ext cx="11744325" cy="390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9074" y="4143375"/>
            <a:ext cx="11744325" cy="666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9549" y="4810125"/>
            <a:ext cx="11744325" cy="666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93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smtClean="0"/>
              <a:t>Execution Plan</a:t>
            </a:r>
            <a:endParaRPr lang="en-US" dirty="0"/>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2</a:t>
            </a:r>
            <a:endParaRPr lang="en-US" dirty="0"/>
          </a:p>
        </p:txBody>
      </p:sp>
    </p:spTree>
    <p:extLst>
      <p:ext uri="{BB962C8B-B14F-4D97-AF65-F5344CB8AC3E}">
        <p14:creationId xmlns:p14="http://schemas.microsoft.com/office/powerpoint/2010/main" val="110116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 Execution Plan </a:t>
            </a:r>
            <a:endParaRPr lang="en-US" dirty="0"/>
          </a:p>
        </p:txBody>
      </p:sp>
      <p:sp>
        <p:nvSpPr>
          <p:cNvPr id="3" name="Content Placeholder 2"/>
          <p:cNvSpPr>
            <a:spLocks noGrp="1"/>
          </p:cNvSpPr>
          <p:nvPr>
            <p:ph idx="1"/>
          </p:nvPr>
        </p:nvSpPr>
        <p:spPr/>
        <p:txBody>
          <a:bodyPr/>
          <a:lstStyle/>
          <a:p>
            <a:r>
              <a:rPr lang="en-US" dirty="0"/>
              <a:t>Being a Data Professional, it is very essential that we must understand how to write efficient queries that return faster results and how to tune the slow performing queries to achieve a boost in performance</a:t>
            </a:r>
            <a:r>
              <a:rPr lang="en-US" dirty="0" smtClean="0"/>
              <a:t>.</a:t>
            </a:r>
          </a:p>
          <a:p>
            <a:r>
              <a:rPr lang="en-US" dirty="0"/>
              <a:t>In order to understand how the database engine works behind the scenes, we need to know the logical operations performed by the query processor</a:t>
            </a:r>
            <a:r>
              <a:rPr lang="en-US" dirty="0" smtClean="0"/>
              <a:t>.</a:t>
            </a:r>
          </a:p>
          <a:p>
            <a:r>
              <a:rPr lang="en-US" dirty="0"/>
              <a:t>This can be done by investigating the execution plans generated by the query processor. </a:t>
            </a:r>
            <a:endParaRPr lang="en-US" dirty="0" smtClean="0"/>
          </a:p>
          <a:p>
            <a:r>
              <a:rPr lang="en-US" b="1" dirty="0">
                <a:solidFill>
                  <a:schemeClr val="accent6"/>
                </a:solidFill>
              </a:rPr>
              <a:t>An execution plan in SQL Server is a simple graphical representation of the operations that the query optimizer </a:t>
            </a:r>
            <a:r>
              <a:rPr lang="en-US" b="1" dirty="0" smtClean="0">
                <a:solidFill>
                  <a:schemeClr val="accent6"/>
                </a:solidFill>
              </a:rPr>
              <a:t>generates </a:t>
            </a:r>
            <a:r>
              <a:rPr lang="en-US" b="1" dirty="0">
                <a:solidFill>
                  <a:schemeClr val="accent6"/>
                </a:solidFill>
              </a:rPr>
              <a:t>to calculate the most efficient way to return a set of results</a:t>
            </a:r>
            <a:r>
              <a:rPr lang="en-US" b="1" dirty="0" smtClean="0">
                <a:solidFill>
                  <a:schemeClr val="accent6"/>
                </a:solidFill>
              </a:rPr>
              <a:t>.</a:t>
            </a:r>
          </a:p>
          <a:p>
            <a:r>
              <a:rPr lang="en-US" dirty="0"/>
              <a:t>Once a query is executed, the query processing engine quickly generates multiple execution plans and selects the one which returns the results with the best performance</a:t>
            </a:r>
            <a:r>
              <a:rPr lang="en-US" dirty="0" smtClean="0"/>
              <a:t>.</a:t>
            </a:r>
          </a:p>
          <a:p>
            <a:endParaRPr lang="en-US" b="1" dirty="0">
              <a:solidFill>
                <a:schemeClr val="accent6"/>
              </a:solidFill>
            </a:endParaRPr>
          </a:p>
        </p:txBody>
      </p:sp>
    </p:spTree>
    <p:extLst>
      <p:ext uri="{BB962C8B-B14F-4D97-AF65-F5344CB8AC3E}">
        <p14:creationId xmlns:p14="http://schemas.microsoft.com/office/powerpoint/2010/main" val="137060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Execution Plan</a:t>
            </a:r>
            <a:endParaRPr lang="en-US" dirty="0"/>
          </a:p>
        </p:txBody>
      </p:sp>
      <p:sp>
        <p:nvSpPr>
          <p:cNvPr id="3" name="Content Placeholder 2"/>
          <p:cNvSpPr>
            <a:spLocks noGrp="1"/>
          </p:cNvSpPr>
          <p:nvPr>
            <p:ph idx="1"/>
          </p:nvPr>
        </p:nvSpPr>
        <p:spPr/>
        <p:txBody>
          <a:bodyPr/>
          <a:lstStyle/>
          <a:p>
            <a:pPr fontAlgn="base"/>
            <a:r>
              <a:rPr lang="en-US" dirty="0"/>
              <a:t>There are two types of </a:t>
            </a:r>
            <a:r>
              <a:rPr lang="en-US" dirty="0" smtClean="0"/>
              <a:t>execution plans </a:t>
            </a:r>
          </a:p>
          <a:p>
            <a:pPr marL="457200" indent="-457200" fontAlgn="base">
              <a:buFont typeface="+mj-lt"/>
              <a:buAutoNum type="arabicPeriod"/>
            </a:pPr>
            <a:r>
              <a:rPr lang="en-US" b="1" i="1" dirty="0" smtClean="0"/>
              <a:t>Estimated </a:t>
            </a:r>
            <a:r>
              <a:rPr lang="en-US" b="1" i="1" dirty="0"/>
              <a:t>Execution Plan</a:t>
            </a:r>
            <a:r>
              <a:rPr lang="en-US" dirty="0"/>
              <a:t> – </a:t>
            </a:r>
            <a:endParaRPr lang="en-US" dirty="0" smtClean="0"/>
          </a:p>
          <a:p>
            <a:pPr marL="1001712" lvl="1" indent="-457200" fontAlgn="base"/>
            <a:r>
              <a:rPr lang="en-US" dirty="0" smtClean="0"/>
              <a:t>As </a:t>
            </a:r>
            <a:r>
              <a:rPr lang="en-US" dirty="0"/>
              <a:t>the name </a:t>
            </a:r>
            <a:r>
              <a:rPr lang="en-US" dirty="0" smtClean="0"/>
              <a:t>suggests</a:t>
            </a:r>
            <a:r>
              <a:rPr lang="en-US" dirty="0"/>
              <a:t>, this type of execution plan is just a guess by the query processor about how the specific steps that are to be involved while returning the results. </a:t>
            </a:r>
            <a:endParaRPr lang="en-US" dirty="0" smtClean="0"/>
          </a:p>
          <a:p>
            <a:pPr marL="1001712" lvl="1" indent="-457200" fontAlgn="base"/>
            <a:r>
              <a:rPr lang="en-US" dirty="0" smtClean="0"/>
              <a:t>It </a:t>
            </a:r>
            <a:r>
              <a:rPr lang="en-US" dirty="0"/>
              <a:t>is often generated before the query has been </a:t>
            </a:r>
            <a:r>
              <a:rPr lang="en-US" dirty="0" smtClean="0"/>
              <a:t>executed.</a:t>
            </a:r>
            <a:endParaRPr lang="en-US" dirty="0"/>
          </a:p>
          <a:p>
            <a:pPr marL="457200" indent="-457200" fontAlgn="base">
              <a:buFont typeface="+mj-lt"/>
              <a:buAutoNum type="arabicPeriod"/>
            </a:pPr>
            <a:r>
              <a:rPr lang="en-US" b="1" i="1" dirty="0"/>
              <a:t>Actual Execution Plan</a:t>
            </a:r>
            <a:r>
              <a:rPr lang="en-US" dirty="0"/>
              <a:t> – </a:t>
            </a:r>
            <a:endParaRPr lang="en-US" dirty="0" smtClean="0"/>
          </a:p>
          <a:p>
            <a:pPr marL="1001712" lvl="1" indent="-457200" fontAlgn="base"/>
            <a:r>
              <a:rPr lang="en-US" dirty="0" smtClean="0"/>
              <a:t>The </a:t>
            </a:r>
            <a:r>
              <a:rPr lang="en-US" dirty="0"/>
              <a:t>Actual Execution Plan is generated after the query has been executed. </a:t>
            </a:r>
            <a:endParaRPr lang="en-US" dirty="0" smtClean="0"/>
          </a:p>
          <a:p>
            <a:pPr marL="1001712" lvl="1" indent="-457200" fontAlgn="base"/>
            <a:r>
              <a:rPr lang="en-US" dirty="0" smtClean="0"/>
              <a:t>It </a:t>
            </a:r>
            <a:r>
              <a:rPr lang="en-US" dirty="0"/>
              <a:t>shows the actual operations and steps involved while executing the query. </a:t>
            </a:r>
            <a:endParaRPr lang="en-US" dirty="0" smtClean="0"/>
          </a:p>
          <a:p>
            <a:pPr marL="1001712" lvl="1" indent="-457200" fontAlgn="base"/>
            <a:r>
              <a:rPr lang="en-US" dirty="0" smtClean="0"/>
              <a:t>This </a:t>
            </a:r>
            <a:r>
              <a:rPr lang="en-US" dirty="0"/>
              <a:t>may or may not differ from the Estimated Execution </a:t>
            </a:r>
            <a:r>
              <a:rPr lang="en-US" dirty="0" smtClean="0"/>
              <a:t>Plan.</a:t>
            </a:r>
            <a:endParaRPr lang="en-US" dirty="0"/>
          </a:p>
          <a:p>
            <a:endParaRPr lang="en-US" dirty="0"/>
          </a:p>
        </p:txBody>
      </p:sp>
    </p:spTree>
    <p:extLst>
      <p:ext uri="{BB962C8B-B14F-4D97-AF65-F5344CB8AC3E}">
        <p14:creationId xmlns:p14="http://schemas.microsoft.com/office/powerpoint/2010/main" val="26213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
            </a:r>
            <a:r>
              <a:rPr lang="en-US" dirty="0" smtClean="0"/>
              <a:t>generate Estimated </a:t>
            </a:r>
            <a:r>
              <a:rPr lang="en-US" dirty="0"/>
              <a:t>Execution Plans?</a:t>
            </a:r>
          </a:p>
        </p:txBody>
      </p:sp>
      <p:sp>
        <p:nvSpPr>
          <p:cNvPr id="3" name="Content Placeholder 2"/>
          <p:cNvSpPr>
            <a:spLocks noGrp="1"/>
          </p:cNvSpPr>
          <p:nvPr>
            <p:ph idx="1"/>
          </p:nvPr>
        </p:nvSpPr>
        <p:spPr/>
        <p:txBody>
          <a:bodyPr/>
          <a:lstStyle/>
          <a:p>
            <a:r>
              <a:rPr lang="en-US" dirty="0" smtClean="0"/>
              <a:t>The </a:t>
            </a:r>
            <a:r>
              <a:rPr lang="en-US" dirty="0"/>
              <a:t>Execution Plans in SQL Server can be generated before and after the query has been </a:t>
            </a:r>
            <a:r>
              <a:rPr lang="en-US" dirty="0" smtClean="0"/>
              <a:t>executed.</a:t>
            </a:r>
          </a:p>
          <a:p>
            <a:r>
              <a:rPr lang="en-US" dirty="0"/>
              <a:t>There are several ways to get the estimated execution plan in SQL Server</a:t>
            </a:r>
            <a:r>
              <a:rPr lang="en-US" dirty="0" smtClean="0"/>
              <a:t>.</a:t>
            </a:r>
          </a:p>
          <a:p>
            <a:pPr marL="457200" indent="-457200">
              <a:buFont typeface="+mj-lt"/>
              <a:buAutoNum type="arabicPeriod"/>
            </a:pPr>
            <a:r>
              <a:rPr lang="en-US" dirty="0"/>
              <a:t>Once the query is written completely, you can hit “</a:t>
            </a:r>
            <a:r>
              <a:rPr lang="en-US" b="1" dirty="0"/>
              <a:t>Ctrl + L</a:t>
            </a:r>
            <a:r>
              <a:rPr lang="en-US" dirty="0"/>
              <a:t>” and it will generate the estimated execution </a:t>
            </a:r>
            <a:r>
              <a:rPr lang="en-US" dirty="0" smtClean="0"/>
              <a:t>plan.</a:t>
            </a:r>
          </a:p>
          <a:p>
            <a:pPr marL="457200" indent="-457200">
              <a:buFont typeface="+mj-lt"/>
              <a:buAutoNum type="arabicPeriod"/>
            </a:pPr>
            <a:r>
              <a:rPr lang="en-US" dirty="0"/>
              <a:t>You can also right-click on the query window and select “</a:t>
            </a:r>
            <a:r>
              <a:rPr lang="en-US" b="1" dirty="0"/>
              <a:t>Display Estimated Execution Plan</a:t>
            </a:r>
            <a:r>
              <a:rPr lang="en-US" dirty="0"/>
              <a:t>” from the context menu that </a:t>
            </a:r>
            <a:r>
              <a:rPr lang="en-US" dirty="0" smtClean="0"/>
              <a:t>appears</a:t>
            </a:r>
          </a:p>
          <a:p>
            <a:pPr marL="457200" indent="-457200">
              <a:buFont typeface="+mj-lt"/>
              <a:buAutoNum type="arabicPeriod"/>
            </a:pPr>
            <a:endParaRPr lang="en-US" dirty="0"/>
          </a:p>
          <a:p>
            <a:endParaRPr lang="en-US" dirty="0"/>
          </a:p>
        </p:txBody>
      </p:sp>
      <p:pic>
        <p:nvPicPr>
          <p:cNvPr id="4" name="Picture 3"/>
          <p:cNvPicPr>
            <a:picLocks noChangeAspect="1"/>
          </p:cNvPicPr>
          <p:nvPr/>
        </p:nvPicPr>
        <p:blipFill>
          <a:blip r:embed="rId2"/>
          <a:stretch>
            <a:fillRect/>
          </a:stretch>
        </p:blipFill>
        <p:spPr>
          <a:xfrm>
            <a:off x="2985448" y="3621387"/>
            <a:ext cx="6095178" cy="2953272"/>
          </a:xfrm>
          <a:prstGeom prst="rect">
            <a:avLst/>
          </a:prstGeom>
        </p:spPr>
      </p:pic>
    </p:spTree>
    <p:extLst>
      <p:ext uri="{BB962C8B-B14F-4D97-AF65-F5344CB8AC3E}">
        <p14:creationId xmlns:p14="http://schemas.microsoft.com/office/powerpoint/2010/main" val="234030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generate Estimated </a:t>
            </a:r>
            <a:r>
              <a:rPr lang="en-US" dirty="0" smtClean="0"/>
              <a:t>Execution </a:t>
            </a:r>
            <a:r>
              <a:rPr lang="en-US" dirty="0"/>
              <a:t>Plans</a:t>
            </a:r>
            <a:r>
              <a:rPr lang="en-US" dirty="0" smtClean="0"/>
              <a:t>? Cont..</a:t>
            </a:r>
            <a:endParaRPr lang="en-US" dirty="0"/>
          </a:p>
        </p:txBody>
      </p:sp>
      <p:sp>
        <p:nvSpPr>
          <p:cNvPr id="3" name="Content Placeholder 2"/>
          <p:cNvSpPr>
            <a:spLocks noGrp="1"/>
          </p:cNvSpPr>
          <p:nvPr>
            <p:ph idx="1"/>
          </p:nvPr>
        </p:nvSpPr>
        <p:spPr/>
        <p:txBody>
          <a:bodyPr/>
          <a:lstStyle/>
          <a:p>
            <a:r>
              <a:rPr lang="en-US" dirty="0"/>
              <a:t>Alternatively, you can directly click the “</a:t>
            </a:r>
            <a:r>
              <a:rPr lang="en-US" b="1" dirty="0"/>
              <a:t>Display Estimated Execution Plan</a:t>
            </a:r>
            <a:r>
              <a:rPr lang="en-US" dirty="0"/>
              <a:t>” icon which is available on the toolbar in SQL Server Management </a:t>
            </a:r>
            <a:r>
              <a:rPr lang="en-US" dirty="0" smtClean="0"/>
              <a:t>Studio</a:t>
            </a:r>
          </a:p>
          <a:p>
            <a:endParaRPr lang="en-US" dirty="0"/>
          </a:p>
        </p:txBody>
      </p:sp>
      <p:pic>
        <p:nvPicPr>
          <p:cNvPr id="4" name="Picture 3"/>
          <p:cNvPicPr>
            <a:picLocks noChangeAspect="1"/>
          </p:cNvPicPr>
          <p:nvPr/>
        </p:nvPicPr>
        <p:blipFill>
          <a:blip r:embed="rId2"/>
          <a:stretch>
            <a:fillRect/>
          </a:stretch>
        </p:blipFill>
        <p:spPr>
          <a:xfrm>
            <a:off x="1095470" y="1654833"/>
            <a:ext cx="9905309" cy="1786717"/>
          </a:xfrm>
          <a:prstGeom prst="rect">
            <a:avLst/>
          </a:prstGeom>
        </p:spPr>
      </p:pic>
    </p:spTree>
    <p:extLst>
      <p:ext uri="{BB962C8B-B14F-4D97-AF65-F5344CB8AC3E}">
        <p14:creationId xmlns:p14="http://schemas.microsoft.com/office/powerpoint/2010/main" val="45555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normAutofit fontScale="90000"/>
          </a:bodyPr>
          <a:lstStyle/>
          <a:p>
            <a:pPr fontAlgn="base"/>
            <a:r>
              <a:rPr lang="en-US" dirty="0"/>
              <a:t>How will the database engine retrieve the data from a table in SQL Server?</a:t>
            </a:r>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r>
              <a:rPr lang="en-US" dirty="0"/>
              <a:t>Whenever the database engine wants to retrieve the data from a database table it will adopt two different mechanisms for searching the </a:t>
            </a:r>
            <a:r>
              <a:rPr lang="en-US" dirty="0" smtClean="0"/>
              <a:t>data</a:t>
            </a:r>
          </a:p>
          <a:p>
            <a:pPr lvl="1" fontAlgn="base"/>
            <a:r>
              <a:rPr lang="en-US" b="1" dirty="0"/>
              <a:t>Table </a:t>
            </a:r>
            <a:r>
              <a:rPr lang="en-US" b="1" dirty="0" smtClean="0"/>
              <a:t>scan</a:t>
            </a:r>
          </a:p>
          <a:p>
            <a:pPr lvl="1" fontAlgn="base"/>
            <a:endParaRPr lang="en-US" b="1" dirty="0"/>
          </a:p>
          <a:p>
            <a:pPr lvl="1" fontAlgn="base"/>
            <a:endParaRPr lang="en-US" b="1" dirty="0" smtClean="0"/>
          </a:p>
          <a:p>
            <a:pPr lvl="1" fontAlgn="base"/>
            <a:endParaRPr lang="en-US" dirty="0"/>
          </a:p>
          <a:p>
            <a:pPr lvl="1" fontAlgn="base"/>
            <a:endParaRPr lang="en-US" b="1" dirty="0" smtClean="0"/>
          </a:p>
          <a:p>
            <a:pPr lvl="1" fontAlgn="base"/>
            <a:endParaRPr lang="en-US" b="1" dirty="0"/>
          </a:p>
          <a:p>
            <a:pPr lvl="1" fontAlgn="base"/>
            <a:endParaRPr lang="en-US" b="1" dirty="0" smtClean="0"/>
          </a:p>
          <a:p>
            <a:pPr lvl="1" fontAlgn="base"/>
            <a:r>
              <a:rPr lang="en-US" b="1" dirty="0" smtClean="0"/>
              <a:t>Index </a:t>
            </a:r>
            <a:r>
              <a:rPr lang="en-US" b="1" dirty="0"/>
              <a:t>Scan/Seek</a:t>
            </a:r>
            <a:endParaRPr lang="en-US" dirty="0"/>
          </a:p>
          <a:p>
            <a:endParaRPr lang="en-US" dirty="0"/>
          </a:p>
        </p:txBody>
      </p:sp>
      <p:pic>
        <p:nvPicPr>
          <p:cNvPr id="4" name="Picture 3"/>
          <p:cNvPicPr>
            <a:picLocks noChangeAspect="1"/>
          </p:cNvPicPr>
          <p:nvPr/>
        </p:nvPicPr>
        <p:blipFill>
          <a:blip r:embed="rId2"/>
          <a:stretch>
            <a:fillRect/>
          </a:stretch>
        </p:blipFill>
        <p:spPr>
          <a:xfrm>
            <a:off x="2851841" y="1663689"/>
            <a:ext cx="5225359" cy="1878586"/>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2832021" y="4028794"/>
            <a:ext cx="5254704" cy="2114937"/>
          </a:xfrm>
          <a:prstGeom prst="rect">
            <a:avLst/>
          </a:prstGeom>
          <a:ln>
            <a:solidFill>
              <a:schemeClr val="tx1"/>
            </a:solidFill>
          </a:ln>
        </p:spPr>
      </p:pic>
    </p:spTree>
    <p:extLst>
      <p:ext uri="{BB962C8B-B14F-4D97-AF65-F5344CB8AC3E}">
        <p14:creationId xmlns:p14="http://schemas.microsoft.com/office/powerpoint/2010/main" val="37005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generate </a:t>
            </a:r>
            <a:r>
              <a:rPr lang="en-US" dirty="0" smtClean="0"/>
              <a:t>Actual Execution </a:t>
            </a:r>
            <a:r>
              <a:rPr lang="en-US" dirty="0"/>
              <a:t>Plans?</a:t>
            </a:r>
          </a:p>
        </p:txBody>
      </p:sp>
      <p:sp>
        <p:nvSpPr>
          <p:cNvPr id="3" name="Content Placeholder 2"/>
          <p:cNvSpPr>
            <a:spLocks noGrp="1"/>
          </p:cNvSpPr>
          <p:nvPr>
            <p:ph idx="1"/>
          </p:nvPr>
        </p:nvSpPr>
        <p:spPr/>
        <p:txBody>
          <a:bodyPr/>
          <a:lstStyle/>
          <a:p>
            <a:pPr marL="457200" indent="-457200">
              <a:buFont typeface="+mj-lt"/>
              <a:buAutoNum type="arabicPeriod"/>
            </a:pPr>
            <a:r>
              <a:rPr lang="en-US" dirty="0"/>
              <a:t>Hit “</a:t>
            </a:r>
            <a:r>
              <a:rPr lang="en-US" b="1" dirty="0"/>
              <a:t>Ctrl + M</a:t>
            </a:r>
            <a:r>
              <a:rPr lang="en-US" dirty="0"/>
              <a:t>” and it will generate the actual execution plan after the query has been executed </a:t>
            </a:r>
            <a:r>
              <a:rPr lang="en-US" dirty="0" smtClean="0"/>
              <a:t>successfully.</a:t>
            </a:r>
          </a:p>
          <a:p>
            <a:pPr marL="457200" indent="-457200" fontAlgn="base">
              <a:buFont typeface="+mj-lt"/>
              <a:buAutoNum type="arabicPeriod"/>
            </a:pPr>
            <a:r>
              <a:rPr lang="en-US" dirty="0"/>
              <a:t>Right-click on the query window and select “</a:t>
            </a:r>
            <a:r>
              <a:rPr lang="en-US" b="1" dirty="0"/>
              <a:t>Display Actual Execution Plan</a:t>
            </a:r>
            <a:r>
              <a:rPr lang="en-US" dirty="0"/>
              <a:t>” from the context </a:t>
            </a:r>
            <a:r>
              <a:rPr lang="en-US" dirty="0" smtClean="0"/>
              <a:t>menu</a:t>
            </a:r>
            <a:endParaRPr lang="en-US" dirty="0"/>
          </a:p>
          <a:p>
            <a:pPr marL="457200" indent="-457200">
              <a:buFont typeface="+mj-lt"/>
              <a:buAutoNum type="arabicPeriod"/>
            </a:pPr>
            <a:endParaRPr lang="en-US" dirty="0"/>
          </a:p>
        </p:txBody>
      </p:sp>
      <p:pic>
        <p:nvPicPr>
          <p:cNvPr id="4" name="Picture 3"/>
          <p:cNvPicPr>
            <a:picLocks noChangeAspect="1"/>
          </p:cNvPicPr>
          <p:nvPr/>
        </p:nvPicPr>
        <p:blipFill>
          <a:blip r:embed="rId2"/>
          <a:stretch>
            <a:fillRect/>
          </a:stretch>
        </p:blipFill>
        <p:spPr>
          <a:xfrm>
            <a:off x="2669660" y="2066182"/>
            <a:ext cx="5578047" cy="4498804"/>
          </a:xfrm>
          <a:prstGeom prst="rect">
            <a:avLst/>
          </a:prstGeom>
        </p:spPr>
      </p:pic>
    </p:spTree>
    <p:extLst>
      <p:ext uri="{BB962C8B-B14F-4D97-AF65-F5344CB8AC3E}">
        <p14:creationId xmlns:p14="http://schemas.microsoft.com/office/powerpoint/2010/main" val="29481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generate Actual Execution Plans</a:t>
            </a:r>
            <a:r>
              <a:rPr lang="en-US" dirty="0" smtClean="0"/>
              <a:t>? Cont..</a:t>
            </a:r>
            <a:endParaRPr lang="en-US" dirty="0"/>
          </a:p>
        </p:txBody>
      </p:sp>
      <p:sp>
        <p:nvSpPr>
          <p:cNvPr id="3" name="Content Placeholder 2"/>
          <p:cNvSpPr>
            <a:spLocks noGrp="1"/>
          </p:cNvSpPr>
          <p:nvPr>
            <p:ph idx="1"/>
          </p:nvPr>
        </p:nvSpPr>
        <p:spPr/>
        <p:txBody>
          <a:bodyPr/>
          <a:lstStyle/>
          <a:p>
            <a:r>
              <a:rPr lang="en-US" dirty="0"/>
              <a:t>Alternatively, you can directly click the “</a:t>
            </a:r>
            <a:r>
              <a:rPr lang="en-US" b="1" dirty="0"/>
              <a:t>Display Actual Execution Plan</a:t>
            </a:r>
            <a:r>
              <a:rPr lang="en-US" dirty="0"/>
              <a:t>” icon which is available on the toolbar in SQL Server Management Studio</a:t>
            </a:r>
          </a:p>
        </p:txBody>
      </p:sp>
      <p:pic>
        <p:nvPicPr>
          <p:cNvPr id="4" name="Picture 3"/>
          <p:cNvPicPr>
            <a:picLocks noChangeAspect="1"/>
          </p:cNvPicPr>
          <p:nvPr/>
        </p:nvPicPr>
        <p:blipFill>
          <a:blip r:embed="rId2"/>
          <a:stretch>
            <a:fillRect/>
          </a:stretch>
        </p:blipFill>
        <p:spPr>
          <a:xfrm>
            <a:off x="874025" y="1650472"/>
            <a:ext cx="10361671" cy="1445814"/>
          </a:xfrm>
          <a:prstGeom prst="rect">
            <a:avLst/>
          </a:prstGeom>
        </p:spPr>
      </p:pic>
    </p:spTree>
    <p:extLst>
      <p:ext uri="{BB962C8B-B14F-4D97-AF65-F5344CB8AC3E}">
        <p14:creationId xmlns:p14="http://schemas.microsoft.com/office/powerpoint/2010/main" val="70469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Estimated </a:t>
            </a:r>
            <a:r>
              <a:rPr lang="en-US" dirty="0"/>
              <a:t>Execution </a:t>
            </a:r>
            <a:r>
              <a:rPr lang="en-US" dirty="0" smtClean="0"/>
              <a:t>Plan - Example</a:t>
            </a:r>
            <a:endParaRPr lang="en-US" dirty="0"/>
          </a:p>
        </p:txBody>
      </p:sp>
      <p:pic>
        <p:nvPicPr>
          <p:cNvPr id="4" name="Content Placeholder 3"/>
          <p:cNvPicPr>
            <a:picLocks noGrp="1" noChangeAspect="1"/>
          </p:cNvPicPr>
          <p:nvPr>
            <p:ph idx="1"/>
          </p:nvPr>
        </p:nvPicPr>
        <p:blipFill>
          <a:blip r:embed="rId2"/>
          <a:stretch>
            <a:fillRect/>
          </a:stretch>
        </p:blipFill>
        <p:spPr>
          <a:xfrm>
            <a:off x="3847719" y="820442"/>
            <a:ext cx="6580220" cy="5715812"/>
          </a:xfrm>
          <a:prstGeom prst="rect">
            <a:avLst/>
          </a:prstGeom>
          <a:ln>
            <a:solidFill>
              <a:schemeClr val="tx1"/>
            </a:solidFill>
          </a:ln>
        </p:spPr>
      </p:pic>
      <p:sp>
        <p:nvSpPr>
          <p:cNvPr id="5" name="TextBox 4"/>
          <p:cNvSpPr txBox="1"/>
          <p:nvPr/>
        </p:nvSpPr>
        <p:spPr>
          <a:xfrm>
            <a:off x="63374" y="2978591"/>
            <a:ext cx="3757188" cy="661720"/>
          </a:xfrm>
          <a:prstGeom prst="rect">
            <a:avLst/>
          </a:prstGeom>
          <a:noFill/>
        </p:spPr>
        <p:txBody>
          <a:bodyPr wrap="square" rtlCol="0">
            <a:spAutoFit/>
          </a:bodyPr>
          <a:lstStyle/>
          <a:p>
            <a:r>
              <a:rPr lang="en-US" sz="1850" b="1" dirty="0" smtClean="0">
                <a:solidFill>
                  <a:schemeClr val="accent4"/>
                </a:solidFill>
              </a:rPr>
              <a:t>Write only query and press “CTRL + L” </a:t>
            </a:r>
          </a:p>
          <a:p>
            <a:r>
              <a:rPr lang="en-US" sz="1850" b="1" dirty="0" smtClean="0">
                <a:solidFill>
                  <a:srgbClr val="FF0000"/>
                </a:solidFill>
              </a:rPr>
              <a:t>Do not press F5 or Execute Button</a:t>
            </a:r>
            <a:endParaRPr lang="en-US" sz="1850" b="1" dirty="0">
              <a:solidFill>
                <a:srgbClr val="FF0000"/>
              </a:solidFill>
            </a:endParaRPr>
          </a:p>
        </p:txBody>
      </p:sp>
    </p:spTree>
    <p:extLst>
      <p:ext uri="{BB962C8B-B14F-4D97-AF65-F5344CB8AC3E}">
        <p14:creationId xmlns:p14="http://schemas.microsoft.com/office/powerpoint/2010/main" val="178104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Actual </a:t>
            </a:r>
            <a:r>
              <a:rPr lang="en-US" dirty="0"/>
              <a:t>Execution </a:t>
            </a:r>
            <a:r>
              <a:rPr lang="en-US" dirty="0" smtClean="0"/>
              <a:t>Plan</a:t>
            </a:r>
            <a:endParaRPr lang="en-US" dirty="0"/>
          </a:p>
        </p:txBody>
      </p:sp>
      <p:pic>
        <p:nvPicPr>
          <p:cNvPr id="4" name="Content Placeholder 3"/>
          <p:cNvPicPr>
            <a:picLocks noGrp="1" noChangeAspect="1"/>
          </p:cNvPicPr>
          <p:nvPr>
            <p:ph idx="1"/>
          </p:nvPr>
        </p:nvPicPr>
        <p:blipFill>
          <a:blip r:embed="rId2"/>
          <a:stretch>
            <a:fillRect/>
          </a:stretch>
        </p:blipFill>
        <p:spPr>
          <a:xfrm>
            <a:off x="4059039" y="872653"/>
            <a:ext cx="6409717" cy="5591175"/>
          </a:xfrm>
          <a:prstGeom prst="rect">
            <a:avLst/>
          </a:prstGeom>
        </p:spPr>
      </p:pic>
      <p:sp>
        <p:nvSpPr>
          <p:cNvPr id="5" name="TextBox 4"/>
          <p:cNvSpPr txBox="1"/>
          <p:nvPr/>
        </p:nvSpPr>
        <p:spPr>
          <a:xfrm>
            <a:off x="172014" y="3014805"/>
            <a:ext cx="3892991" cy="400110"/>
          </a:xfrm>
          <a:prstGeom prst="rect">
            <a:avLst/>
          </a:prstGeom>
          <a:noFill/>
        </p:spPr>
        <p:txBody>
          <a:bodyPr wrap="square" rtlCol="0">
            <a:spAutoFit/>
          </a:bodyPr>
          <a:lstStyle/>
          <a:p>
            <a:r>
              <a:rPr lang="en-US" sz="2000" b="1" dirty="0" smtClean="0">
                <a:solidFill>
                  <a:schemeClr val="accent4"/>
                </a:solidFill>
              </a:rPr>
              <a:t>After </a:t>
            </a:r>
            <a:r>
              <a:rPr lang="en-US" sz="2000" b="1" dirty="0">
                <a:solidFill>
                  <a:schemeClr val="accent4"/>
                </a:solidFill>
              </a:rPr>
              <a:t>pressing F5 or Execute Button</a:t>
            </a:r>
          </a:p>
        </p:txBody>
      </p:sp>
    </p:spTree>
    <p:extLst>
      <p:ext uri="{BB962C8B-B14F-4D97-AF65-F5344CB8AC3E}">
        <p14:creationId xmlns:p14="http://schemas.microsoft.com/office/powerpoint/2010/main" val="110783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 Actual</a:t>
            </a:r>
            <a:endParaRPr lang="en-US" dirty="0"/>
          </a:p>
        </p:txBody>
      </p:sp>
      <p:pic>
        <p:nvPicPr>
          <p:cNvPr id="4" name="Content Placeholder 3"/>
          <p:cNvPicPr>
            <a:picLocks noChangeAspect="1"/>
          </p:cNvPicPr>
          <p:nvPr/>
        </p:nvPicPr>
        <p:blipFill>
          <a:blip r:embed="rId2"/>
          <a:stretch>
            <a:fillRect/>
          </a:stretch>
        </p:blipFill>
        <p:spPr>
          <a:xfrm>
            <a:off x="280651" y="920031"/>
            <a:ext cx="5783512" cy="5046203"/>
          </a:xfrm>
          <a:prstGeom prst="rect">
            <a:avLst/>
          </a:prstGeom>
          <a:ln>
            <a:solidFill>
              <a:schemeClr val="tx1"/>
            </a:solidFill>
          </a:ln>
        </p:spPr>
      </p:pic>
      <p:pic>
        <p:nvPicPr>
          <p:cNvPr id="5" name="Content Placeholder 3"/>
          <p:cNvPicPr>
            <a:picLocks noChangeAspect="1"/>
          </p:cNvPicPr>
          <p:nvPr/>
        </p:nvPicPr>
        <p:blipFill>
          <a:blip r:embed="rId3"/>
          <a:stretch>
            <a:fillRect/>
          </a:stretch>
        </p:blipFill>
        <p:spPr>
          <a:xfrm>
            <a:off x="6138242" y="917921"/>
            <a:ext cx="5782741" cy="5044266"/>
          </a:xfrm>
          <a:prstGeom prst="rect">
            <a:avLst/>
          </a:prstGeom>
          <a:ln>
            <a:solidFill>
              <a:schemeClr val="tx1"/>
            </a:solidFill>
          </a:ln>
        </p:spPr>
      </p:pic>
      <p:sp>
        <p:nvSpPr>
          <p:cNvPr id="6" name="TextBox 5"/>
          <p:cNvSpPr txBox="1"/>
          <p:nvPr/>
        </p:nvSpPr>
        <p:spPr>
          <a:xfrm flipH="1">
            <a:off x="2100856" y="5966228"/>
            <a:ext cx="2597893" cy="369332"/>
          </a:xfrm>
          <a:prstGeom prst="rect">
            <a:avLst/>
          </a:prstGeom>
          <a:noFill/>
        </p:spPr>
        <p:txBody>
          <a:bodyPr wrap="square" rtlCol="0">
            <a:spAutoFit/>
          </a:bodyPr>
          <a:lstStyle/>
          <a:p>
            <a:r>
              <a:rPr lang="en-US" b="1" dirty="0" smtClean="0">
                <a:solidFill>
                  <a:schemeClr val="tx2"/>
                </a:solidFill>
              </a:rPr>
              <a:t>Estimated</a:t>
            </a:r>
            <a:endParaRPr lang="en-US" b="1" dirty="0">
              <a:solidFill>
                <a:schemeClr val="tx2"/>
              </a:solidFill>
            </a:endParaRPr>
          </a:p>
        </p:txBody>
      </p:sp>
      <p:sp>
        <p:nvSpPr>
          <p:cNvPr id="7" name="TextBox 6"/>
          <p:cNvSpPr txBox="1"/>
          <p:nvPr/>
        </p:nvSpPr>
        <p:spPr>
          <a:xfrm flipH="1">
            <a:off x="8536361" y="5919452"/>
            <a:ext cx="2597893" cy="369332"/>
          </a:xfrm>
          <a:prstGeom prst="rect">
            <a:avLst/>
          </a:prstGeom>
          <a:noFill/>
        </p:spPr>
        <p:txBody>
          <a:bodyPr wrap="square" rtlCol="0">
            <a:spAutoFit/>
          </a:bodyPr>
          <a:lstStyle/>
          <a:p>
            <a:r>
              <a:rPr lang="en-US" b="1" dirty="0" smtClean="0">
                <a:solidFill>
                  <a:schemeClr val="accent6"/>
                </a:solidFill>
              </a:rPr>
              <a:t>Actual</a:t>
            </a:r>
            <a:endParaRPr lang="en-US" b="1" dirty="0">
              <a:solidFill>
                <a:schemeClr val="accent6"/>
              </a:solidFill>
            </a:endParaRPr>
          </a:p>
        </p:txBody>
      </p:sp>
    </p:spTree>
    <p:extLst>
      <p:ext uri="{BB962C8B-B14F-4D97-AF65-F5344CB8AC3E}">
        <p14:creationId xmlns:p14="http://schemas.microsoft.com/office/powerpoint/2010/main" val="398983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 Execution Plan in SQL Server Management Studio</a:t>
            </a:r>
          </a:p>
        </p:txBody>
      </p:sp>
      <p:sp>
        <p:nvSpPr>
          <p:cNvPr id="3" name="Content Placeholder 2"/>
          <p:cNvSpPr>
            <a:spLocks noGrp="1"/>
          </p:cNvSpPr>
          <p:nvPr>
            <p:ph idx="1"/>
          </p:nvPr>
        </p:nvSpPr>
        <p:spPr/>
        <p:txBody>
          <a:bodyPr/>
          <a:lstStyle/>
          <a:p>
            <a:r>
              <a:rPr lang="en-US" dirty="0"/>
              <a:t>Sometimes, it is essential that after interpreting the plan generated by the query, you might want to save if for future references. </a:t>
            </a:r>
            <a:endParaRPr lang="en-US" dirty="0" smtClean="0"/>
          </a:p>
          <a:p>
            <a:r>
              <a:rPr lang="en-US" dirty="0" smtClean="0"/>
              <a:t>SSMS </a:t>
            </a:r>
            <a:r>
              <a:rPr lang="en-US" dirty="0"/>
              <a:t>provides an option to save the plan in the file system with an extension of “</a:t>
            </a:r>
            <a:r>
              <a:rPr lang="en-US" b="1" i="1" dirty="0"/>
              <a:t>.</a:t>
            </a:r>
            <a:r>
              <a:rPr lang="en-US" b="1" i="1" dirty="0" err="1"/>
              <a:t>sqlplan</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741" y="2190501"/>
            <a:ext cx="6652837" cy="4016088"/>
          </a:xfrm>
          <a:prstGeom prst="rect">
            <a:avLst/>
          </a:prstGeom>
        </p:spPr>
      </p:pic>
    </p:spTree>
    <p:extLst>
      <p:ext uri="{BB962C8B-B14F-4D97-AF65-F5344CB8AC3E}">
        <p14:creationId xmlns:p14="http://schemas.microsoft.com/office/powerpoint/2010/main" val="281286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an Execution Plan in SQL Server Management </a:t>
            </a:r>
            <a:r>
              <a:rPr lang="en-US" dirty="0" smtClean="0"/>
              <a:t>Studio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318" y="958842"/>
            <a:ext cx="7959931" cy="4971791"/>
          </a:xfrm>
        </p:spPr>
      </p:pic>
    </p:spTree>
    <p:extLst>
      <p:ext uri="{BB962C8B-B14F-4D97-AF65-F5344CB8AC3E}">
        <p14:creationId xmlns:p14="http://schemas.microsoft.com/office/powerpoint/2010/main" val="65506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smtClean="0"/>
              <a:t>Query Optimization</a:t>
            </a:r>
            <a:endParaRPr lang="en-US" dirty="0"/>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10986766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normAutofit/>
          </a:bodyPr>
          <a:lstStyle/>
          <a:p>
            <a:r>
              <a:rPr lang="en-US" dirty="0" smtClean="0"/>
              <a:t>Query Optimization</a:t>
            </a:r>
            <a:endParaRPr lang="en-US"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r>
              <a:rPr lang="en-US" dirty="0"/>
              <a:t>SQL (Structured Query Language) performance tuning can be an incredibly challenging task, especially when working with large-scale data where even the smallest change can have a dramatic performance effect, positively or negatively. </a:t>
            </a:r>
            <a:endParaRPr lang="en-US" dirty="0" smtClean="0"/>
          </a:p>
          <a:p>
            <a:r>
              <a:rPr lang="en-US" dirty="0" smtClean="0"/>
              <a:t>In </a:t>
            </a:r>
            <a:r>
              <a:rPr lang="en-US" dirty="0"/>
              <a:t>order to get the exact data we’re looking for we need to provide the appropriate query.</a:t>
            </a:r>
          </a:p>
        </p:txBody>
      </p:sp>
    </p:spTree>
    <p:extLst>
      <p:ext uri="{BB962C8B-B14F-4D97-AF65-F5344CB8AC3E}">
        <p14:creationId xmlns:p14="http://schemas.microsoft.com/office/powerpoint/2010/main" val="150340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a:t>Use of Varchar instead of </a:t>
            </a:r>
            <a:r>
              <a:rPr lang="en-US" dirty="0" smtClean="0"/>
              <a:t>Char Data Type</a:t>
            </a:r>
            <a:endParaRPr lang="en-US" dirty="0"/>
          </a:p>
        </p:txBody>
      </p:sp>
      <p:sp>
        <p:nvSpPr>
          <p:cNvPr id="3" name="Content Placeholder 2"/>
          <p:cNvSpPr>
            <a:spLocks noGrp="1"/>
          </p:cNvSpPr>
          <p:nvPr>
            <p:ph idx="1"/>
          </p:nvPr>
        </p:nvSpPr>
        <p:spPr/>
        <p:txBody>
          <a:bodyPr/>
          <a:lstStyle/>
          <a:p>
            <a:r>
              <a:rPr lang="en-US" dirty="0"/>
              <a:t>Both char and </a:t>
            </a:r>
            <a:r>
              <a:rPr lang="en-US" dirty="0" err="1"/>
              <a:t>varchar</a:t>
            </a:r>
            <a:r>
              <a:rPr lang="en-US" dirty="0"/>
              <a:t> data types are used to store character strings in the table. </a:t>
            </a:r>
            <a:endParaRPr lang="en-US" dirty="0" smtClean="0"/>
          </a:p>
          <a:p>
            <a:r>
              <a:rPr lang="en-US" dirty="0" smtClean="0"/>
              <a:t>But </a:t>
            </a:r>
            <a:r>
              <a:rPr lang="en-US" dirty="0" err="1"/>
              <a:t>varchar</a:t>
            </a:r>
            <a:r>
              <a:rPr lang="en-US" dirty="0"/>
              <a:t> is much more memory efficient than char</a:t>
            </a:r>
            <a:r>
              <a:rPr lang="en-US" dirty="0" smtClean="0"/>
              <a:t>.</a:t>
            </a:r>
          </a:p>
          <a:p>
            <a:r>
              <a:rPr lang="en-US" dirty="0"/>
              <a:t>The </a:t>
            </a:r>
            <a:r>
              <a:rPr lang="en-US" b="1" dirty="0"/>
              <a:t>char </a:t>
            </a:r>
            <a:r>
              <a:rPr lang="en-US" b="1" dirty="0" err="1"/>
              <a:t>datatype</a:t>
            </a:r>
            <a:r>
              <a:rPr lang="en-US" b="1" dirty="0"/>
              <a:t> </a:t>
            </a:r>
            <a:r>
              <a:rPr lang="en-US" dirty="0"/>
              <a:t>can only store the </a:t>
            </a:r>
            <a:r>
              <a:rPr lang="en-US" b="1" dirty="0"/>
              <a:t>character string of fixed length</a:t>
            </a:r>
            <a:r>
              <a:rPr lang="en-US" dirty="0"/>
              <a:t> defined. </a:t>
            </a:r>
            <a:endParaRPr lang="en-US" dirty="0" smtClean="0"/>
          </a:p>
          <a:p>
            <a:r>
              <a:rPr lang="en-US" dirty="0" smtClean="0"/>
              <a:t>If </a:t>
            </a:r>
            <a:r>
              <a:rPr lang="en-US" dirty="0"/>
              <a:t>the length of the string is less than the fixed length, then it will pad the blank spaces to make its length equal to the set length</a:t>
            </a:r>
            <a:r>
              <a:rPr lang="en-US" dirty="0" smtClean="0"/>
              <a:t>.</a:t>
            </a:r>
          </a:p>
          <a:p>
            <a:r>
              <a:rPr lang="en-US" dirty="0" smtClean="0"/>
              <a:t>This </a:t>
            </a:r>
            <a:r>
              <a:rPr lang="en-US" dirty="0"/>
              <a:t>will unnecessarily waste memory in padding. </a:t>
            </a:r>
            <a:endParaRPr lang="en-US" dirty="0" smtClean="0"/>
          </a:p>
          <a:p>
            <a:r>
              <a:rPr lang="en-US" dirty="0" smtClean="0"/>
              <a:t>i.e. CHAR(100</a:t>
            </a:r>
            <a:r>
              <a:rPr lang="en-US" dirty="0"/>
              <a:t>) will take 100 bytes of memory even if a single character is stored</a:t>
            </a:r>
            <a:r>
              <a:rPr lang="en-US" dirty="0" smtClean="0"/>
              <a:t>.</a:t>
            </a:r>
          </a:p>
          <a:p>
            <a:r>
              <a:rPr lang="en-US" dirty="0"/>
              <a:t>On the other hand, </a:t>
            </a:r>
            <a:r>
              <a:rPr lang="en-US" b="1" dirty="0" err="1"/>
              <a:t>varchar</a:t>
            </a:r>
            <a:r>
              <a:rPr lang="en-US" b="1" dirty="0"/>
              <a:t> </a:t>
            </a:r>
            <a:r>
              <a:rPr lang="en-US" b="1" dirty="0" err="1"/>
              <a:t>datatype</a:t>
            </a:r>
            <a:r>
              <a:rPr lang="en-US" b="1" dirty="0"/>
              <a:t> </a:t>
            </a:r>
            <a:r>
              <a:rPr lang="en-US" dirty="0"/>
              <a:t>stores the </a:t>
            </a:r>
            <a:r>
              <a:rPr lang="en-US" b="1" dirty="0"/>
              <a:t>character string of variable length</a:t>
            </a:r>
            <a:r>
              <a:rPr lang="en-US" dirty="0"/>
              <a:t> having a length less than the maximum length specified. </a:t>
            </a:r>
            <a:endParaRPr lang="en-US" dirty="0" smtClean="0"/>
          </a:p>
          <a:p>
            <a:r>
              <a:rPr lang="en-US" dirty="0" smtClean="0"/>
              <a:t>It </a:t>
            </a:r>
            <a:r>
              <a:rPr lang="en-US" dirty="0"/>
              <a:t>does not pad the blank spaces and only takes the memory equal to the string's actual </a:t>
            </a:r>
            <a:r>
              <a:rPr lang="en-US" dirty="0" smtClean="0"/>
              <a:t>length.</a:t>
            </a:r>
          </a:p>
          <a:p>
            <a:r>
              <a:rPr lang="en-US" dirty="0" err="1" smtClean="0"/>
              <a:t>i.e.VARCHAR</a:t>
            </a:r>
            <a:r>
              <a:rPr lang="en-US" dirty="0" smtClean="0"/>
              <a:t>(100</a:t>
            </a:r>
            <a:r>
              <a:rPr lang="en-US" dirty="0"/>
              <a:t>) takes only 1 byte of memory when storing a single character.</a:t>
            </a:r>
          </a:p>
        </p:txBody>
      </p:sp>
    </p:spTree>
    <p:extLst>
      <p:ext uri="{BB962C8B-B14F-4D97-AF65-F5344CB8AC3E}">
        <p14:creationId xmlns:p14="http://schemas.microsoft.com/office/powerpoint/2010/main" val="96112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Table Scan in SQL Server</a:t>
            </a:r>
            <a:r>
              <a:rPr lang="en-US" dirty="0" smtClean="0"/>
              <a:t>?</a:t>
            </a:r>
            <a:endParaRPr lang="en-US" dirty="0"/>
          </a:p>
        </p:txBody>
      </p:sp>
      <p:sp>
        <p:nvSpPr>
          <p:cNvPr id="3" name="Content Placeholder 2"/>
          <p:cNvSpPr>
            <a:spLocks noGrp="1"/>
          </p:cNvSpPr>
          <p:nvPr>
            <p:ph idx="1"/>
          </p:nvPr>
        </p:nvSpPr>
        <p:spPr/>
        <p:txBody>
          <a:bodyPr/>
          <a:lstStyle/>
          <a:p>
            <a:pPr fontAlgn="base"/>
            <a:r>
              <a:rPr lang="en-US" b="1" dirty="0"/>
              <a:t>In Table Scan, the SQL Server Search Engine will search for the required information sequentially one by one from the start to the last record of the table. </a:t>
            </a:r>
            <a:endParaRPr lang="en-US" b="1" dirty="0" smtClean="0"/>
          </a:p>
          <a:p>
            <a:pPr fontAlgn="base"/>
            <a:r>
              <a:rPr lang="en-US" dirty="0" smtClean="0"/>
              <a:t>If </a:t>
            </a:r>
            <a:r>
              <a:rPr lang="en-US" dirty="0"/>
              <a:t>the table has more rows, then it will take more time for searching the required data, so it is a time-consuming process.</a:t>
            </a:r>
          </a:p>
          <a:p>
            <a:pPr fontAlgn="base"/>
            <a:r>
              <a:rPr lang="en-US" dirty="0"/>
              <a:t>Let us understand how the SQL Server Database Engine searches the data when there is no index available on the table i.e. Table Scan. </a:t>
            </a:r>
            <a:endParaRPr lang="en-US" dirty="0" smtClean="0"/>
          </a:p>
          <a:p>
            <a:pPr fontAlgn="base"/>
            <a:r>
              <a:rPr lang="en-US" dirty="0" smtClean="0"/>
              <a:t>When </a:t>
            </a:r>
            <a:r>
              <a:rPr lang="en-US" dirty="0"/>
              <a:t>there is no index in the table, SQL Server searches the data sequentially. </a:t>
            </a:r>
            <a:endParaRPr lang="en-US" dirty="0" smtClean="0"/>
          </a:p>
          <a:p>
            <a:pPr fontAlgn="base"/>
            <a:endParaRPr lang="en-US" dirty="0"/>
          </a:p>
          <a:p>
            <a:endParaRPr lang="en-US" dirty="0"/>
          </a:p>
        </p:txBody>
      </p:sp>
    </p:spTree>
    <p:extLst>
      <p:ext uri="{BB962C8B-B14F-4D97-AF65-F5344CB8AC3E}">
        <p14:creationId xmlns:p14="http://schemas.microsoft.com/office/powerpoint/2010/main" val="38280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t>
            </a:r>
            <a:r>
              <a:rPr lang="en-US" dirty="0" smtClean="0"/>
              <a:t>. </a:t>
            </a:r>
            <a:r>
              <a:rPr lang="en-US" dirty="0"/>
              <a:t>SELECT fields, rather than using SELECT </a:t>
            </a:r>
            <a:r>
              <a:rPr lang="en-US" dirty="0" smtClean="0"/>
              <a:t>*</a:t>
            </a:r>
            <a:endParaRPr lang="en-US" dirty="0"/>
          </a:p>
        </p:txBody>
      </p:sp>
      <p:sp>
        <p:nvSpPr>
          <p:cNvPr id="3" name="Content Placeholder 2"/>
          <p:cNvSpPr>
            <a:spLocks noGrp="1"/>
          </p:cNvSpPr>
          <p:nvPr>
            <p:ph idx="1"/>
          </p:nvPr>
        </p:nvSpPr>
        <p:spPr/>
        <p:txBody>
          <a:bodyPr/>
          <a:lstStyle/>
          <a:p>
            <a:r>
              <a:rPr lang="en-US" dirty="0"/>
              <a:t>Use the SELECT statement optimally, instead of always fetching all data from the table. </a:t>
            </a:r>
            <a:endParaRPr lang="en-US" dirty="0" smtClean="0"/>
          </a:p>
          <a:p>
            <a:r>
              <a:rPr lang="en-US" dirty="0" smtClean="0"/>
              <a:t>Fetch </a:t>
            </a:r>
            <a:r>
              <a:rPr lang="en-US" dirty="0"/>
              <a:t>only the necessary data from the table, thereby avoiding the costs of transferring unwanted data and processing it</a:t>
            </a:r>
            <a:r>
              <a:rPr lang="en-US" dirty="0" smtClean="0"/>
              <a:t>.</a:t>
            </a:r>
          </a:p>
          <a:p>
            <a:r>
              <a:rPr lang="en-US" b="1" dirty="0" smtClean="0">
                <a:solidFill>
                  <a:srgbClr val="FF0000"/>
                </a:solidFill>
              </a:rPr>
              <a:t>Inefficient</a:t>
            </a: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Business</a:t>
            </a:r>
          </a:p>
          <a:p>
            <a:pPr lvl="1"/>
            <a:endParaRPr lang="en-US" dirty="0">
              <a:solidFill>
                <a:srgbClr val="000000"/>
              </a:solidFill>
              <a:latin typeface="Consolas" panose="020B0609020204030204" pitchFamily="49" charset="0"/>
            </a:endParaRPr>
          </a:p>
          <a:p>
            <a:pPr marL="265113" lvl="1" indent="-265113">
              <a:spcBef>
                <a:spcPts val="1000"/>
              </a:spcBef>
              <a:buFont typeface="Wingdings 3" panose="05040102010807070707" pitchFamily="18" charset="2"/>
              <a:buChar char=""/>
            </a:pPr>
            <a:r>
              <a:rPr lang="en-US" sz="2400" b="1" dirty="0">
                <a:solidFill>
                  <a:schemeClr val="accent4"/>
                </a:solidFill>
              </a:rPr>
              <a:t>Efficient</a:t>
            </a: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C_Address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CompanyZip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Business</a:t>
            </a:r>
          </a:p>
          <a:p>
            <a:pPr lvl="1"/>
            <a:r>
              <a:rPr lang="en-US" dirty="0" smtClean="0"/>
              <a:t>This</a:t>
            </a:r>
            <a:r>
              <a:rPr lang="en-US" dirty="0"/>
              <a:t> query is much simpler, and only pulls the required details from </a:t>
            </a:r>
            <a:r>
              <a:rPr lang="en-US" dirty="0" smtClean="0"/>
              <a:t>the business </a:t>
            </a:r>
            <a:r>
              <a:rPr lang="en-US" dirty="0"/>
              <a:t>table.</a:t>
            </a:r>
          </a:p>
        </p:txBody>
      </p:sp>
    </p:spTree>
    <p:extLst>
      <p:ext uri="{BB962C8B-B14F-4D97-AF65-F5344CB8AC3E}">
        <p14:creationId xmlns:p14="http://schemas.microsoft.com/office/powerpoint/2010/main" val="24841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t>
            </a:r>
            <a:r>
              <a:rPr lang="en-US" dirty="0"/>
              <a:t>Avoid DISTINCT in SELECT </a:t>
            </a:r>
            <a:r>
              <a:rPr lang="en-US" dirty="0" smtClean="0"/>
              <a:t>query</a:t>
            </a:r>
            <a:endParaRPr lang="en-US" dirty="0"/>
          </a:p>
        </p:txBody>
      </p:sp>
      <p:sp>
        <p:nvSpPr>
          <p:cNvPr id="3" name="Content Placeholder 2"/>
          <p:cNvSpPr>
            <a:spLocks noGrp="1"/>
          </p:cNvSpPr>
          <p:nvPr>
            <p:ph idx="1"/>
          </p:nvPr>
        </p:nvSpPr>
        <p:spPr/>
        <p:txBody>
          <a:bodyPr/>
          <a:lstStyle/>
          <a:p>
            <a:r>
              <a:rPr lang="en-US" dirty="0"/>
              <a:t>SELECT </a:t>
            </a:r>
            <a:r>
              <a:rPr lang="en-US" b="1" dirty="0"/>
              <a:t>DISTINCT</a:t>
            </a:r>
            <a:r>
              <a:rPr lang="en-US" dirty="0"/>
              <a:t> is a simple way of removing duplicates from a database</a:t>
            </a:r>
            <a:r>
              <a:rPr lang="en-US" dirty="0" smtClean="0"/>
              <a:t>.</a:t>
            </a:r>
          </a:p>
          <a:p>
            <a:r>
              <a:rPr lang="en-US" dirty="0"/>
              <a:t>SELECT </a:t>
            </a:r>
            <a:r>
              <a:rPr lang="en-US" b="1" dirty="0"/>
              <a:t>DISTINCT</a:t>
            </a:r>
            <a:r>
              <a:rPr lang="en-US" dirty="0"/>
              <a:t> works to generate distinct outcomes by using the </a:t>
            </a:r>
            <a:r>
              <a:rPr lang="en-US" b="1" dirty="0"/>
              <a:t>GROUP BY </a:t>
            </a:r>
            <a:r>
              <a:rPr lang="en-US" dirty="0"/>
              <a:t>clause, which groups all the fields in the query</a:t>
            </a:r>
            <a:r>
              <a:rPr lang="en-US" dirty="0" smtClean="0"/>
              <a:t>.</a:t>
            </a:r>
          </a:p>
          <a:p>
            <a:r>
              <a:rPr lang="en-US" dirty="0"/>
              <a:t>However, a large amount of processing power is required to do this. So, avoid DISTINCT in SELECT </a:t>
            </a:r>
            <a:r>
              <a:rPr lang="en-US" dirty="0" smtClean="0"/>
              <a:t>queries if not required.</a:t>
            </a:r>
          </a:p>
          <a:p>
            <a:r>
              <a:rPr lang="en-US" b="1" dirty="0">
                <a:solidFill>
                  <a:srgbClr val="FF0000"/>
                </a:solidFill>
              </a:rPr>
              <a:t>Inefficient</a:t>
            </a: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DISTINCT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Customers</a:t>
            </a:r>
          </a:p>
          <a:p>
            <a:pPr lvl="1"/>
            <a:r>
              <a:rPr lang="en-US" dirty="0">
                <a:solidFill>
                  <a:schemeClr val="accent6"/>
                </a:solidFill>
              </a:rPr>
              <a:t>Multiple people in the same country might have the same first and last name.</a:t>
            </a:r>
            <a:endParaRPr lang="en-US" dirty="0" smtClean="0">
              <a:solidFill>
                <a:schemeClr val="accent6"/>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marL="265113" lvl="1" indent="-265113">
              <a:spcBef>
                <a:spcPts val="1000"/>
              </a:spcBef>
              <a:buFont typeface="Wingdings 3" panose="05040102010807070707" pitchFamily="18" charset="2"/>
              <a:buChar char=""/>
            </a:pPr>
            <a:r>
              <a:rPr lang="en-US" sz="2400" b="1" dirty="0" smtClean="0">
                <a:solidFill>
                  <a:schemeClr val="accent4"/>
                </a:solidFill>
              </a:rPr>
              <a:t>Efficient</a:t>
            </a:r>
            <a:endParaRPr lang="en-US" sz="2400" b="1" dirty="0">
              <a:solidFill>
                <a:schemeClr val="accent4"/>
              </a:solidFill>
            </a:endParaRP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Zip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Customers</a:t>
            </a:r>
          </a:p>
          <a:p>
            <a:pPr lvl="1"/>
            <a:r>
              <a:rPr lang="en-US" dirty="0"/>
              <a:t>Unduplicated records are returned without using SELECT DISTINCT by adding more fields.</a:t>
            </a:r>
            <a:endParaRPr lang="en-US" dirty="0" smtClean="0"/>
          </a:p>
          <a:p>
            <a:endParaRPr lang="en-US" dirty="0"/>
          </a:p>
        </p:txBody>
      </p:sp>
    </p:spTree>
    <p:extLst>
      <p:ext uri="{BB962C8B-B14F-4D97-AF65-F5344CB8AC3E}">
        <p14:creationId xmlns:p14="http://schemas.microsoft.com/office/powerpoint/2010/main" val="6126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Be </a:t>
            </a:r>
            <a:r>
              <a:rPr lang="en-US" dirty="0"/>
              <a:t>aware of NULL </a:t>
            </a:r>
            <a:r>
              <a:rPr lang="en-US" dirty="0" smtClean="0"/>
              <a:t>in </a:t>
            </a:r>
            <a:r>
              <a:rPr lang="en-US" dirty="0"/>
              <a:t>your </a:t>
            </a:r>
            <a:r>
              <a:rPr lang="en-US" dirty="0" smtClean="0"/>
              <a:t>results</a:t>
            </a:r>
            <a:endParaRPr lang="en-US" dirty="0"/>
          </a:p>
        </p:txBody>
      </p:sp>
      <p:sp>
        <p:nvSpPr>
          <p:cNvPr id="3" name="Content Placeholder 2"/>
          <p:cNvSpPr>
            <a:spLocks noGrp="1"/>
          </p:cNvSpPr>
          <p:nvPr>
            <p:ph idx="1"/>
          </p:nvPr>
        </p:nvSpPr>
        <p:spPr/>
        <p:txBody>
          <a:bodyPr/>
          <a:lstStyle/>
          <a:p>
            <a:r>
              <a:rPr lang="en-US" dirty="0"/>
              <a:t>A field with a NULL value is a field with no value. </a:t>
            </a:r>
            <a:endParaRPr lang="en-US" dirty="0" smtClean="0"/>
          </a:p>
          <a:p>
            <a:r>
              <a:rPr lang="en-US" dirty="0" smtClean="0"/>
              <a:t>If </a:t>
            </a:r>
            <a:r>
              <a:rPr lang="en-US" dirty="0"/>
              <a:t>a field in a table is optional, it is possible to insert a new record or update a record without adding a value to this </a:t>
            </a:r>
            <a:r>
              <a:rPr lang="en-US" dirty="0" smtClean="0"/>
              <a:t>field.</a:t>
            </a:r>
          </a:p>
          <a:p>
            <a:r>
              <a:rPr lang="en-US" dirty="0"/>
              <a:t>Then, the field will be saved with a NULL value</a:t>
            </a:r>
            <a:r>
              <a:rPr lang="en-US" dirty="0" smtClean="0"/>
              <a:t>.</a:t>
            </a:r>
          </a:p>
          <a:p>
            <a:r>
              <a:rPr lang="en-US" b="1" i="1" dirty="0"/>
              <a:t>Note</a:t>
            </a:r>
            <a:r>
              <a:rPr lang="en-US" dirty="0"/>
              <a:t>: </a:t>
            </a:r>
            <a:r>
              <a:rPr lang="en-US" dirty="0">
                <a:solidFill>
                  <a:srgbClr val="FF0000"/>
                </a:solidFill>
              </a:rPr>
              <a:t>A NULL value is different from a zero value or a field that contains spaces</a:t>
            </a:r>
            <a:r>
              <a:rPr lang="en-US" dirty="0" smtClean="0"/>
              <a:t>.</a:t>
            </a:r>
          </a:p>
          <a:p>
            <a:r>
              <a:rPr lang="en-US" b="1" dirty="0">
                <a:solidFill>
                  <a:srgbClr val="FF0000"/>
                </a:solidFill>
              </a:rPr>
              <a:t>Inefficient</a:t>
            </a: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smtClean="0">
                <a:solidFill>
                  <a:srgbClr val="808080"/>
                </a:solidFill>
                <a:latin typeface="Consolas" panose="020B0609020204030204" pitchFamily="49" charset="0"/>
              </a:rPr>
              <a:t>NULL</a:t>
            </a:r>
          </a:p>
          <a:p>
            <a:pPr lvl="1"/>
            <a:r>
              <a:rPr lang="en-US" dirty="0" smtClean="0"/>
              <a:t>Answer will be NULL, but in real world this is wrong because many columns with having null values and when you do any operation on it then result will be null</a:t>
            </a:r>
            <a:r>
              <a:rPr lang="en-US" dirty="0" smtClean="0">
                <a:solidFill>
                  <a:schemeClr val="accent6"/>
                </a:solidFill>
              </a:rPr>
              <a:t>.</a:t>
            </a:r>
            <a:endParaRPr lang="en-US" dirty="0" smtClean="0">
              <a:solidFill>
                <a:schemeClr val="accent6"/>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marL="265113" lvl="1" indent="-265113">
              <a:spcBef>
                <a:spcPts val="1000"/>
              </a:spcBef>
              <a:buFont typeface="Wingdings 3" panose="05040102010807070707" pitchFamily="18" charset="2"/>
              <a:buChar char=""/>
            </a:pPr>
            <a:r>
              <a:rPr lang="en-US" sz="2400" b="1" dirty="0">
                <a:solidFill>
                  <a:schemeClr val="accent4"/>
                </a:solidFill>
              </a:rPr>
              <a:t>Efficient</a:t>
            </a: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1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ISNULL</a:t>
            </a:r>
            <a:r>
              <a:rPr lang="en-US" dirty="0">
                <a:solidFill>
                  <a:srgbClr val="808080"/>
                </a:solidFill>
                <a:latin typeface="Consolas" panose="020B0609020204030204" pitchFamily="49" charset="0"/>
              </a:rPr>
              <a:t>(NULL,</a:t>
            </a:r>
            <a:r>
              <a:rPr lang="en-US" dirty="0">
                <a:solidFill>
                  <a:srgbClr val="000000"/>
                </a:solidFill>
                <a:latin typeface="Consolas" panose="020B0609020204030204" pitchFamily="49" charset="0"/>
              </a:rPr>
              <a:t>0</a:t>
            </a:r>
            <a:r>
              <a:rPr lang="en-US" dirty="0" smtClean="0">
                <a:solidFill>
                  <a:srgbClr val="808080"/>
                </a:solidFill>
                <a:latin typeface="Consolas" panose="020B0609020204030204" pitchFamily="49" charset="0"/>
              </a:rPr>
              <a:t>)</a:t>
            </a:r>
          </a:p>
          <a:p>
            <a:pPr lvl="1"/>
            <a:r>
              <a:rPr lang="en-US" dirty="0" smtClean="0"/>
              <a:t>Answer will be 1. Whenever you work with null values try to replace null with some meaningful values.</a:t>
            </a:r>
          </a:p>
          <a:p>
            <a:endParaRPr lang="en-US" dirty="0" smtClean="0"/>
          </a:p>
          <a:p>
            <a:endParaRPr lang="en-US" dirty="0"/>
          </a:p>
        </p:txBody>
      </p:sp>
    </p:spTree>
    <p:extLst>
      <p:ext uri="{BB962C8B-B14F-4D97-AF65-F5344CB8AC3E}">
        <p14:creationId xmlns:p14="http://schemas.microsoft.com/office/powerpoint/2010/main" val="198109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Do </a:t>
            </a:r>
            <a:r>
              <a:rPr lang="en-US" dirty="0"/>
              <a:t>not include column </a:t>
            </a:r>
            <a:r>
              <a:rPr lang="en-US" dirty="0" smtClean="0"/>
              <a:t>numbers in ORDER BY</a:t>
            </a:r>
            <a:endParaRPr lang="en-US" dirty="0"/>
          </a:p>
        </p:txBody>
      </p:sp>
      <p:sp>
        <p:nvSpPr>
          <p:cNvPr id="3" name="Content Placeholder 2"/>
          <p:cNvSpPr>
            <a:spLocks noGrp="1"/>
          </p:cNvSpPr>
          <p:nvPr>
            <p:ph idx="1"/>
          </p:nvPr>
        </p:nvSpPr>
        <p:spPr/>
        <p:txBody>
          <a:bodyPr/>
          <a:lstStyle/>
          <a:p>
            <a:r>
              <a:rPr lang="en-US" dirty="0" smtClean="0"/>
              <a:t>The </a:t>
            </a:r>
            <a:r>
              <a:rPr lang="en-US" dirty="0"/>
              <a:t>main purpose of using this is for usability and scalability and not just performance. </a:t>
            </a:r>
            <a:endParaRPr lang="en-US" dirty="0" smtClean="0"/>
          </a:p>
          <a:p>
            <a:r>
              <a:rPr lang="en-US" dirty="0" smtClean="0"/>
              <a:t>It </a:t>
            </a:r>
            <a:r>
              <a:rPr lang="en-US" dirty="0"/>
              <a:t>might not be a concern while you create the database, but when time progresses and new columns are applied to the SELECT statement or whether you have used </a:t>
            </a:r>
            <a:r>
              <a:rPr lang="en-US" dirty="0" err="1"/>
              <a:t>ColumnNumber</a:t>
            </a:r>
            <a:r>
              <a:rPr lang="en-US" dirty="0"/>
              <a:t>, the original table is reordered. </a:t>
            </a:r>
            <a:endParaRPr lang="en-US" dirty="0" smtClean="0"/>
          </a:p>
          <a:p>
            <a:r>
              <a:rPr lang="en-US" dirty="0" smtClean="0"/>
              <a:t>When </a:t>
            </a:r>
            <a:r>
              <a:rPr lang="en-US" dirty="0"/>
              <a:t>you use </a:t>
            </a:r>
            <a:r>
              <a:rPr lang="en-US" dirty="0" err="1"/>
              <a:t>ColumnNumber</a:t>
            </a:r>
            <a:r>
              <a:rPr lang="en-US" dirty="0"/>
              <a:t>, then the results will be unpredictable and wrong in terms of </a:t>
            </a:r>
            <a:r>
              <a:rPr lang="en-US" dirty="0" smtClean="0"/>
              <a:t>ORDER BY.</a:t>
            </a:r>
          </a:p>
          <a:p>
            <a:r>
              <a:rPr lang="en-US" b="1" dirty="0">
                <a:solidFill>
                  <a:srgbClr val="FF0000"/>
                </a:solidFill>
              </a:rPr>
              <a:t>Inefficient</a:t>
            </a: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StateName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StateCode</a:t>
            </a:r>
            <a:r>
              <a:rPr lang="en-US" dirty="0" smtClean="0">
                <a:solidFill>
                  <a:srgbClr val="000000"/>
                </a:solidFill>
                <a:latin typeface="Consolas" panose="020B0609020204030204" pitchFamily="49" charset="0"/>
              </a:rPr>
              <a:t>, Remarks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p>
          <a:p>
            <a:pPr lvl="1"/>
            <a:r>
              <a:rPr lang="en-US" dirty="0" smtClean="0"/>
              <a:t>This will perform order by with column sequence of your table.</a:t>
            </a:r>
            <a:endParaRPr lang="en-US" dirty="0">
              <a:solidFill>
                <a:schemeClr val="accent6"/>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marL="265113" lvl="1" indent="-265113">
              <a:spcBef>
                <a:spcPts val="1000"/>
              </a:spcBef>
              <a:buFont typeface="Wingdings 3" panose="05040102010807070707" pitchFamily="18" charset="2"/>
              <a:buChar char=""/>
            </a:pPr>
            <a:r>
              <a:rPr lang="en-US" sz="2400" b="1" dirty="0">
                <a:solidFill>
                  <a:schemeClr val="accent4"/>
                </a:solidFill>
              </a:rPr>
              <a:t>Efficient</a:t>
            </a:r>
          </a:p>
          <a:p>
            <a:pPr marL="457200" lvl="1" indent="0">
              <a:buClr>
                <a:srgbClr val="1D6FA9"/>
              </a:buClr>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StateName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StateCode</a:t>
            </a:r>
            <a:r>
              <a:rPr lang="en-US" dirty="0">
                <a:solidFill>
                  <a:srgbClr val="000000"/>
                </a:solidFill>
                <a:latin typeface="Consolas" panose="020B0609020204030204" pitchFamily="49" charset="0"/>
              </a:rPr>
              <a:t>, Remarks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StateCode</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StateName</a:t>
            </a:r>
            <a:endParaRPr lang="en-US" dirty="0">
              <a:solidFill>
                <a:srgbClr val="000000"/>
              </a:solidFill>
              <a:latin typeface="Consolas" panose="020B0609020204030204" pitchFamily="49" charset="0"/>
            </a:endParaRPr>
          </a:p>
          <a:p>
            <a:pPr lvl="1"/>
            <a:r>
              <a:rPr lang="en-US" dirty="0" smtClean="0"/>
              <a:t>Always write column names in order by instead of numbers.</a:t>
            </a:r>
            <a:endParaRPr lang="en-US" dirty="0"/>
          </a:p>
          <a:p>
            <a:endParaRPr lang="en-US" dirty="0"/>
          </a:p>
          <a:p>
            <a:endParaRPr lang="en-US" dirty="0"/>
          </a:p>
        </p:txBody>
      </p:sp>
    </p:spTree>
    <p:extLst>
      <p:ext uri="{BB962C8B-B14F-4D97-AF65-F5344CB8AC3E}">
        <p14:creationId xmlns:p14="http://schemas.microsoft.com/office/powerpoint/2010/main" val="251645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Prefix </a:t>
            </a:r>
            <a:r>
              <a:rPr lang="en-US" dirty="0"/>
              <a:t>for stored </a:t>
            </a:r>
            <a:r>
              <a:rPr lang="en-US" dirty="0" smtClean="0"/>
              <a:t>procedures not </a:t>
            </a:r>
            <a:r>
              <a:rPr lang="en-US" dirty="0"/>
              <a:t>that starts with </a:t>
            </a:r>
            <a:r>
              <a:rPr lang="en-US" dirty="0" smtClean="0"/>
              <a:t>“</a:t>
            </a:r>
            <a:r>
              <a:rPr lang="en-US" dirty="0" err="1" smtClean="0"/>
              <a:t>sp</a:t>
            </a:r>
            <a:r>
              <a:rPr lang="en-US" dirty="0" smtClean="0"/>
              <a:t>_”</a:t>
            </a:r>
            <a:endParaRPr lang="en-US" dirty="0"/>
          </a:p>
        </p:txBody>
      </p:sp>
      <p:sp>
        <p:nvSpPr>
          <p:cNvPr id="3" name="Content Placeholder 2"/>
          <p:cNvSpPr>
            <a:spLocks noGrp="1"/>
          </p:cNvSpPr>
          <p:nvPr>
            <p:ph idx="1"/>
          </p:nvPr>
        </p:nvSpPr>
        <p:spPr/>
        <p:txBody>
          <a:bodyPr/>
          <a:lstStyle/>
          <a:p>
            <a:r>
              <a:rPr lang="en-US" dirty="0"/>
              <a:t>You should not use a prefix for stored procedures that starts with “</a:t>
            </a:r>
            <a:r>
              <a:rPr lang="en-US" dirty="0" err="1"/>
              <a:t>sp</a:t>
            </a:r>
            <a:r>
              <a:rPr lang="en-US" dirty="0" smtClean="0"/>
              <a:t>_”.</a:t>
            </a:r>
          </a:p>
          <a:p>
            <a:r>
              <a:rPr lang="en-US" dirty="0" smtClean="0"/>
              <a:t>It </a:t>
            </a:r>
            <a:r>
              <a:rPr lang="en-US" dirty="0"/>
              <a:t>is a syntax of the system that SQL provides us. </a:t>
            </a:r>
            <a:endParaRPr lang="en-US" dirty="0" smtClean="0"/>
          </a:p>
          <a:p>
            <a:r>
              <a:rPr lang="en-US" dirty="0" smtClean="0"/>
              <a:t>It </a:t>
            </a:r>
            <a:r>
              <a:rPr lang="en-US" dirty="0"/>
              <a:t>is advised to follow a unique pattern to name written procedures that can be differentiated easily.</a:t>
            </a:r>
          </a:p>
          <a:p>
            <a:r>
              <a:rPr lang="en-US" dirty="0" smtClean="0"/>
              <a:t>Because system procedures also starts with “</a:t>
            </a:r>
            <a:r>
              <a:rPr lang="en-US" dirty="0" err="1" smtClean="0"/>
              <a:t>sp</a:t>
            </a:r>
            <a:r>
              <a:rPr lang="en-US" dirty="0" smtClean="0"/>
              <a:t>_” like </a:t>
            </a:r>
            <a:r>
              <a:rPr lang="en-US" dirty="0" err="1" smtClean="0">
                <a:solidFill>
                  <a:srgbClr val="800000"/>
                </a:solidFill>
                <a:latin typeface="Consolas" panose="020B0609020204030204" pitchFamily="49" charset="0"/>
              </a:rPr>
              <a:t>sp_helptext</a:t>
            </a:r>
            <a:r>
              <a:rPr lang="en-US" dirty="0">
                <a:solidFill>
                  <a:srgbClr val="800000"/>
                </a:solidFill>
                <a:latin typeface="Consolas" panose="020B0609020204030204" pitchFamily="49" charset="0"/>
              </a:rPr>
              <a:t>, </a:t>
            </a:r>
            <a:r>
              <a:rPr lang="en-US" dirty="0" err="1" smtClean="0">
                <a:solidFill>
                  <a:srgbClr val="800000"/>
                </a:solidFill>
                <a:latin typeface="Consolas" panose="020B0609020204030204" pitchFamily="49" charset="0"/>
              </a:rPr>
              <a:t>sp_helpindex</a:t>
            </a:r>
            <a:r>
              <a:rPr lang="en-US" dirty="0">
                <a:solidFill>
                  <a:srgbClr val="800000"/>
                </a:solidFill>
                <a:latin typeface="Consolas" panose="020B0609020204030204" pitchFamily="49" charset="0"/>
              </a:rPr>
              <a:t> </a:t>
            </a:r>
            <a:r>
              <a:rPr lang="en-US" dirty="0" smtClean="0"/>
              <a:t>etc.</a:t>
            </a:r>
          </a:p>
          <a:p>
            <a:r>
              <a:rPr lang="en-US" b="1" dirty="0">
                <a:solidFill>
                  <a:srgbClr val="FF0000"/>
                </a:solidFill>
              </a:rPr>
              <a:t>Inefficient</a:t>
            </a:r>
          </a:p>
          <a:p>
            <a:pPr marL="457200" lvl="1" indent="0">
              <a:buNone/>
            </a:pPr>
            <a:r>
              <a:rPr lang="en-US" dirty="0" smtClean="0">
                <a:solidFill>
                  <a:srgbClr val="0000FF"/>
                </a:solidFill>
                <a:latin typeface="Consolas" panose="020B0609020204030204" pitchFamily="49" charset="0"/>
              </a:rPr>
              <a:t>Create Procedure </a:t>
            </a:r>
            <a:r>
              <a:rPr lang="en-US" dirty="0" err="1">
                <a:solidFill>
                  <a:srgbClr val="000000"/>
                </a:solidFill>
                <a:latin typeface="Consolas" panose="020B0609020204030204" pitchFamily="49" charset="0"/>
              </a:rPr>
              <a:t>sp_tblState_insert</a:t>
            </a:r>
            <a:endParaRPr lang="en-US" dirty="0">
              <a:solidFill>
                <a:srgbClr val="000000"/>
              </a:solidFill>
              <a:latin typeface="Consolas" panose="020B0609020204030204" pitchFamily="49" charset="0"/>
            </a:endParaRPr>
          </a:p>
          <a:p>
            <a:pPr marL="457200" lvl="1" indent="0">
              <a:buNone/>
            </a:pPr>
            <a:endParaRPr lang="en-US" dirty="0">
              <a:solidFill>
                <a:srgbClr val="000000"/>
              </a:solidFill>
              <a:latin typeface="Consolas" panose="020B0609020204030204" pitchFamily="49" charset="0"/>
            </a:endParaRPr>
          </a:p>
          <a:p>
            <a:pPr marL="265113" lvl="1" indent="-265113">
              <a:spcBef>
                <a:spcPts val="1000"/>
              </a:spcBef>
              <a:buFont typeface="Wingdings 3" panose="05040102010807070707" pitchFamily="18" charset="2"/>
              <a:buChar char=""/>
            </a:pPr>
            <a:r>
              <a:rPr lang="en-US" sz="2400" b="1" dirty="0">
                <a:solidFill>
                  <a:schemeClr val="accent4"/>
                </a:solidFill>
              </a:rPr>
              <a:t>Efficient</a:t>
            </a:r>
          </a:p>
          <a:p>
            <a:pPr marL="457200" lvl="1" indent="0">
              <a:buNone/>
            </a:pPr>
            <a:r>
              <a:rPr lang="en-US" dirty="0" smtClean="0">
                <a:solidFill>
                  <a:srgbClr val="0000FF"/>
                </a:solidFill>
                <a:latin typeface="Consolas" panose="020B0609020204030204" pitchFamily="49" charset="0"/>
              </a:rPr>
              <a:t>Create Procedure </a:t>
            </a:r>
            <a:r>
              <a:rPr lang="en-US" dirty="0" err="1">
                <a:solidFill>
                  <a:srgbClr val="000000"/>
                </a:solidFill>
                <a:latin typeface="Consolas" panose="020B0609020204030204" pitchFamily="49" charset="0"/>
              </a:rPr>
              <a:t>PR_LOC_State_Insert</a:t>
            </a:r>
            <a:endParaRPr lang="en-US" dirty="0">
              <a:solidFill>
                <a:srgbClr val="000000"/>
              </a:solidFill>
              <a:latin typeface="Consolas" panose="020B0609020204030204" pitchFamily="49" charset="0"/>
            </a:endParaRPr>
          </a:p>
          <a:p>
            <a:pPr marL="457200" lvl="1" indent="0">
              <a:buNone/>
            </a:pPr>
            <a:r>
              <a:rPr lang="en-US" dirty="0">
                <a:solidFill>
                  <a:srgbClr val="0000FF"/>
                </a:solidFill>
                <a:latin typeface="Consolas" panose="020B0609020204030204" pitchFamily="49" charset="0"/>
              </a:rPr>
              <a:t>Create Procedure </a:t>
            </a:r>
            <a:r>
              <a:rPr lang="en-US" dirty="0" err="1">
                <a:solidFill>
                  <a:srgbClr val="000000"/>
                </a:solidFill>
                <a:latin typeface="Consolas" panose="020B0609020204030204" pitchFamily="49" charset="0"/>
              </a:rPr>
              <a:t>PR_LOC_State_SelectForAll</a:t>
            </a:r>
            <a:endParaRPr lang="en-US" dirty="0">
              <a:solidFill>
                <a:srgbClr val="000000"/>
              </a:solidFill>
              <a:latin typeface="Consolas" panose="020B0609020204030204" pitchFamily="49" charset="0"/>
            </a:endParaRPr>
          </a:p>
          <a:p>
            <a:pPr marL="457200" lvl="1" indent="0">
              <a:buNone/>
            </a:pPr>
            <a:r>
              <a:rPr lang="en-US" dirty="0">
                <a:solidFill>
                  <a:srgbClr val="0000FF"/>
                </a:solidFill>
                <a:latin typeface="Consolas" panose="020B0609020204030204" pitchFamily="49" charset="0"/>
              </a:rPr>
              <a:t>Create Procedure </a:t>
            </a:r>
            <a:r>
              <a:rPr lang="en-US" dirty="0" err="1">
                <a:solidFill>
                  <a:srgbClr val="000000"/>
                </a:solidFill>
                <a:latin typeface="Consolas" panose="020B0609020204030204" pitchFamily="49" charset="0"/>
              </a:rPr>
              <a:t>PR_LOC_State_Delete</a:t>
            </a:r>
            <a:endParaRPr lang="en-US" dirty="0">
              <a:solidFill>
                <a:srgbClr val="000000"/>
              </a:solidFill>
              <a:latin typeface="Consolas" panose="020B0609020204030204" pitchFamily="49" charset="0"/>
            </a:endParaRPr>
          </a:p>
          <a:p>
            <a:endParaRPr lang="en-US" dirty="0" smtClean="0"/>
          </a:p>
          <a:p>
            <a:endParaRPr lang="en-US" dirty="0"/>
          </a:p>
        </p:txBody>
      </p:sp>
    </p:spTree>
    <p:extLst>
      <p:ext uri="{BB962C8B-B14F-4D97-AF65-F5344CB8AC3E}">
        <p14:creationId xmlns:p14="http://schemas.microsoft.com/office/powerpoint/2010/main" val="191333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smtClean="0"/>
              <a:t>Indexing</a:t>
            </a:r>
            <a:endParaRPr lang="en-US" dirty="0"/>
          </a:p>
        </p:txBody>
      </p:sp>
      <p:sp>
        <p:nvSpPr>
          <p:cNvPr id="3" name="Content Placeholder 2"/>
          <p:cNvSpPr>
            <a:spLocks noGrp="1"/>
          </p:cNvSpPr>
          <p:nvPr>
            <p:ph idx="1"/>
          </p:nvPr>
        </p:nvSpPr>
        <p:spPr/>
        <p:txBody>
          <a:bodyPr/>
          <a:lstStyle/>
          <a:p>
            <a:r>
              <a:rPr lang="en-US" dirty="0"/>
              <a:t>Indexing in SQL Server helps retrieve data more quickly from a table, thereby giving a tremendous boost to SQL query performance. </a:t>
            </a:r>
            <a:endParaRPr lang="en-US" dirty="0" smtClean="0"/>
          </a:p>
          <a:p>
            <a:r>
              <a:rPr lang="en-US" dirty="0" smtClean="0"/>
              <a:t>Allow </a:t>
            </a:r>
            <a:r>
              <a:rPr lang="en-US" dirty="0"/>
              <a:t>effective use of clustered and non-clustered indexes. </a:t>
            </a:r>
            <a:endParaRPr lang="en-US" dirty="0" smtClean="0"/>
          </a:p>
          <a:p>
            <a:r>
              <a:rPr lang="en-US" dirty="0" smtClean="0"/>
              <a:t>Use </a:t>
            </a:r>
            <a:r>
              <a:rPr lang="en-US" dirty="0"/>
              <a:t>a </a:t>
            </a:r>
            <a:r>
              <a:rPr lang="en-US" dirty="0" smtClean="0"/>
              <a:t>index </a:t>
            </a:r>
            <a:r>
              <a:rPr lang="en-US" dirty="0"/>
              <a:t>to reduce the time needed for the execution of commonly used statements. </a:t>
            </a:r>
            <a:endParaRPr lang="en-US" dirty="0" smtClean="0"/>
          </a:p>
          <a:p>
            <a:r>
              <a:rPr lang="en-US" dirty="0" smtClean="0"/>
              <a:t>Indexes occupies </a:t>
            </a:r>
            <a:r>
              <a:rPr lang="en-US" dirty="0"/>
              <a:t>disk </a:t>
            </a:r>
            <a:r>
              <a:rPr lang="en-US" dirty="0" smtClean="0"/>
              <a:t>space, the </a:t>
            </a:r>
            <a:r>
              <a:rPr lang="en-US" dirty="0"/>
              <a:t>more indexes you have, the greater the space used on the disk. </a:t>
            </a:r>
            <a:endParaRPr lang="en-US" dirty="0" smtClean="0"/>
          </a:p>
          <a:p>
            <a:r>
              <a:rPr lang="en-US" dirty="0" smtClean="0"/>
              <a:t>In </a:t>
            </a:r>
            <a:r>
              <a:rPr lang="en-US" dirty="0"/>
              <a:t>SQL Server, a clustered index requires no additional disk space, but any non-clustered index needs additional disk space as it is stored separately from the list</a:t>
            </a:r>
            <a:r>
              <a:rPr lang="en-US" dirty="0" smtClean="0"/>
              <a:t>.</a:t>
            </a:r>
          </a:p>
          <a:p>
            <a:r>
              <a:rPr lang="en-US" dirty="0"/>
              <a:t>When you run a query in SQL Server, the optimizer creates an execution plan. </a:t>
            </a:r>
            <a:endParaRPr lang="en-US" dirty="0" smtClean="0"/>
          </a:p>
          <a:p>
            <a:r>
              <a:rPr lang="en-US" dirty="0" smtClean="0"/>
              <a:t>If </a:t>
            </a:r>
            <a:r>
              <a:rPr lang="en-US" dirty="0"/>
              <a:t>it finds out that there is a missing index that might be created to improve performance, it will create a suggestion that will be displayed in the warning section. </a:t>
            </a:r>
            <a:endParaRPr lang="en-US" dirty="0" smtClean="0"/>
          </a:p>
          <a:p>
            <a:r>
              <a:rPr lang="en-US" dirty="0" smtClean="0"/>
              <a:t>This </a:t>
            </a:r>
            <a:r>
              <a:rPr lang="en-US" dirty="0"/>
              <a:t>suggestion will tell you which columns should be indexed in current SQL and how performance will be enhanced after that.</a:t>
            </a:r>
          </a:p>
        </p:txBody>
      </p:sp>
    </p:spTree>
    <p:extLst>
      <p:ext uri="{BB962C8B-B14F-4D97-AF65-F5344CB8AC3E}">
        <p14:creationId xmlns:p14="http://schemas.microsoft.com/office/powerpoint/2010/main" val="12166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a:t>
            </a:r>
            <a:r>
              <a:rPr lang="en-US" dirty="0"/>
              <a:t>To check the existence of records, use EXISTS() rather than COUNT</a:t>
            </a:r>
            <a:r>
              <a:rPr lang="en-US" dirty="0" smtClean="0"/>
              <a:t>()</a:t>
            </a:r>
            <a:endParaRPr lang="en-US" dirty="0"/>
          </a:p>
        </p:txBody>
      </p:sp>
      <p:sp>
        <p:nvSpPr>
          <p:cNvPr id="3" name="Content Placeholder 2"/>
          <p:cNvSpPr>
            <a:spLocks noGrp="1"/>
          </p:cNvSpPr>
          <p:nvPr>
            <p:ph idx="1"/>
          </p:nvPr>
        </p:nvSpPr>
        <p:spPr/>
        <p:txBody>
          <a:bodyPr/>
          <a:lstStyle/>
          <a:p>
            <a:r>
              <a:rPr lang="en-US" dirty="0"/>
              <a:t>Both </a:t>
            </a:r>
            <a:r>
              <a:rPr lang="en-US" b="1" dirty="0"/>
              <a:t>EXISTS()</a:t>
            </a:r>
            <a:r>
              <a:rPr lang="en-US" dirty="0"/>
              <a:t> and </a:t>
            </a:r>
            <a:r>
              <a:rPr lang="en-US" b="1" dirty="0"/>
              <a:t>COUNT()</a:t>
            </a:r>
            <a:r>
              <a:rPr lang="en-US" dirty="0"/>
              <a:t> methods can be used to check the existence of a record entry in the table</a:t>
            </a:r>
            <a:r>
              <a:rPr lang="en-US" dirty="0" smtClean="0"/>
              <a:t>.</a:t>
            </a:r>
          </a:p>
          <a:p>
            <a:r>
              <a:rPr lang="en-US" dirty="0"/>
              <a:t>The COUNT() method would scan the entire table to return the number of records in the table that match the provided constraint.</a:t>
            </a:r>
          </a:p>
          <a:p>
            <a:r>
              <a:rPr lang="en-US" dirty="0" smtClean="0"/>
              <a:t>The </a:t>
            </a:r>
            <a:r>
              <a:rPr lang="en-US" dirty="0"/>
              <a:t>EXISTS() method is more effective as it exits processing as soon as it finds the first entry of the record in the table. </a:t>
            </a:r>
            <a:endParaRPr lang="en-US" dirty="0" smtClean="0"/>
          </a:p>
          <a:p>
            <a:r>
              <a:rPr lang="en-US" b="1" dirty="0" smtClean="0">
                <a:solidFill>
                  <a:srgbClr val="FF0000"/>
                </a:solidFill>
              </a:rPr>
              <a:t>Inefficient</a:t>
            </a:r>
            <a:endParaRPr lang="en-US" b="1" dirty="0">
              <a:solidFill>
                <a:srgbClr val="FF0000"/>
              </a:solidFill>
            </a:endParaRPr>
          </a:p>
          <a:p>
            <a:pPr marL="457200" lvl="1" indent="0" algn="l">
              <a:buNone/>
            </a:pPr>
            <a:r>
              <a:rPr lang="en-US" dirty="0">
                <a:solidFill>
                  <a:srgbClr val="0000FF"/>
                </a:solidFill>
                <a:latin typeface="Consolas" panose="020B0609020204030204" pitchFamily="49" charset="0"/>
              </a:rPr>
              <a:t>IF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Country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CountryName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like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&gt;</a:t>
            </a:r>
            <a:r>
              <a:rPr lang="en-US" dirty="0">
                <a:solidFill>
                  <a:srgbClr val="000000"/>
                </a:solidFill>
                <a:latin typeface="Consolas" panose="020B0609020204030204" pitchFamily="49" charset="0"/>
              </a:rPr>
              <a:t> 0</a:t>
            </a:r>
          </a:p>
          <a:p>
            <a:pPr marL="457200" lvl="1" indent="0" algn="l">
              <a:buNone/>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smtClean="0">
                <a:solidFill>
                  <a:srgbClr val="FF0000"/>
                </a:solidFill>
                <a:latin typeface="Consolas" panose="020B0609020204030204" pitchFamily="49" charset="0"/>
              </a:rPr>
              <a:t>'Yes‘</a:t>
            </a:r>
          </a:p>
          <a:p>
            <a:pPr marL="457200" lvl="1" indent="0" algn="l">
              <a:buNone/>
            </a:pPr>
            <a:endParaRPr lang="en-US" dirty="0" smtClean="0">
              <a:solidFill>
                <a:srgbClr val="000000"/>
              </a:solidFill>
              <a:latin typeface="Consolas" panose="020B0609020204030204" pitchFamily="49" charset="0"/>
            </a:endParaRPr>
          </a:p>
          <a:p>
            <a:pPr marL="265113" lvl="1" indent="-265113">
              <a:spcBef>
                <a:spcPts val="1000"/>
              </a:spcBef>
              <a:buFont typeface="Wingdings 3" panose="05040102010807070707" pitchFamily="18" charset="2"/>
              <a:buChar char=""/>
            </a:pPr>
            <a:r>
              <a:rPr lang="en-US" sz="2400" b="1" dirty="0" smtClean="0">
                <a:solidFill>
                  <a:schemeClr val="accent4"/>
                </a:solidFill>
              </a:rPr>
              <a:t>Efficient</a:t>
            </a:r>
            <a:endParaRPr lang="en-US" sz="2400" b="1" dirty="0">
              <a:solidFill>
                <a:schemeClr val="accent4"/>
              </a:solidFill>
            </a:endParaRPr>
          </a:p>
          <a:p>
            <a:pPr marL="457200" lvl="1" indent="0" algn="l">
              <a:buNone/>
            </a:pP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EXISTS</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CountryID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Country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CountryName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like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'in%'</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marL="457200" lvl="1" indent="0" algn="l">
              <a:buNone/>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'Yes'</a:t>
            </a:r>
            <a:endParaRPr lang="en-US" dirty="0" smtClean="0"/>
          </a:p>
          <a:p>
            <a:endParaRPr lang="en-US" dirty="0"/>
          </a:p>
        </p:txBody>
      </p:sp>
    </p:spTree>
    <p:extLst>
      <p:ext uri="{BB962C8B-B14F-4D97-AF65-F5344CB8AC3E}">
        <p14:creationId xmlns:p14="http://schemas.microsoft.com/office/powerpoint/2010/main" val="135600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9. </a:t>
            </a:r>
            <a:r>
              <a:rPr lang="en-US" dirty="0"/>
              <a:t>Use WHERE instead of </a:t>
            </a:r>
            <a:r>
              <a:rPr lang="en-US" dirty="0" smtClean="0"/>
              <a:t>HAVING</a:t>
            </a:r>
            <a:endParaRPr lang="en-US" dirty="0"/>
          </a:p>
        </p:txBody>
      </p:sp>
      <p:sp>
        <p:nvSpPr>
          <p:cNvPr id="3" name="Content Placeholder 2"/>
          <p:cNvSpPr>
            <a:spLocks noGrp="1"/>
          </p:cNvSpPr>
          <p:nvPr>
            <p:ph idx="1"/>
          </p:nvPr>
        </p:nvSpPr>
        <p:spPr/>
        <p:txBody>
          <a:bodyPr/>
          <a:lstStyle/>
          <a:p>
            <a:r>
              <a:rPr lang="en-US" dirty="0"/>
              <a:t>The </a:t>
            </a:r>
            <a:r>
              <a:rPr lang="en-US" b="1" dirty="0"/>
              <a:t>HAVING</a:t>
            </a:r>
            <a:r>
              <a:rPr lang="en-US" dirty="0"/>
              <a:t> clause filters the rows </a:t>
            </a:r>
            <a:r>
              <a:rPr lang="en-US" dirty="0">
                <a:solidFill>
                  <a:schemeClr val="accent6"/>
                </a:solidFill>
              </a:rPr>
              <a:t>after all the rows are selected</a:t>
            </a:r>
            <a:r>
              <a:rPr lang="en-US" dirty="0"/>
              <a:t>. </a:t>
            </a:r>
            <a:endParaRPr lang="en-US" dirty="0" smtClean="0"/>
          </a:p>
          <a:p>
            <a:r>
              <a:rPr lang="en-US" dirty="0" smtClean="0"/>
              <a:t>It </a:t>
            </a:r>
            <a:r>
              <a:rPr lang="en-US" dirty="0"/>
              <a:t>works just like a </a:t>
            </a:r>
            <a:r>
              <a:rPr lang="en-US" dirty="0" smtClean="0"/>
              <a:t>filter, do </a:t>
            </a:r>
            <a:r>
              <a:rPr lang="en-US" dirty="0"/>
              <a:t>not apply </a:t>
            </a:r>
            <a:r>
              <a:rPr lang="en-US" dirty="0" smtClean="0"/>
              <a:t>the</a:t>
            </a:r>
            <a:r>
              <a:rPr lang="en-US" dirty="0"/>
              <a:t> </a:t>
            </a:r>
            <a:r>
              <a:rPr lang="en-US" b="1" dirty="0"/>
              <a:t>HAVING</a:t>
            </a:r>
            <a:r>
              <a:rPr lang="en-US" dirty="0"/>
              <a:t> clause for any other purpose</a:t>
            </a:r>
            <a:r>
              <a:rPr lang="en-US" dirty="0" smtClean="0"/>
              <a:t>.</a:t>
            </a:r>
          </a:p>
          <a:p>
            <a:r>
              <a:rPr lang="en-US" b="1" dirty="0"/>
              <a:t>HAVING</a:t>
            </a:r>
            <a:r>
              <a:rPr lang="en-US" dirty="0"/>
              <a:t> statements are determined in the SQL operating order after </a:t>
            </a:r>
            <a:r>
              <a:rPr lang="en-US" b="1" dirty="0"/>
              <a:t>WHERE</a:t>
            </a:r>
            <a:r>
              <a:rPr lang="en-US" dirty="0"/>
              <a:t> statements. Therefore, it is quicker to execute the </a:t>
            </a:r>
            <a:r>
              <a:rPr lang="en-US" b="1" dirty="0"/>
              <a:t>WHERE</a:t>
            </a:r>
            <a:r>
              <a:rPr lang="en-US" dirty="0"/>
              <a:t> query</a:t>
            </a:r>
            <a:r>
              <a:rPr lang="en-US" dirty="0" smtClean="0"/>
              <a:t>.</a:t>
            </a:r>
          </a:p>
          <a:p>
            <a:r>
              <a:rPr lang="en-US" b="1" dirty="0">
                <a:solidFill>
                  <a:srgbClr val="FF0000"/>
                </a:solidFill>
              </a:rPr>
              <a:t>Inefficient</a:t>
            </a: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CompanyName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CreatedDate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Business b</a:t>
            </a:r>
          </a:p>
          <a:p>
            <a:pPr marL="457200" lvl="1" indent="0">
              <a:buNone/>
            </a:pPr>
            <a:r>
              <a:rPr lang="en-US" dirty="0" smtClean="0">
                <a:solidFill>
                  <a:srgbClr val="808080"/>
                </a:solidFill>
                <a:latin typeface="Consolas" panose="020B0609020204030204" pitchFamily="49" charset="0"/>
              </a:rPr>
              <a:t>INNER JOIN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Company c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CompanyID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p>
          <a:p>
            <a:pPr marL="457200" lvl="1" indent="0">
              <a:buNone/>
            </a:pPr>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CompanyName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CreatedDate</a:t>
            </a:r>
            <a:endParaRPr lang="en-US" dirty="0">
              <a:solidFill>
                <a:srgbClr val="000000"/>
              </a:solidFill>
              <a:latin typeface="Consolas" panose="020B0609020204030204" pitchFamily="49" charset="0"/>
            </a:endParaRPr>
          </a:p>
          <a:p>
            <a:pPr marL="457200" lvl="1" indent="0">
              <a:buNone/>
            </a:pPr>
            <a:r>
              <a:rPr lang="en-US" dirty="0">
                <a:solidFill>
                  <a:srgbClr val="0000FF"/>
                </a:solidFill>
                <a:latin typeface="Consolas" panose="020B0609020204030204" pitchFamily="49" charset="0"/>
              </a:rPr>
              <a:t>HAVING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CreatedDate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BETWEEN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'2020-01-01'</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'2020-12-31'</a:t>
            </a:r>
            <a:endParaRPr lang="en-US" dirty="0" smtClean="0">
              <a:solidFill>
                <a:srgbClr val="000000"/>
              </a:solidFill>
              <a:latin typeface="Consolas" panose="020B0609020204030204" pitchFamily="49" charset="0"/>
            </a:endParaRPr>
          </a:p>
          <a:p>
            <a:pPr marL="265113" lvl="1" indent="-265113">
              <a:spcBef>
                <a:spcPts val="1000"/>
              </a:spcBef>
              <a:buFont typeface="Wingdings 3" panose="05040102010807070707" pitchFamily="18" charset="2"/>
              <a:buChar char=""/>
            </a:pPr>
            <a:r>
              <a:rPr lang="en-US" sz="2400" b="1" dirty="0" smtClean="0">
                <a:solidFill>
                  <a:schemeClr val="accent4"/>
                </a:solidFill>
              </a:rPr>
              <a:t>Efficient</a:t>
            </a:r>
            <a:endParaRPr lang="en-US" sz="2400" b="1" dirty="0">
              <a:solidFill>
                <a:schemeClr val="accent4"/>
              </a:solidFill>
            </a:endParaRP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CompanyName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CreatedDate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Business b</a:t>
            </a:r>
          </a:p>
          <a:p>
            <a:pPr marL="457200" lvl="1" indent="0">
              <a:buNone/>
            </a:pPr>
            <a:r>
              <a:rPr lang="en-US" dirty="0" smtClean="0">
                <a:solidFill>
                  <a:srgbClr val="808080"/>
                </a:solidFill>
                <a:latin typeface="Consolas" panose="020B0609020204030204" pitchFamily="49" charset="0"/>
              </a:rPr>
              <a:t>INNER JOIN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Company c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CompanyID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p>
          <a:p>
            <a:pPr marL="457200" lvl="1" indent="0">
              <a:buNone/>
            </a:pP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CreatedDate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BETWEEN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'2020-01-01'</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AND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'2020-12-31'</a:t>
            </a:r>
            <a:endParaRPr lang="en-US" dirty="0">
              <a:solidFill>
                <a:srgbClr val="000000"/>
              </a:solidFill>
              <a:latin typeface="Consolas" panose="020B0609020204030204" pitchFamily="49" charset="0"/>
            </a:endParaRPr>
          </a:p>
          <a:p>
            <a:pPr marL="457200" lvl="1" indent="0">
              <a:buNone/>
            </a:pPr>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CompanyName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CreatedDate</a:t>
            </a:r>
            <a:endParaRPr lang="en-US" dirty="0" smtClean="0"/>
          </a:p>
          <a:p>
            <a:endParaRPr lang="en-US" dirty="0" smtClean="0"/>
          </a:p>
          <a:p>
            <a:endParaRPr lang="en-US" dirty="0"/>
          </a:p>
        </p:txBody>
      </p:sp>
    </p:spTree>
    <p:extLst>
      <p:ext uri="{BB962C8B-B14F-4D97-AF65-F5344CB8AC3E}">
        <p14:creationId xmlns:p14="http://schemas.microsoft.com/office/powerpoint/2010/main" val="780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10. </a:t>
            </a:r>
            <a:r>
              <a:rPr lang="en-US" dirty="0"/>
              <a:t>Ignore linked </a:t>
            </a:r>
            <a:r>
              <a:rPr lang="en-US" dirty="0" smtClean="0"/>
              <a:t>sub queries</a:t>
            </a:r>
            <a:endParaRPr lang="en-US" dirty="0"/>
          </a:p>
        </p:txBody>
      </p:sp>
      <p:sp>
        <p:nvSpPr>
          <p:cNvPr id="3" name="Content Placeholder 2"/>
          <p:cNvSpPr>
            <a:spLocks noGrp="1"/>
          </p:cNvSpPr>
          <p:nvPr>
            <p:ph idx="1"/>
          </p:nvPr>
        </p:nvSpPr>
        <p:spPr/>
        <p:txBody>
          <a:bodyPr/>
          <a:lstStyle/>
          <a:p>
            <a:r>
              <a:rPr lang="en-US" dirty="0"/>
              <a:t>A linked </a:t>
            </a:r>
            <a:r>
              <a:rPr lang="en-US" dirty="0" err="1"/>
              <a:t>subquery</a:t>
            </a:r>
            <a:r>
              <a:rPr lang="en-US" dirty="0"/>
              <a:t> depends on the query from the parent or from an external source. </a:t>
            </a:r>
            <a:endParaRPr lang="en-US" dirty="0" smtClean="0"/>
          </a:p>
          <a:p>
            <a:r>
              <a:rPr lang="en-US" dirty="0" smtClean="0"/>
              <a:t>It </a:t>
            </a:r>
            <a:r>
              <a:rPr lang="en-US" dirty="0"/>
              <a:t>runs row by row, so the average cycle speed is greatly affected</a:t>
            </a:r>
            <a:r>
              <a:rPr lang="en-US" dirty="0" smtClean="0"/>
              <a:t>.</a:t>
            </a:r>
          </a:p>
          <a:p>
            <a:r>
              <a:rPr lang="en-US" b="1" dirty="0">
                <a:solidFill>
                  <a:srgbClr val="FF0000"/>
                </a:solidFill>
              </a:rPr>
              <a:t>Inefficient</a:t>
            </a:r>
          </a:p>
          <a:p>
            <a:pPr marL="457200"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FF"/>
                </a:solidFill>
                <a:latin typeface="Consolas" panose="020B0609020204030204" pitchFamily="49" charset="0"/>
              </a:rPr>
              <a:t>Address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Zip</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CompanyName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Company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CompanyID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CompanyName</a:t>
            </a:r>
            <a:r>
              <a:rPr lang="en-US" dirty="0">
                <a:solidFill>
                  <a:srgbClr val="000000"/>
                </a:solidFill>
                <a:latin typeface="Consolas" panose="020B0609020204030204" pitchFamily="49" charset="0"/>
              </a:rPr>
              <a:t> </a:t>
            </a:r>
          </a:p>
          <a:p>
            <a:pPr marL="457200" lvl="1" indent="0">
              <a:buNone/>
            </a:pP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Business </a:t>
            </a:r>
            <a:r>
              <a:rPr lang="en-US" dirty="0" smtClean="0">
                <a:solidFill>
                  <a:srgbClr val="000000"/>
                </a:solidFill>
                <a:latin typeface="Consolas" panose="020B0609020204030204" pitchFamily="49" charset="0"/>
              </a:rPr>
              <a:t>b</a:t>
            </a:r>
          </a:p>
          <a:p>
            <a:pPr lvl="1"/>
            <a:r>
              <a:rPr lang="en-US" dirty="0"/>
              <a:t>For each row returned by the external query, the inner query is run every time. Alternatively, </a:t>
            </a:r>
            <a:r>
              <a:rPr lang="en-US" b="1" dirty="0"/>
              <a:t>JOIN</a:t>
            </a:r>
            <a:r>
              <a:rPr lang="en-US" dirty="0"/>
              <a:t> can be used to solve these problems for SQL database optimization</a:t>
            </a:r>
            <a:r>
              <a:rPr lang="en-US" dirty="0" smtClean="0"/>
              <a:t>.</a:t>
            </a:r>
          </a:p>
          <a:p>
            <a:pPr lvl="1"/>
            <a:endParaRPr lang="en-US" dirty="0">
              <a:solidFill>
                <a:srgbClr val="000000"/>
              </a:solidFill>
              <a:latin typeface="Consolas" panose="020B0609020204030204" pitchFamily="49" charset="0"/>
            </a:endParaRPr>
          </a:p>
          <a:p>
            <a:pPr marL="265113" lvl="1" indent="-265113">
              <a:spcBef>
                <a:spcPts val="1000"/>
              </a:spcBef>
              <a:buFont typeface="Wingdings 3" panose="05040102010807070707" pitchFamily="18" charset="2"/>
              <a:buChar char=""/>
            </a:pPr>
            <a:r>
              <a:rPr lang="en-US" sz="2400" b="1" dirty="0" smtClean="0">
                <a:solidFill>
                  <a:schemeClr val="accent4"/>
                </a:solidFill>
              </a:rPr>
              <a:t>Efficient</a:t>
            </a:r>
            <a:endParaRPr lang="en-US" sz="2400" b="1" dirty="0">
              <a:solidFill>
                <a:schemeClr val="accent4"/>
              </a:solidFill>
            </a:endParaRPr>
          </a:p>
          <a:p>
            <a:pPr marL="544512"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FF"/>
                </a:solidFill>
                <a:latin typeface="Consolas" panose="020B0609020204030204" pitchFamily="49" charset="0"/>
              </a:rPr>
              <a: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Phone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FF"/>
                </a:solidFill>
                <a:latin typeface="Consolas" panose="020B0609020204030204" pitchFamily="49" charset="0"/>
              </a:rPr>
              <a:t>Address</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Zip</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CompanyName</a:t>
            </a:r>
            <a:r>
              <a:rPr lang="en-US" dirty="0">
                <a:solidFill>
                  <a:srgbClr val="000000"/>
                </a:solidFill>
                <a:latin typeface="Consolas" panose="020B0609020204030204" pitchFamily="49" charset="0"/>
              </a:rPr>
              <a:t> </a:t>
            </a:r>
          </a:p>
          <a:p>
            <a:pPr marL="544512" lvl="1" indent="0">
              <a:buNone/>
            </a:pP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Business b</a:t>
            </a:r>
          </a:p>
          <a:p>
            <a:pPr marL="544512" lvl="1" indent="0">
              <a:buNone/>
            </a:pPr>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Company c </a:t>
            </a:r>
          </a:p>
          <a:p>
            <a:pPr marL="544512" lvl="1" indent="0">
              <a:buNone/>
            </a:pP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CompanyID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endParaRPr lang="en-US" dirty="0"/>
          </a:p>
        </p:txBody>
      </p:sp>
    </p:spTree>
    <p:extLst>
      <p:ext uri="{BB962C8B-B14F-4D97-AF65-F5344CB8AC3E}">
        <p14:creationId xmlns:p14="http://schemas.microsoft.com/office/powerpoint/2010/main" val="33194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11. </a:t>
            </a:r>
            <a:r>
              <a:rPr lang="en-US" dirty="0"/>
              <a:t>Ordering JOINs from a Larger Table to a Smaller </a:t>
            </a:r>
            <a:r>
              <a:rPr lang="en-US" dirty="0" smtClean="0"/>
              <a:t>Table</a:t>
            </a:r>
            <a:endParaRPr lang="en-US" dirty="0"/>
          </a:p>
        </p:txBody>
      </p:sp>
      <p:sp>
        <p:nvSpPr>
          <p:cNvPr id="3" name="Content Placeholder 2"/>
          <p:cNvSpPr>
            <a:spLocks noGrp="1"/>
          </p:cNvSpPr>
          <p:nvPr>
            <p:ph idx="1"/>
          </p:nvPr>
        </p:nvSpPr>
        <p:spPr/>
        <p:txBody>
          <a:bodyPr/>
          <a:lstStyle/>
          <a:p>
            <a:r>
              <a:rPr lang="en-US" dirty="0"/>
              <a:t>Applying the JOIN operation from a larger table to a smaller table is a common SQL optimization technique. </a:t>
            </a:r>
            <a:endParaRPr lang="en-US" dirty="0" smtClean="0"/>
          </a:p>
          <a:p>
            <a:r>
              <a:rPr lang="en-US" dirty="0" smtClean="0"/>
              <a:t>Because </a:t>
            </a:r>
            <a:r>
              <a:rPr lang="en-US" dirty="0"/>
              <a:t>joining from a larger table to a smaller table will make your query to execute faster. </a:t>
            </a:r>
            <a:endParaRPr lang="en-US" dirty="0" smtClean="0"/>
          </a:p>
          <a:p>
            <a:r>
              <a:rPr lang="en-US" dirty="0" smtClean="0"/>
              <a:t>If </a:t>
            </a:r>
            <a:r>
              <a:rPr lang="en-US" dirty="0"/>
              <a:t>we apply a JOIN operation from a smaller table to a larger table, our SQL engine has to search in a larger table for matching rows. </a:t>
            </a:r>
            <a:endParaRPr lang="en-US" dirty="0" smtClean="0"/>
          </a:p>
          <a:p>
            <a:r>
              <a:rPr lang="en-US" dirty="0" smtClean="0"/>
              <a:t>This </a:t>
            </a:r>
            <a:r>
              <a:rPr lang="en-US" dirty="0"/>
              <a:t>is more resource-intensive and time-consuming. </a:t>
            </a:r>
            <a:endParaRPr lang="en-US" dirty="0" smtClean="0"/>
          </a:p>
          <a:p>
            <a:r>
              <a:rPr lang="en-US" dirty="0" smtClean="0"/>
              <a:t>But </a:t>
            </a:r>
            <a:r>
              <a:rPr lang="en-US" dirty="0"/>
              <a:t>on the other hand, if the JOIN is applied from a larger table to a smaller table, then the SQL engine has to search in a smaller table for matching rows</a:t>
            </a:r>
            <a:r>
              <a:rPr lang="en-US" dirty="0" smtClean="0"/>
              <a:t>.</a:t>
            </a:r>
          </a:p>
          <a:p>
            <a:endParaRPr lang="en-US" dirty="0"/>
          </a:p>
        </p:txBody>
      </p:sp>
    </p:spTree>
    <p:extLst>
      <p:ext uri="{BB962C8B-B14F-4D97-AF65-F5344CB8AC3E}">
        <p14:creationId xmlns:p14="http://schemas.microsoft.com/office/powerpoint/2010/main" val="133587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Table Scan in SQL Server</a:t>
            </a:r>
            <a:r>
              <a:rPr lang="en-US" dirty="0" smtClean="0"/>
              <a:t>?</a:t>
            </a:r>
            <a:endParaRPr lang="en-US" dirty="0"/>
          </a:p>
        </p:txBody>
      </p:sp>
      <p:sp>
        <p:nvSpPr>
          <p:cNvPr id="3" name="Content Placeholder 2"/>
          <p:cNvSpPr>
            <a:spLocks noGrp="1"/>
          </p:cNvSpPr>
          <p:nvPr>
            <p:ph idx="1"/>
          </p:nvPr>
        </p:nvSpPr>
        <p:spPr/>
        <p:txBody>
          <a:bodyPr/>
          <a:lstStyle/>
          <a:p>
            <a:pPr fontAlgn="base"/>
            <a:r>
              <a:rPr lang="en-US" dirty="0" smtClean="0"/>
              <a:t>Please </a:t>
            </a:r>
            <a:r>
              <a:rPr lang="en-US" dirty="0"/>
              <a:t>have a look at the following image for a better understanding.</a:t>
            </a:r>
          </a:p>
          <a:p>
            <a:pPr fontAlgn="base"/>
            <a:endParaRPr lang="en-US" dirty="0" smtClean="0"/>
          </a:p>
          <a:p>
            <a:pPr fontAlgn="base"/>
            <a:endParaRPr lang="en-US" dirty="0"/>
          </a:p>
          <a:p>
            <a:pPr fontAlgn="base"/>
            <a:endParaRPr lang="en-US" dirty="0" smtClean="0"/>
          </a:p>
          <a:p>
            <a:pPr fontAlgn="base"/>
            <a:endParaRPr lang="en-US" dirty="0" smtClean="0"/>
          </a:p>
          <a:p>
            <a:pPr fontAlgn="base"/>
            <a:endParaRPr lang="en-US" dirty="0" smtClean="0"/>
          </a:p>
          <a:p>
            <a:pPr fontAlgn="base"/>
            <a:r>
              <a:rPr lang="en-US" dirty="0" smtClean="0"/>
              <a:t>Suppose</a:t>
            </a:r>
            <a:r>
              <a:rPr lang="en-US" dirty="0"/>
              <a:t>, you want to search the value 50, then the search engine (i.e. SQL Server Search Engine) will scan the record sequentially one by one from the beginning i.e. from 1, and until it reaches the value 50. </a:t>
            </a:r>
            <a:endParaRPr lang="en-US" dirty="0" smtClean="0"/>
          </a:p>
          <a:p>
            <a:pPr fontAlgn="base"/>
            <a:r>
              <a:rPr lang="en-US" dirty="0" smtClean="0"/>
              <a:t>If </a:t>
            </a:r>
            <a:r>
              <a:rPr lang="en-US" dirty="0"/>
              <a:t>you want to increase the search performance, then somehow you have to minimize the number of scans. That is what exactly the B-Tree (Balanced Tree) does.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951" y="1399232"/>
            <a:ext cx="5448300" cy="2095500"/>
          </a:xfrm>
          <a:prstGeom prst="rect">
            <a:avLst/>
          </a:prstGeom>
        </p:spPr>
      </p:pic>
    </p:spTree>
    <p:extLst>
      <p:ext uri="{BB962C8B-B14F-4D97-AF65-F5344CB8AC3E}">
        <p14:creationId xmlns:p14="http://schemas.microsoft.com/office/powerpoint/2010/main" val="115201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12. </a:t>
            </a:r>
            <a:r>
              <a:rPr lang="en-US" dirty="0"/>
              <a:t>Ordering JOINs from a Larger Table to a Smaller </a:t>
            </a:r>
            <a:r>
              <a:rPr lang="en-US" dirty="0" smtClean="0"/>
              <a:t>Table Cont..</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Inefficient</a:t>
            </a:r>
          </a:p>
          <a:p>
            <a:pPr marL="544512" lvl="1" indent="0">
              <a:buNone/>
            </a:pPr>
            <a:r>
              <a:rPr lang="en-US" dirty="0" smtClean="0">
                <a:solidFill>
                  <a:srgbClr val="008000"/>
                </a:solidFill>
                <a:latin typeface="Consolas" panose="020B0609020204030204" pitchFamily="49" charset="0"/>
              </a:rPr>
              <a:t>-- Join </a:t>
            </a:r>
            <a:r>
              <a:rPr lang="en-US" dirty="0">
                <a:solidFill>
                  <a:srgbClr val="008000"/>
                </a:solidFill>
                <a:latin typeface="Consolas" panose="020B0609020204030204" pitchFamily="49" charset="0"/>
              </a:rPr>
              <a:t>from a smaller table to a larger table</a:t>
            </a:r>
            <a:endParaRPr lang="en-US" dirty="0">
              <a:solidFill>
                <a:srgbClr val="000000"/>
              </a:solidFill>
              <a:latin typeface="Consolas" panose="020B0609020204030204" pitchFamily="49" charset="0"/>
            </a:endParaRPr>
          </a:p>
          <a:p>
            <a:pPr marL="544512"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u="sng" dirty="0">
                <a:solidFill>
                  <a:srgbClr val="000000"/>
                </a:solidFill>
                <a:latin typeface="Consolas" panose="020B0609020204030204" pitchFamily="49" charset="0"/>
              </a:rPr>
              <a:t>Customer</a:t>
            </a:r>
            <a:r>
              <a:rPr lang="en-US" dirty="0">
                <a:solidFill>
                  <a:srgbClr val="000000"/>
                </a:solidFill>
                <a:latin typeface="Consolas" panose="020B0609020204030204" pitchFamily="49" charset="0"/>
              </a:rPr>
              <a:t> </a:t>
            </a:r>
          </a:p>
          <a:p>
            <a:pPr marL="544512" lvl="1" indent="0">
              <a:buNone/>
            </a:pPr>
            <a:r>
              <a:rPr lang="en-US" dirty="0" smtClean="0">
                <a:solidFill>
                  <a:srgbClr val="808080"/>
                </a:solidFill>
                <a:latin typeface="Consolas" panose="020B0609020204030204" pitchFamily="49" charset="0"/>
              </a:rPr>
              <a:t>LEFT OUTER JOIN</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p>
          <a:p>
            <a:pPr marL="544512" lvl="1" indent="0">
              <a:buNone/>
            </a:pP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Order</a:t>
            </a:r>
            <a:r>
              <a:rPr lang="en-US" dirty="0" smtClean="0">
                <a:solidFill>
                  <a:srgbClr val="808080"/>
                </a:solidFill>
                <a:latin typeface="Consolas" panose="020B0609020204030204" pitchFamily="49" charset="0"/>
              </a:rPr>
              <a:t>.</a:t>
            </a:r>
            <a:r>
              <a:rPr lang="en-US" dirty="0" smtClean="0">
                <a:solidFill>
                  <a:srgbClr val="000000"/>
                </a:solidFill>
                <a:latin typeface="Consolas" panose="020B0609020204030204" pitchFamily="49" charset="0"/>
              </a:rPr>
              <a:t>id</a:t>
            </a:r>
          </a:p>
          <a:p>
            <a:pPr marL="544512" lvl="1" indent="0">
              <a:buNone/>
            </a:pPr>
            <a:endParaRPr lang="en-US" b="1" dirty="0" smtClean="0">
              <a:solidFill>
                <a:srgbClr val="FF0000"/>
              </a:solidFill>
            </a:endParaRPr>
          </a:p>
          <a:p>
            <a:r>
              <a:rPr lang="en-US" b="1" dirty="0" smtClean="0">
                <a:solidFill>
                  <a:schemeClr val="accent4"/>
                </a:solidFill>
              </a:rPr>
              <a:t>Efficient</a:t>
            </a:r>
          </a:p>
          <a:p>
            <a:pPr marL="544512" lvl="1" indent="0">
              <a:buNone/>
            </a:pPr>
            <a:r>
              <a:rPr lang="en-US" dirty="0" smtClean="0">
                <a:solidFill>
                  <a:srgbClr val="008000"/>
                </a:solidFill>
                <a:latin typeface="Consolas" panose="020B0609020204030204" pitchFamily="49" charset="0"/>
              </a:rPr>
              <a:t>-- </a:t>
            </a:r>
            <a:r>
              <a:rPr lang="en-US" dirty="0">
                <a:solidFill>
                  <a:srgbClr val="008000"/>
                </a:solidFill>
                <a:latin typeface="Consolas" panose="020B0609020204030204" pitchFamily="49" charset="0"/>
              </a:rPr>
              <a:t>Join from a larger table to a smaller table</a:t>
            </a:r>
            <a:endParaRPr lang="en-US" dirty="0">
              <a:solidFill>
                <a:srgbClr val="000000"/>
              </a:solidFill>
              <a:latin typeface="Consolas" panose="020B0609020204030204" pitchFamily="49" charset="0"/>
            </a:endParaRPr>
          </a:p>
          <a:p>
            <a:pPr marL="544512" lvl="1"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u="sng" dirty="0">
                <a:solidFill>
                  <a:srgbClr val="0000FF"/>
                </a:solidFill>
                <a:latin typeface="Consolas" panose="020B0609020204030204" pitchFamily="49" charset="0"/>
              </a:rPr>
              <a:t>Order</a:t>
            </a:r>
            <a:r>
              <a:rPr lang="en-US" u="sng" dirty="0">
                <a:solidFill>
                  <a:srgbClr val="000000"/>
                </a:solidFill>
                <a:latin typeface="Consolas" panose="020B0609020204030204" pitchFamily="49" charset="0"/>
              </a:rPr>
              <a:t> </a:t>
            </a:r>
          </a:p>
          <a:p>
            <a:pPr marL="544512" lvl="1" indent="0">
              <a:buNone/>
            </a:pPr>
            <a:r>
              <a:rPr lang="en-US" dirty="0" smtClean="0">
                <a:solidFill>
                  <a:srgbClr val="808080"/>
                </a:solidFill>
                <a:latin typeface="Consolas" panose="020B0609020204030204" pitchFamily="49" charset="0"/>
              </a:rPr>
              <a:t>LEFT OUTER JOIN</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Customer </a:t>
            </a:r>
          </a:p>
          <a:p>
            <a:pPr marL="544512" lvl="1" indent="0">
              <a:buNone/>
            </a:pP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Customer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endParaRPr lang="en-US" dirty="0"/>
          </a:p>
        </p:txBody>
      </p:sp>
    </p:spTree>
    <p:extLst>
      <p:ext uri="{BB962C8B-B14F-4D97-AF65-F5344CB8AC3E}">
        <p14:creationId xmlns:p14="http://schemas.microsoft.com/office/powerpoint/2010/main" val="114548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t>2101CS302</a:t>
            </a:r>
          </a:p>
        </p:txBody>
      </p:sp>
      <p:sp>
        <p:nvSpPr>
          <p:cNvPr id="28"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Naimish.vadodariya@darshan.ac.in</a:t>
            </a:r>
          </a:p>
        </p:txBody>
      </p:sp>
      <p:sp>
        <p:nvSpPr>
          <p:cNvPr id="29"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8866215253</a:t>
            </a:r>
          </a:p>
        </p:txBody>
      </p:sp>
      <p:sp>
        <p:nvSpPr>
          <p:cNvPr id="30"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816000" cy="290081"/>
          </a:xfrm>
        </p:spPr>
        <p:txBody>
          <a:bodyPr/>
          <a:lstStyle/>
          <a:p>
            <a:r>
              <a:rPr lang="en-US" dirty="0"/>
              <a:t>Computer Science &amp; Engineering Department</a:t>
            </a:r>
          </a:p>
        </p:txBody>
      </p:sp>
      <p:sp>
        <p:nvSpPr>
          <p:cNvPr id="31"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rPr>
              <a:t>Prof. Naimish R. Vadodariya</a:t>
            </a:r>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Index Scan/Seek in SQL Server</a:t>
            </a:r>
            <a:r>
              <a:rPr lang="en-US" dirty="0" smtClean="0"/>
              <a:t>?</a:t>
            </a:r>
            <a:endParaRPr lang="en-US" dirty="0"/>
          </a:p>
        </p:txBody>
      </p:sp>
      <p:sp>
        <p:nvSpPr>
          <p:cNvPr id="3" name="Content Placeholder 2"/>
          <p:cNvSpPr>
            <a:spLocks noGrp="1"/>
          </p:cNvSpPr>
          <p:nvPr>
            <p:ph idx="1"/>
          </p:nvPr>
        </p:nvSpPr>
        <p:spPr/>
        <p:txBody>
          <a:bodyPr/>
          <a:lstStyle/>
          <a:p>
            <a:r>
              <a:rPr lang="en-US" dirty="0"/>
              <a:t>In Index Scan, the SQL Server Search Engine uses a </a:t>
            </a:r>
            <a:r>
              <a:rPr lang="en-US" b="1" dirty="0"/>
              <a:t>B-Tree structure</a:t>
            </a:r>
            <a:r>
              <a:rPr lang="en-US" dirty="0"/>
              <a:t> to search the required data which drastically improves the performance of your search query by reducing the number of scans</a:t>
            </a:r>
            <a:r>
              <a:rPr lang="en-US" dirty="0" smtClean="0"/>
              <a:t>.</a:t>
            </a:r>
          </a:p>
          <a:p>
            <a:r>
              <a:rPr lang="en-US" dirty="0"/>
              <a:t>So, let us first understand what B-Tree structure is and how it reduces the number scan which ultimately improves the performance of your search query.</a:t>
            </a:r>
          </a:p>
        </p:txBody>
      </p:sp>
    </p:spTree>
    <p:extLst>
      <p:ext uri="{BB962C8B-B14F-4D97-AF65-F5344CB8AC3E}">
        <p14:creationId xmlns:p14="http://schemas.microsoft.com/office/powerpoint/2010/main" val="129357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Balanced Tree (B-Tree) in SQL Server</a:t>
            </a:r>
            <a:r>
              <a:rPr lang="en-US" dirty="0" smtClean="0"/>
              <a:t>:</a:t>
            </a:r>
            <a:endParaRPr lang="en-US" dirty="0"/>
          </a:p>
        </p:txBody>
      </p:sp>
      <p:sp>
        <p:nvSpPr>
          <p:cNvPr id="3" name="Content Placeholder 2"/>
          <p:cNvSpPr>
            <a:spLocks noGrp="1"/>
          </p:cNvSpPr>
          <p:nvPr>
            <p:ph idx="1"/>
          </p:nvPr>
        </p:nvSpPr>
        <p:spPr>
          <a:xfrm>
            <a:off x="131180" y="863444"/>
            <a:ext cx="5726695" cy="5590565"/>
          </a:xfrm>
        </p:spPr>
        <p:txBody>
          <a:bodyPr/>
          <a:lstStyle/>
          <a:p>
            <a:r>
              <a:rPr lang="en-US" sz="2200" dirty="0"/>
              <a:t>Whenever you create an index (or indexes) on some column(s) of a table in SQL Server then what happens internally is, </a:t>
            </a:r>
            <a:r>
              <a:rPr lang="en-US" sz="2200" b="1" dirty="0"/>
              <a:t>it creates a B-Tree structure. </a:t>
            </a:r>
            <a:endParaRPr lang="en-US" sz="2200" b="1" dirty="0" smtClean="0"/>
          </a:p>
          <a:p>
            <a:r>
              <a:rPr lang="en-US" sz="2200" dirty="0" smtClean="0">
                <a:solidFill>
                  <a:schemeClr val="accent6"/>
                </a:solidFill>
              </a:rPr>
              <a:t>In </a:t>
            </a:r>
            <a:r>
              <a:rPr lang="en-US" sz="2200" dirty="0">
                <a:solidFill>
                  <a:schemeClr val="accent6"/>
                </a:solidFill>
              </a:rPr>
              <a:t>the B-Tree structure, the data is divided into three sections i.e. Root Node, Non-Leaf Nodes, and Leaf Nodes.</a:t>
            </a:r>
            <a:r>
              <a:rPr lang="en-US" sz="2200" dirty="0"/>
              <a:t> </a:t>
            </a:r>
            <a:endParaRPr lang="en-US" sz="2200" dirty="0" smtClean="0"/>
          </a:p>
          <a:p>
            <a:r>
              <a:rPr lang="en-US" sz="2200" dirty="0" smtClean="0"/>
              <a:t>In </a:t>
            </a:r>
            <a:r>
              <a:rPr lang="en-US" sz="2200" dirty="0"/>
              <a:t>order to understand this better please have a look at the following image which shows how the data is divided and </a:t>
            </a:r>
            <a:r>
              <a:rPr lang="en-US" sz="2200" dirty="0" smtClean="0"/>
              <a:t>stored.</a:t>
            </a:r>
          </a:p>
          <a:p>
            <a:r>
              <a:rPr lang="en-US" sz="2200" dirty="0" smtClean="0"/>
              <a:t>As </a:t>
            </a:r>
            <a:r>
              <a:rPr lang="en-US" sz="2200" dirty="0"/>
              <a:t>you can see, in the Root Node it has 30 and 50. In the Non-Leaf node, it has 10, 30, 40, and 50. </a:t>
            </a:r>
            <a:endParaRPr lang="en-US" sz="2200" dirty="0" smtClean="0"/>
          </a:p>
          <a:p>
            <a:r>
              <a:rPr lang="en-US" sz="2200" dirty="0" smtClean="0"/>
              <a:t>And </a:t>
            </a:r>
            <a:r>
              <a:rPr lang="en-US" sz="2200" dirty="0"/>
              <a:t>in the leaf node, we have the actual data. So, the leaf node is actually pointing to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806" y="823913"/>
            <a:ext cx="5762743" cy="5176838"/>
          </a:xfrm>
          <a:prstGeom prst="rect">
            <a:avLst/>
          </a:prstGeom>
        </p:spPr>
      </p:pic>
    </p:spTree>
    <p:extLst>
      <p:ext uri="{BB962C8B-B14F-4D97-AF65-F5344CB8AC3E}">
        <p14:creationId xmlns:p14="http://schemas.microsoft.com/office/powerpoint/2010/main" val="170424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the Balanced Tree (B-Tree) in SQL Server</a:t>
            </a:r>
            <a:r>
              <a:rPr lang="en-US" dirty="0" smtClean="0"/>
              <a:t>:</a:t>
            </a:r>
            <a:endParaRPr lang="en-US" dirty="0"/>
          </a:p>
        </p:txBody>
      </p:sp>
      <p:sp>
        <p:nvSpPr>
          <p:cNvPr id="3" name="Content Placeholder 2"/>
          <p:cNvSpPr>
            <a:spLocks noGrp="1"/>
          </p:cNvSpPr>
          <p:nvPr>
            <p:ph idx="1"/>
          </p:nvPr>
        </p:nvSpPr>
        <p:spPr>
          <a:xfrm>
            <a:off x="131180" y="863444"/>
            <a:ext cx="5726695" cy="5590565"/>
          </a:xfrm>
        </p:spPr>
        <p:txBody>
          <a:bodyPr/>
          <a:lstStyle/>
          <a:p>
            <a:r>
              <a:rPr lang="en-US" sz="2000" dirty="0"/>
              <a:t>Suppose, you want to search 50 here, then what will happen internally is, the search engine will start the search from the root node. </a:t>
            </a:r>
            <a:endParaRPr lang="en-US" sz="2000" dirty="0" smtClean="0"/>
          </a:p>
          <a:p>
            <a:r>
              <a:rPr lang="en-US" sz="2000" dirty="0" smtClean="0"/>
              <a:t>It </a:t>
            </a:r>
            <a:r>
              <a:rPr lang="en-US" sz="2000" dirty="0"/>
              <a:t>will check whether 50 is less than or equal to </a:t>
            </a:r>
            <a:r>
              <a:rPr lang="en-US" sz="2000" dirty="0" smtClean="0"/>
              <a:t>30.</a:t>
            </a:r>
          </a:p>
          <a:p>
            <a:r>
              <a:rPr lang="en-US" sz="2000" dirty="0" smtClean="0"/>
              <a:t>As </a:t>
            </a:r>
            <a:r>
              <a:rPr lang="en-US" sz="2000" dirty="0"/>
              <a:t>50 is not less than or equal to 30, so the non-leaf nodes and leaf nodes that come under the root node 30 are </a:t>
            </a:r>
            <a:r>
              <a:rPr lang="en-US" sz="2000" dirty="0" smtClean="0"/>
              <a:t>completely </a:t>
            </a:r>
            <a:r>
              <a:rPr lang="en-US" sz="2000" dirty="0"/>
              <a:t>bypassed</a:t>
            </a:r>
            <a:r>
              <a:rPr lang="en-US" sz="2000" dirty="0" smtClean="0"/>
              <a:t>.</a:t>
            </a:r>
          </a:p>
          <a:p>
            <a:r>
              <a:rPr lang="en-US" sz="2000" dirty="0"/>
              <a:t>Then it will go to the next node i.e. 50 and check whether 50 is less than or equal to 50. </a:t>
            </a:r>
            <a:endParaRPr lang="en-US" sz="2000" dirty="0" smtClean="0"/>
          </a:p>
          <a:p>
            <a:r>
              <a:rPr lang="en-US" sz="2000" dirty="0" smtClean="0"/>
              <a:t>And </a:t>
            </a:r>
            <a:r>
              <a:rPr lang="en-US" sz="2000" dirty="0"/>
              <a:t>the condition satisfies here. Then it goes to the non-leaf nodes (40, 50) which are under the root node 50. </a:t>
            </a:r>
            <a:endParaRPr lang="en-US" sz="2000" dirty="0" smtClean="0"/>
          </a:p>
          <a:p>
            <a:r>
              <a:rPr lang="en-US" sz="2000" dirty="0" smtClean="0"/>
              <a:t>It </a:t>
            </a:r>
            <a:r>
              <a:rPr lang="en-US" sz="2000" dirty="0"/>
              <a:t>will check whether 50 is less than or equal to 40 and the condition fail, so, it will bypass all the leaf nodes which come under the non-leaf node 40. </a:t>
            </a:r>
            <a:endParaRPr lang="en-US" sz="2000" dirty="0" smtClean="0"/>
          </a:p>
          <a:p>
            <a:r>
              <a:rPr lang="en-US" sz="2000" dirty="0" smtClean="0"/>
              <a:t>Then </a:t>
            </a:r>
            <a:r>
              <a:rPr lang="en-US" sz="2000" dirty="0"/>
              <a:t>it will check the other non-leaf node i.e. 50 and here the condition satisfies as 50 equals 50 and it goes to scan the leaf node sequentially. </a:t>
            </a:r>
            <a:endParaRPr lang="en-US"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806" y="823913"/>
            <a:ext cx="5762743" cy="5176838"/>
          </a:xfrm>
          <a:prstGeom prst="rect">
            <a:avLst/>
          </a:prstGeom>
        </p:spPr>
      </p:pic>
      <p:sp>
        <p:nvSpPr>
          <p:cNvPr id="5" name="Rectangle 4"/>
          <p:cNvSpPr/>
          <p:nvPr/>
        </p:nvSpPr>
        <p:spPr>
          <a:xfrm>
            <a:off x="6270720" y="6035159"/>
            <a:ext cx="4121641" cy="369332"/>
          </a:xfrm>
          <a:prstGeom prst="rect">
            <a:avLst/>
          </a:prstGeom>
        </p:spPr>
        <p:txBody>
          <a:bodyPr wrap="none">
            <a:spAutoFit/>
          </a:bodyPr>
          <a:lstStyle/>
          <a:p>
            <a:r>
              <a:rPr lang="en-US" b="1" dirty="0">
                <a:solidFill>
                  <a:schemeClr val="accent6"/>
                </a:solidFill>
              </a:rPr>
              <a:t>That is, it approximately scans 10 records.</a:t>
            </a:r>
          </a:p>
        </p:txBody>
      </p:sp>
    </p:spTree>
    <p:extLst>
      <p:ext uri="{BB962C8B-B14F-4D97-AF65-F5344CB8AC3E}">
        <p14:creationId xmlns:p14="http://schemas.microsoft.com/office/powerpoint/2010/main" val="186394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smtClean="0"/>
              <a:t>Indexes</a:t>
            </a:r>
            <a:endParaRPr lang="en-US" dirty="0"/>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1263423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9828</TotalTime>
  <Words>3088</Words>
  <Application>Microsoft Office PowerPoint</Application>
  <PresentationFormat>Widescreen</PresentationFormat>
  <Paragraphs>391</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Wingdings</vt:lpstr>
      <vt:lpstr>Consolas</vt:lpstr>
      <vt:lpstr>Roboto Condensed Light</vt:lpstr>
      <vt:lpstr>Wingdings 3</vt:lpstr>
      <vt:lpstr>Calibri</vt:lpstr>
      <vt:lpstr>Roboto Condensed</vt:lpstr>
      <vt:lpstr>Segoe UI Black</vt:lpstr>
      <vt:lpstr>Wingdings 2</vt:lpstr>
      <vt:lpstr>Office Theme</vt:lpstr>
      <vt:lpstr>Unit-3  Indexes, Query Optimization and Performance Tuning</vt:lpstr>
      <vt:lpstr>PowerPoint Presentation</vt:lpstr>
      <vt:lpstr>How will the database engine retrieve the data from a table in SQL Server?</vt:lpstr>
      <vt:lpstr>What is Table Scan in SQL Server?</vt:lpstr>
      <vt:lpstr>What is Table Scan in SQL Server?</vt:lpstr>
      <vt:lpstr>What is Index Scan/Seek in SQL Server?</vt:lpstr>
      <vt:lpstr>Understanding the Balanced Tree (B-Tree) in SQL Server:</vt:lpstr>
      <vt:lpstr>Understanding the Balanced Tree (B-Tree) in SQL Server:</vt:lpstr>
      <vt:lpstr>Indexes</vt:lpstr>
      <vt:lpstr>Indexes : Introduction</vt:lpstr>
      <vt:lpstr>Types of Indexes</vt:lpstr>
      <vt:lpstr>Clustered Index</vt:lpstr>
      <vt:lpstr>Clustered Index Cont..</vt:lpstr>
      <vt:lpstr>Clustered Index Cont..</vt:lpstr>
      <vt:lpstr>Clustered Index  - Example</vt:lpstr>
      <vt:lpstr>Understanding the Balanced Tree (B-Tree) in SQL Server:</vt:lpstr>
      <vt:lpstr>Clustered Index  - Example</vt:lpstr>
      <vt:lpstr>Clustered Index</vt:lpstr>
      <vt:lpstr>Remember!!</vt:lpstr>
      <vt:lpstr>Non-clustered Index</vt:lpstr>
      <vt:lpstr>Non-clustered Index Cont..</vt:lpstr>
      <vt:lpstr>Non-clustered Index Cont..</vt:lpstr>
      <vt:lpstr>Retrieving data with non-clustered index (Remember)</vt:lpstr>
      <vt:lpstr>Clustered v/s Non–Clustered Index</vt:lpstr>
      <vt:lpstr>Execution Plan</vt:lpstr>
      <vt:lpstr>Introduction : Execution Plan </vt:lpstr>
      <vt:lpstr>Types of Execution Plan</vt:lpstr>
      <vt:lpstr>How to generate Estimated Execution Plans?</vt:lpstr>
      <vt:lpstr>How to generate Estimated Execution Plans? Cont..</vt:lpstr>
      <vt:lpstr>How to generate Actual Execution Plans?</vt:lpstr>
      <vt:lpstr>How to generate Actual Execution Plans? Cont..</vt:lpstr>
      <vt:lpstr>1. Estimated Execution Plan - Example</vt:lpstr>
      <vt:lpstr>2. Actual Execution Plan</vt:lpstr>
      <vt:lpstr>Estimated = Actual</vt:lpstr>
      <vt:lpstr>Saving an Execution Plan in SQL Server Management Studio</vt:lpstr>
      <vt:lpstr>Saving an Execution Plan in SQL Server Management Studio Cont..</vt:lpstr>
      <vt:lpstr>Query Optimization</vt:lpstr>
      <vt:lpstr>Query Optimization</vt:lpstr>
      <vt:lpstr>1. Use of Varchar instead of Char Data Type</vt:lpstr>
      <vt:lpstr>2. SELECT fields, rather than using SELECT *</vt:lpstr>
      <vt:lpstr>3. Avoid DISTINCT in SELECT query</vt:lpstr>
      <vt:lpstr>4. Be aware of NULL in your results</vt:lpstr>
      <vt:lpstr>5. Do not include column numbers in ORDER BY</vt:lpstr>
      <vt:lpstr>6. Prefix for stored procedures not that starts with “sp_”</vt:lpstr>
      <vt:lpstr>7. Indexing</vt:lpstr>
      <vt:lpstr>8. To check the existence of records, use EXISTS() rather than COUNT()</vt:lpstr>
      <vt:lpstr>9. Use WHERE instead of HAVING</vt:lpstr>
      <vt:lpstr>10. Ignore linked sub queries</vt:lpstr>
      <vt:lpstr>11. Ordering JOINs from a Larger Table to a Smaller Table</vt:lpstr>
      <vt:lpstr>12. Ordering JOINs from a Larger Table to a Smaller Table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Shree</cp:lastModifiedBy>
  <cp:revision>338</cp:revision>
  <dcterms:created xsi:type="dcterms:W3CDTF">2020-05-01T05:09:15Z</dcterms:created>
  <dcterms:modified xsi:type="dcterms:W3CDTF">2023-09-27T04:46:24Z</dcterms:modified>
</cp:coreProperties>
</file>