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5" r:id="rId3"/>
    <p:sldId id="260" r:id="rId4"/>
    <p:sldId id="266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Coffee Shop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pPr algn="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800" dirty="0"/>
              <a:t>Using Power BI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9CAEC6-9AA4-54A7-F45A-550DB259F73E}"/>
              </a:ext>
            </a:extLst>
          </p:cNvPr>
          <p:cNvSpPr/>
          <p:nvPr/>
        </p:nvSpPr>
        <p:spPr>
          <a:xfrm>
            <a:off x="2443063" y="-303246"/>
            <a:ext cx="7305869" cy="1777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Model 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703C99-090B-5BD5-366C-487BD9EB0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50" y="979505"/>
            <a:ext cx="8573696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0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16C639-63EE-0C78-E97A-804158B14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417" y="123362"/>
            <a:ext cx="4363059" cy="6611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8A6A51-2E32-AB1B-2839-9492EDA53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333" y="123362"/>
            <a:ext cx="4372585" cy="66112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9F032B-3F0C-B270-26C9-F342CF725BF5}"/>
              </a:ext>
            </a:extLst>
          </p:cNvPr>
          <p:cNvSpPr/>
          <p:nvPr/>
        </p:nvSpPr>
        <p:spPr>
          <a:xfrm>
            <a:off x="559837" y="1376263"/>
            <a:ext cx="1548881" cy="4105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Create New Measure and Column using Different DAX Formula</a:t>
            </a:r>
          </a:p>
        </p:txBody>
      </p:sp>
    </p:spTree>
    <p:extLst>
      <p:ext uri="{BB962C8B-B14F-4D97-AF65-F5344CB8AC3E}">
        <p14:creationId xmlns:p14="http://schemas.microsoft.com/office/powerpoint/2010/main" val="225104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F19853-1074-12E8-5743-64414651B7F6}"/>
              </a:ext>
            </a:extLst>
          </p:cNvPr>
          <p:cNvSpPr/>
          <p:nvPr/>
        </p:nvSpPr>
        <p:spPr>
          <a:xfrm>
            <a:off x="646922" y="1376265"/>
            <a:ext cx="10898155" cy="4105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423079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FC2AB-5EEF-773B-1B0D-D881912A0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2032BB-2975-8E96-515A-655D9DA7A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69"/>
            <a:ext cx="12192000" cy="683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9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B15D4-B816-58EB-A6FA-1FE186101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3DC834-0D9B-8819-ADBF-2AF0BF94F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" y="9331"/>
            <a:ext cx="12137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0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C2B3A-C601-4450-2852-C1E1387E8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7B2283-AA5E-7DE6-5F8C-DE8D06C61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9" y="0"/>
            <a:ext cx="12076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8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E12CA-9BCA-7EFD-58A0-0CE411FAA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24454A-81EC-E650-D2D0-E50530FB6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7" y="0"/>
            <a:ext cx="121079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42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{DC320F22-306C-4D6D-B8D1-7F3042D387B9}tf12214701_win32</Template>
  <TotalTime>16</TotalTime>
  <Words>19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Goudy Old Style</vt:lpstr>
      <vt:lpstr>Wingdings 2</vt:lpstr>
      <vt:lpstr>SlateVTI</vt:lpstr>
      <vt:lpstr>Coffee Shop Sales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Prit Deriya</dc:creator>
  <cp:lastModifiedBy>Prit Deriya</cp:lastModifiedBy>
  <cp:revision>1</cp:revision>
  <dcterms:created xsi:type="dcterms:W3CDTF">2025-03-21T11:00:23Z</dcterms:created>
  <dcterms:modified xsi:type="dcterms:W3CDTF">2025-03-21T11:16:24Z</dcterms:modified>
</cp:coreProperties>
</file>