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7" r:id="rId4"/>
    <p:sldId id="268" r:id="rId5"/>
    <p:sldId id="269" r:id="rId6"/>
    <p:sldId id="270" r:id="rId7"/>
    <p:sldId id="271" r:id="rId8"/>
    <p:sldId id="272" r:id="rId9"/>
    <p:sldId id="275" r:id="rId10"/>
    <p:sldId id="273" r:id="rId11"/>
    <p:sldId id="274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7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624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1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8739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48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8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9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2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2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7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0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9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0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59148-826E-41E2-B6DA-C1ADD10B8B2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BC6827-8EF5-415E-9B06-3715EDDB4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4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27FF3F-9162-4192-CB1B-1D78279B9985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9B322-C7C8-6437-1D0D-435AF0942FD3}"/>
              </a:ext>
            </a:extLst>
          </p:cNvPr>
          <p:cNvSpPr txBox="1"/>
          <p:nvPr/>
        </p:nvSpPr>
        <p:spPr>
          <a:xfrm>
            <a:off x="685211" y="595651"/>
            <a:ext cx="59573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UNIFIED MENTOR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5102F-6E82-2989-1EDD-D7944A425A1C}"/>
              </a:ext>
            </a:extLst>
          </p:cNvPr>
          <p:cNvSpPr txBox="1"/>
          <p:nvPr/>
        </p:nvSpPr>
        <p:spPr>
          <a:xfrm>
            <a:off x="760626" y="1718002"/>
            <a:ext cx="2969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 : UMIP270557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29603-975F-FAF6-7857-68F41E98500A}"/>
              </a:ext>
            </a:extLst>
          </p:cNvPr>
          <p:cNvSpPr txBox="1"/>
          <p:nvPr/>
        </p:nvSpPr>
        <p:spPr>
          <a:xfrm>
            <a:off x="760626" y="2347910"/>
            <a:ext cx="452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Role : Data Analyst Intern</a:t>
            </a:r>
          </a:p>
        </p:txBody>
      </p:sp>
    </p:spTree>
    <p:extLst>
      <p:ext uri="{BB962C8B-B14F-4D97-AF65-F5344CB8AC3E}">
        <p14:creationId xmlns:p14="http://schemas.microsoft.com/office/powerpoint/2010/main" val="2777065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24368-5589-A043-1DCD-B758AB09C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39A8E-39DE-9492-F387-95D6359F2A62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C6E846-7F61-7A3C-1F47-4DCA73E926F3}"/>
              </a:ext>
            </a:extLst>
          </p:cNvPr>
          <p:cNvSpPr txBox="1">
            <a:spLocks/>
          </p:cNvSpPr>
          <p:nvPr/>
        </p:nvSpPr>
        <p:spPr>
          <a:xfrm>
            <a:off x="3538488" y="233374"/>
            <a:ext cx="5115024" cy="91736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Continue…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49552F-C18F-20F6-072A-5F3BBA774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73" y="1066996"/>
            <a:ext cx="6296754" cy="57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0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9764B-CA41-D47A-C6AE-2819C4D71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DBA7ED-FDCA-6E09-3607-2828F25FD36E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4AE810-E010-8655-6C46-DDCFB5456ABE}"/>
              </a:ext>
            </a:extLst>
          </p:cNvPr>
          <p:cNvSpPr txBox="1">
            <a:spLocks/>
          </p:cNvSpPr>
          <p:nvPr/>
        </p:nvSpPr>
        <p:spPr>
          <a:xfrm>
            <a:off x="3538488" y="265391"/>
            <a:ext cx="5115024" cy="91736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Continue…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AEF39-E036-2E84-C0FF-9870B2406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42" y="1103244"/>
            <a:ext cx="6728734" cy="559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9F855-1C69-2A08-8698-9DF3386A6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96DEF-5F90-0C39-30F8-B15A97E059ED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1753E5-250B-53E8-23D1-FF54E2E5DF13}"/>
              </a:ext>
            </a:extLst>
          </p:cNvPr>
          <p:cNvSpPr txBox="1">
            <a:spLocks/>
          </p:cNvSpPr>
          <p:nvPr/>
        </p:nvSpPr>
        <p:spPr>
          <a:xfrm>
            <a:off x="3538488" y="265391"/>
            <a:ext cx="5115024" cy="91736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Continue…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2E5AA6-CF18-AEC4-0A36-C7EAFDEB7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47" y="1182757"/>
            <a:ext cx="8380966" cy="44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9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8B5CD-A500-FA47-6087-104D12EA3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8A0F6B-BC41-B70B-FA5C-0495C30A0635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B34A9-DB9C-870B-B78B-C228AC65CC43}"/>
              </a:ext>
            </a:extLst>
          </p:cNvPr>
          <p:cNvSpPr txBox="1"/>
          <p:nvPr/>
        </p:nvSpPr>
        <p:spPr>
          <a:xfrm>
            <a:off x="1769162" y="332169"/>
            <a:ext cx="72742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VISUALIZATION </a:t>
            </a:r>
            <a:r>
              <a:rPr lang="en-US" sz="20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Using EXCEL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635E7-C431-6951-C5D8-A4A1F19F4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07" y="1357502"/>
            <a:ext cx="9322904" cy="467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9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A7D91-C793-0B56-A85E-A30F39A31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115D67-7AA7-FCEC-0A9F-823C5BCCEF92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2E384-29B4-440E-C039-FD66023E2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E90871-F597-DFC4-A144-F4CCD5F7C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59FE5-8C93-33AC-055B-829D50F2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78266-E063-2CC0-7454-8ED0BF55475E}"/>
              </a:ext>
            </a:extLst>
          </p:cNvPr>
          <p:cNvSpPr txBox="1"/>
          <p:nvPr/>
        </p:nvSpPr>
        <p:spPr>
          <a:xfrm>
            <a:off x="4946715" y="443061"/>
            <a:ext cx="2298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A062E-1C7C-AA78-FC02-3B4B142515A7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202AB-0F41-A503-9584-DFD6D092E4F9}"/>
              </a:ext>
            </a:extLst>
          </p:cNvPr>
          <p:cNvSpPr txBox="1"/>
          <p:nvPr/>
        </p:nvSpPr>
        <p:spPr>
          <a:xfrm>
            <a:off x="846398" y="1321832"/>
            <a:ext cx="83870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  <a:ea typeface="Gadugi" panose="020B0502040204020203" pitchFamily="34" charset="0"/>
                <a:cs typeface="+mn-cs"/>
              </a:rPr>
              <a:t>Import and clean the Netflix dataset using Pandas in Python and Power BI.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  <a:ea typeface="Gadugi" panose="020B0502040204020203" pitchFamily="34" charset="0"/>
                <a:cs typeface="+mn-cs"/>
              </a:rPr>
              <a:t>Analyze data trends and distributions using summary statistics and visualizations in Python.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  <a:ea typeface="Gadugi" panose="020B0502040204020203" pitchFamily="34" charset="0"/>
                <a:cs typeface="+mn-cs"/>
              </a:rPr>
              <a:t>Create charts like bar charts and pie charts with Matplotlib and Seaborn.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  <a:ea typeface="Gadugi" panose="020B0502040204020203" pitchFamily="34" charset="0"/>
                <a:cs typeface="+mn-cs"/>
              </a:rPr>
              <a:t>Build dynamic dashboard with Power BI for exploring the data.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dugi" panose="020B0502040204020203" pitchFamily="34" charset="0"/>
                <a:ea typeface="Gadugi" panose="020B0502040204020203" pitchFamily="34" charset="0"/>
                <a:cs typeface="+mn-cs"/>
              </a:rPr>
              <a:t>Extract key trends and patterns, such as top and release year trends.</a:t>
            </a:r>
          </a:p>
        </p:txBody>
      </p:sp>
    </p:spTree>
    <p:extLst>
      <p:ext uri="{BB962C8B-B14F-4D97-AF65-F5344CB8AC3E}">
        <p14:creationId xmlns:p14="http://schemas.microsoft.com/office/powerpoint/2010/main" val="175912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D2048-6CC7-0F49-9F85-B349E9818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497F68-0319-D29C-DEAF-952541FCAEE9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08AA6A-408E-4AC7-1D11-83209EC6514E}"/>
              </a:ext>
            </a:extLst>
          </p:cNvPr>
          <p:cNvSpPr txBox="1">
            <a:spLocks/>
          </p:cNvSpPr>
          <p:nvPr/>
        </p:nvSpPr>
        <p:spPr>
          <a:xfrm>
            <a:off x="1295402" y="453993"/>
            <a:ext cx="9601196" cy="13038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Importing Libraries and Modules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FA429-09EC-DDFD-A84A-E2ED7BC4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64" y="1348009"/>
            <a:ext cx="7390810" cy="44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2FB91-69C2-E2A3-8AF1-24D1A2CCB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1C51E-26E5-80B1-4B96-5F420142FCF2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E471AF-C99D-11E5-12C4-4502B382DC8C}"/>
              </a:ext>
            </a:extLst>
          </p:cNvPr>
          <p:cNvSpPr txBox="1">
            <a:spLocks/>
          </p:cNvSpPr>
          <p:nvPr/>
        </p:nvSpPr>
        <p:spPr>
          <a:xfrm>
            <a:off x="3538488" y="233374"/>
            <a:ext cx="5115024" cy="91736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Checking the Info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97B86-3C7F-9EB3-E27C-F82155480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93" y="1055451"/>
            <a:ext cx="6201640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9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229CC-432A-DF26-5EDA-C0D07897D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C1A540-B7D4-4EC2-124A-88AA5ED9CCEE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D2FE66B-ED26-2B28-D8EC-0CFF79FDEFB8}"/>
              </a:ext>
            </a:extLst>
          </p:cNvPr>
          <p:cNvSpPr txBox="1">
            <a:spLocks/>
          </p:cNvSpPr>
          <p:nvPr/>
        </p:nvSpPr>
        <p:spPr>
          <a:xfrm>
            <a:off x="3750367" y="705576"/>
            <a:ext cx="9601196" cy="130386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Cleaning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117DE-F6A1-0792-2829-114D0C5CC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40" y="1418953"/>
            <a:ext cx="8666343" cy="442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0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6552D-A90C-BB0A-4E99-6D9EC0B97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8EA88F-F231-C5BB-A8E2-48A7314ACA59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15E22-6B01-C1D0-ACD6-555DEEA9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91" y="1444286"/>
            <a:ext cx="8373644" cy="477269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C08899-22D2-C782-BD42-2DA496107FB1}"/>
              </a:ext>
            </a:extLst>
          </p:cNvPr>
          <p:cNvSpPr txBox="1">
            <a:spLocks/>
          </p:cNvSpPr>
          <p:nvPr/>
        </p:nvSpPr>
        <p:spPr>
          <a:xfrm>
            <a:off x="3538488" y="442096"/>
            <a:ext cx="5115024" cy="91736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118514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2F6B5-C9B4-99C1-E41F-600F9E6C5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6E1A4-79E7-EF6C-9C92-EC0A23D93309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4B451D-B2CE-657D-D606-19C4FC1F1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68" y="1210941"/>
            <a:ext cx="7022597" cy="5569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ED9FB-81AF-0A2A-943F-A50DEEE6F88B}"/>
              </a:ext>
            </a:extLst>
          </p:cNvPr>
          <p:cNvSpPr txBox="1"/>
          <p:nvPr/>
        </p:nvSpPr>
        <p:spPr>
          <a:xfrm>
            <a:off x="2653746" y="441500"/>
            <a:ext cx="6102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DATA VISUALIZATION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3729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E69CD-B604-12D5-FCB5-45A0B0DA4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EEF285-34F7-1ABC-B27D-2C892FFE3FB1}"/>
              </a:ext>
            </a:extLst>
          </p:cNvPr>
          <p:cNvSpPr txBox="1"/>
          <p:nvPr/>
        </p:nvSpPr>
        <p:spPr>
          <a:xfrm>
            <a:off x="9927995" y="5847645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Prit Deriya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773659-759F-83CC-3834-D6D96677CAF3}"/>
              </a:ext>
            </a:extLst>
          </p:cNvPr>
          <p:cNvSpPr txBox="1">
            <a:spLocks/>
          </p:cNvSpPr>
          <p:nvPr/>
        </p:nvSpPr>
        <p:spPr>
          <a:xfrm>
            <a:off x="3538488" y="442096"/>
            <a:ext cx="5115024" cy="91736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>
              <a:solidFill>
                <a:schemeClr val="tx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621E3-01CB-D115-C442-FEC32774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41" y="1101314"/>
            <a:ext cx="6702373" cy="57566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98BD4D8-DC88-61AC-1C6E-E208F7F4E575}"/>
              </a:ext>
            </a:extLst>
          </p:cNvPr>
          <p:cNvSpPr txBox="1">
            <a:spLocks/>
          </p:cNvSpPr>
          <p:nvPr/>
        </p:nvSpPr>
        <p:spPr>
          <a:xfrm>
            <a:off x="3137689" y="238553"/>
            <a:ext cx="5115024" cy="917366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Continue…</a:t>
            </a:r>
          </a:p>
        </p:txBody>
      </p:sp>
    </p:spTree>
    <p:extLst>
      <p:ext uri="{BB962C8B-B14F-4D97-AF65-F5344CB8AC3E}">
        <p14:creationId xmlns:p14="http://schemas.microsoft.com/office/powerpoint/2010/main" val="28726145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140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Gadugi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Prit Deriya</dc:creator>
  <cp:lastModifiedBy>Prit Deriya</cp:lastModifiedBy>
  <cp:revision>3</cp:revision>
  <dcterms:created xsi:type="dcterms:W3CDTF">2025-02-06T09:32:22Z</dcterms:created>
  <dcterms:modified xsi:type="dcterms:W3CDTF">2025-02-07T10:00:57Z</dcterms:modified>
</cp:coreProperties>
</file>