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24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73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9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7FF3F-9162-4192-CB1B-1D78279B9985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9B322-C7C8-6437-1D0D-435AF0942FD3}"/>
              </a:ext>
            </a:extLst>
          </p:cNvPr>
          <p:cNvSpPr txBox="1"/>
          <p:nvPr/>
        </p:nvSpPr>
        <p:spPr>
          <a:xfrm>
            <a:off x="685211" y="595651"/>
            <a:ext cx="5957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UNIFIED MENTOR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5102F-6E82-2989-1EDD-D7944A425A1C}"/>
              </a:ext>
            </a:extLst>
          </p:cNvPr>
          <p:cNvSpPr txBox="1"/>
          <p:nvPr/>
        </p:nvSpPr>
        <p:spPr>
          <a:xfrm>
            <a:off x="760626" y="1718002"/>
            <a:ext cx="296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 : UMIP270557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29603-975F-FAF6-7857-68F41E98500A}"/>
              </a:ext>
            </a:extLst>
          </p:cNvPr>
          <p:cNvSpPr txBox="1"/>
          <p:nvPr/>
        </p:nvSpPr>
        <p:spPr>
          <a:xfrm>
            <a:off x="760626" y="2347910"/>
            <a:ext cx="452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Role : 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277706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A7D91-C793-0B56-A85E-A30F39A3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15D67-7AA7-FCEC-0A9F-823C5BCCEF92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7A257-3B07-8809-E4AF-F956A6D2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D2048-6CC7-0F49-9F85-B349E981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63D25-01EE-9D0C-7527-339D7952B944}"/>
              </a:ext>
            </a:extLst>
          </p:cNvPr>
          <p:cNvSpPr txBox="1"/>
          <p:nvPr/>
        </p:nvSpPr>
        <p:spPr>
          <a:xfrm>
            <a:off x="1588143" y="403376"/>
            <a:ext cx="7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</a:t>
            </a:r>
          </a:p>
          <a:p>
            <a:pPr algn="ctr"/>
            <a:r>
              <a:rPr lang="en-US" sz="2000" dirty="0"/>
              <a:t>  					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7F68-0319-D29C-DEAF-952541FCAEE9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30D7F-69D4-C592-2170-59A33296F962}"/>
              </a:ext>
            </a:extLst>
          </p:cNvPr>
          <p:cNvSpPr txBox="1"/>
          <p:nvPr/>
        </p:nvSpPr>
        <p:spPr>
          <a:xfrm>
            <a:off x="1013791" y="1222513"/>
            <a:ext cx="8319051" cy="447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Manufacturing Cost per Unit is essential for various business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Control &amp; Budgeting: Helps track cost changes over time, enabling cost reductions and efficiency improvements.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Pricing Strategy: Ensures products are priced to cover costs and achieve profitability.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Benchmarking: Compares costs with industry standards to assess efficiency </a:t>
            </a:r>
          </a:p>
          <a:p>
            <a:r>
              <a:rPr lang="en-US" dirty="0"/>
              <a:t>Lead time Per unit produced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manufacturer efficiency </a:t>
            </a:r>
          </a:p>
          <a:p>
            <a:r>
              <a:rPr lang="en-US" dirty="0"/>
              <a:t>Shipping Time and Shipping Cost per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Satisfaction: Faster, reliable shipping enhances customer satisfaction. Analyze to reduce delays.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Optimization: High shipping costs lower profits.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Order Profitability: High shipping costs can impact low-margin product profitability</a:t>
            </a:r>
          </a:p>
        </p:txBody>
      </p:sp>
    </p:spTree>
    <p:extLst>
      <p:ext uri="{BB962C8B-B14F-4D97-AF65-F5344CB8AC3E}">
        <p14:creationId xmlns:p14="http://schemas.microsoft.com/office/powerpoint/2010/main" val="31518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E7677-AE8C-1713-869B-34365CE4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2A8C2-0EE1-CF77-28F8-4E572C40DB36}"/>
              </a:ext>
            </a:extLst>
          </p:cNvPr>
          <p:cNvSpPr txBox="1"/>
          <p:nvPr/>
        </p:nvSpPr>
        <p:spPr>
          <a:xfrm>
            <a:off x="1588143" y="403376"/>
            <a:ext cx="7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</a:t>
            </a:r>
          </a:p>
          <a:p>
            <a:pPr algn="ctr"/>
            <a:r>
              <a:rPr lang="en-US" sz="2000" dirty="0"/>
              <a:t>  					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BCF2F-0013-6F8F-A593-732EAAB3A8AE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02496-60D3-10DC-8287-5D4E5952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7"/>
            <a:ext cx="12192000" cy="68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407C-A220-7D25-314B-6CB73B4B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E06C8-833F-BBF9-7896-75812E114FD6}"/>
              </a:ext>
            </a:extLst>
          </p:cNvPr>
          <p:cNvSpPr txBox="1"/>
          <p:nvPr/>
        </p:nvSpPr>
        <p:spPr>
          <a:xfrm>
            <a:off x="1588143" y="403376"/>
            <a:ext cx="7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</a:t>
            </a:r>
          </a:p>
          <a:p>
            <a:pPr algn="ctr"/>
            <a:r>
              <a:rPr lang="en-US" sz="2000" dirty="0"/>
              <a:t>  					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A5D02-9E39-9EB6-6FC3-C4D86488DF4A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238C0-9755-E15F-D5B9-B0C103B2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926B9-BF8A-CD71-743C-39FAD6A88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AECF23-4052-5368-49D7-3AD432F63103}"/>
              </a:ext>
            </a:extLst>
          </p:cNvPr>
          <p:cNvSpPr txBox="1"/>
          <p:nvPr/>
        </p:nvSpPr>
        <p:spPr>
          <a:xfrm>
            <a:off x="1588143" y="403376"/>
            <a:ext cx="7663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Analysis</a:t>
            </a:r>
          </a:p>
          <a:p>
            <a:pPr algn="ctr"/>
            <a:r>
              <a:rPr lang="en-US" sz="2000" dirty="0"/>
              <a:t>  					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FEE-2DB2-FD0E-D910-E5DCC44AA2CE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6A487-BD08-7DD0-51C2-87F8796E6321}"/>
              </a:ext>
            </a:extLst>
          </p:cNvPr>
          <p:cNvSpPr txBox="1"/>
          <p:nvPr/>
        </p:nvSpPr>
        <p:spPr>
          <a:xfrm>
            <a:off x="1013791" y="1222513"/>
            <a:ext cx="83190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Sales : 577.60k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Product Sold : 46k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Revenue Generated By : Skincare (241.63k &amp; 79k by 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wise Revenue Generated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Mumbai : Highest Revenue generated by Cosmetics Product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Kolkata : Highest Revenue generated by Skincare Product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Chennai : Highest Revenue generated by Skincare Product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Bangalore : Highest Revenue generated by Haircare Product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Delhi : Highest Revenue generated by Cosmetics Product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Revenue generated by Male in Bangalore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Revenue generated by Female in Chennai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 Person Spend her 49% Money on Skincare Product , 43% on Cosmetics Product , and 8% on Haircare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Person Spend his 43% Money on Skincare Product , 40% on Haircare Product , and 27% on Cosmetics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30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290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 Deriya</dc:creator>
  <cp:lastModifiedBy>Prit Deriya</cp:lastModifiedBy>
  <cp:revision>3</cp:revision>
  <dcterms:created xsi:type="dcterms:W3CDTF">2025-02-06T09:32:22Z</dcterms:created>
  <dcterms:modified xsi:type="dcterms:W3CDTF">2025-02-07T10:37:21Z</dcterms:modified>
</cp:coreProperties>
</file>