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Bright turquoise cassette tape on a pink backgro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Small retro clock on a green shelf against a yellow backgro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urs: pink, blue, orange and gree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Vintage television in front of yellow patterned wallpaper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G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SGP</a:t>
            </a:r>
          </a:p>
        </p:txBody>
      </p:sp>
      <p:sp>
        <p:nvSpPr>
          <p:cNvPr id="181" name="02/04/2020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02/04/2020</a:t>
            </a:r>
          </a:p>
        </p:txBody>
      </p:sp>
      <p:sp>
        <p:nvSpPr>
          <p:cNvPr id="182" name="20IT108-PRIT PATEL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20IT108-PRIT PATEL</a:t>
            </a:r>
          </a:p>
        </p:txBody>
      </p:sp>
      <p:sp>
        <p:nvSpPr>
          <p:cNvPr id="183" name="VOICE BASE EMAIL SYSTEM FOR BLIN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VOICE BASE EMAIL SYSTEM FOR BLINDS</a:t>
            </a:r>
          </a:p>
        </p:txBody>
      </p:sp>
      <p:sp>
        <p:nvSpPr>
          <p:cNvPr id="184" name="SOFTWARE GROUP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GROUP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signing a Voice Mail system architecture that can be used by a blind person to access mails easily and efficiently. Thus reliance of visually impaired on other people for their activities related to mail can be reduced.…"/>
          <p:cNvSpPr txBox="1"/>
          <p:nvPr>
            <p:ph type="body" sz="half" idx="1"/>
          </p:nvPr>
        </p:nvSpPr>
        <p:spPr>
          <a:xfrm>
            <a:off x="1269999" y="3091935"/>
            <a:ext cx="13495103" cy="8772082"/>
          </a:xfrm>
          <a:prstGeom prst="rect">
            <a:avLst/>
          </a:prstGeom>
        </p:spPr>
        <p:txBody>
          <a:bodyPr/>
          <a:lstStyle/>
          <a:p>
            <a:pPr marL="529166" indent="-529166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rPr spc="90" sz="3000"/>
              <a:t>Designing a Voice Mail system architecture that can be used by a blind person to access mails easily and efficiently. Thus reliance of visually impaired on other people for their activities related to mail can be reduced.</a:t>
            </a:r>
            <a:endParaRPr spc="90" sz="3000"/>
          </a:p>
          <a:p>
            <a:pPr marL="635000" indent="-635000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endParaRPr spc="90" sz="3000"/>
          </a:p>
          <a:p>
            <a:pPr marL="635000" indent="-635000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endParaRPr spc="90" sz="3000"/>
          </a:p>
          <a:p>
            <a:pPr marL="529166" indent="-529166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rPr spc="90" sz="3000"/>
              <a:t>Voice Based Email System provides, a way for </a:t>
            </a:r>
            <a:br>
              <a:rPr spc="90" sz="3000"/>
            </a:br>
            <a:r>
              <a:rPr spc="90" sz="3000"/>
              <a:t>you to check your email and even send email. The </a:t>
            </a:r>
            <a:br>
              <a:rPr spc="90" sz="3000"/>
            </a:br>
            <a:r>
              <a:rPr spc="90" sz="3000"/>
              <a:t>Voice Based Email System will check your email </a:t>
            </a:r>
            <a:br>
              <a:rPr spc="90" sz="3000"/>
            </a:br>
            <a:r>
              <a:rPr spc="90" sz="3000"/>
              <a:t>and read whatever message you want in your INBOX </a:t>
            </a:r>
            <a:br>
              <a:rPr spc="90" sz="3000"/>
            </a:br>
            <a:r>
              <a:rPr spc="90" sz="3000"/>
              <a:t>aloud over the telephone.</a:t>
            </a:r>
          </a:p>
        </p:txBody>
      </p:sp>
      <p:sp>
        <p:nvSpPr>
          <p:cNvPr id="187" name="INTRODUCTION"/>
          <p:cNvSpPr txBox="1"/>
          <p:nvPr>
            <p:ph type="title"/>
          </p:nvPr>
        </p:nvSpPr>
        <p:spPr>
          <a:xfrm>
            <a:off x="772367" y="1318228"/>
            <a:ext cx="11785601" cy="1446079"/>
          </a:xfrm>
          <a:prstGeom prst="rect">
            <a:avLst/>
          </a:prstGeom>
        </p:spPr>
        <p:txBody>
          <a:bodyPr/>
          <a:lstStyle>
            <a:lvl1pPr defTabSz="514095">
              <a:defRPr spc="237" sz="7919"/>
            </a:lvl1pPr>
          </a:lstStyle>
          <a:p>
            <a:pPr/>
            <a:r>
              <a:t>INTRODUCTION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338" y="3057256"/>
            <a:ext cx="5410686" cy="6340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 mailing service system will be developed by us which will be beneficial for the visually impaired. Here, the user will have to use certain keywords which will perform certain actions.…"/>
          <p:cNvSpPr txBox="1"/>
          <p:nvPr>
            <p:ph type="body" idx="1"/>
          </p:nvPr>
        </p:nvSpPr>
        <p:spPr>
          <a:xfrm>
            <a:off x="2082799" y="2581997"/>
            <a:ext cx="20207128" cy="949547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A mailing service system will be developed by us which will be beneficial for the visually impaired. Here, the user will have to use certain keywords which will perform certain actions.</a:t>
            </a:r>
          </a:p>
          <a:p>
            <a:pPr>
              <a:buBlip>
                <a:blip r:embed="rId2"/>
              </a:buBlip>
            </a:pPr>
            <a:r>
              <a:t>The keywords are: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List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Read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Stop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Compose</a:t>
            </a:r>
          </a:p>
        </p:txBody>
      </p:sp>
      <p:sp>
        <p:nvSpPr>
          <p:cNvPr id="191" name="OVERVIEW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OVERVIEW OF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 recorded voice will guide the user throughout the proces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A recorded voice will guide the user throughout the process.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The mail composed by the user via voice will be converted to text before sending it to a normal individual.</a:t>
            </a:r>
          </a:p>
        </p:txBody>
      </p:sp>
      <p:sp>
        <p:nvSpPr>
          <p:cNvPr id="194" name="CONTINU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peech to text conversion.…"/>
          <p:cNvSpPr txBox="1"/>
          <p:nvPr>
            <p:ph type="body" idx="1"/>
          </p:nvPr>
        </p:nvSpPr>
        <p:spPr>
          <a:xfrm>
            <a:off x="2088436" y="3224509"/>
            <a:ext cx="20207128" cy="7557335"/>
          </a:xfrm>
          <a:prstGeom prst="rect">
            <a:avLst/>
          </a:prstGeom>
        </p:spPr>
        <p:txBody>
          <a:bodyPr/>
          <a:lstStyle/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  <a:r>
              <a:t>Speech to text conversion.</a:t>
            </a: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  <a:r>
              <a:t>Text to speech conversion.</a:t>
            </a: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  <a:r>
              <a:t>Deleting and saving mails as a draft.</a:t>
            </a: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</a:p>
          <a:p>
            <a:pPr marL="628650" indent="-628650" defTabSz="352044">
              <a:spcBef>
                <a:spcPts val="4200"/>
              </a:spcBef>
              <a:buBlip>
                <a:blip r:embed="rId2"/>
              </a:buBlip>
              <a:defRPr spc="35" sz="3564"/>
            </a:pPr>
            <a:r>
              <a:t>Allowing auto correction of mail by reading it aloud before sending.</a:t>
            </a:r>
          </a:p>
        </p:txBody>
      </p:sp>
      <p:sp>
        <p:nvSpPr>
          <p:cNvPr id="197" name="EXPECTED OUTC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EXPECTED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EPT OF TEXT TO SPEECH CONVERSION.…"/>
          <p:cNvSpPr txBox="1"/>
          <p:nvPr>
            <p:ph type="body" idx="1"/>
          </p:nvPr>
        </p:nvSpPr>
        <p:spPr>
          <a:xfrm>
            <a:off x="2088436" y="3981371"/>
            <a:ext cx="20207128" cy="7535397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CONCEPT OF TEXT TO SPEECH CONVERSION.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SMTP ( Simple Mail Transmission Protocol for Mail Servicing.)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 The system is designed in Python. Google Web Speech API is used for speech recognition process and Pyttsx3 is used for TTS (Text to Speech). There are other libraries like :-</a:t>
            </a:r>
          </a:p>
          <a:p>
            <a:pPr marL="584200" indent="-584200" defTabSz="327152">
              <a:spcBef>
                <a:spcPts val="3900"/>
              </a:spcBef>
              <a:buClr>
                <a:srgbClr val="5E5E5E"/>
              </a:buClr>
              <a:buSzPct val="170000"/>
              <a:buChar char="•"/>
              <a:defRPr spc="33" sz="3312"/>
            </a:pPr>
            <a:r>
              <a:t>speech_recognition</a:t>
            </a:r>
          </a:p>
          <a:p>
            <a:pPr marL="584200" indent="-584200" defTabSz="327152">
              <a:spcBef>
                <a:spcPts val="3900"/>
              </a:spcBef>
              <a:buClr>
                <a:srgbClr val="5E5E5E"/>
              </a:buClr>
              <a:buSzPct val="170000"/>
              <a:buChar char="•"/>
              <a:defRPr spc="33" sz="3312"/>
            </a:pPr>
            <a:r>
              <a:t>gTTs</a:t>
            </a:r>
          </a:p>
        </p:txBody>
      </p:sp>
      <p:sp>
        <p:nvSpPr>
          <p:cNvPr id="200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5735" y="1214101"/>
            <a:ext cx="6672530" cy="11128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"/>
          <p:cNvSpPr txBox="1"/>
          <p:nvPr>
            <p:ph type="title"/>
          </p:nvPr>
        </p:nvSpPr>
        <p:spPr>
          <a:xfrm>
            <a:off x="2089150" y="3605393"/>
            <a:ext cx="20205701" cy="56515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