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1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DCECCE-F2B8-4413-9723-6A59396A025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DEDB835-2C23-46CE-B363-D712319CBF19}">
      <dgm:prSet phldrT="[Texto]"/>
      <dgm:spPr/>
      <dgm:t>
        <a:bodyPr/>
        <a:lstStyle/>
        <a:p>
          <a:r>
            <a:rPr lang="en-US" dirty="0" err="1"/>
            <a:t>Madrid_drinking</a:t>
          </a:r>
          <a:endParaRPr lang="es-ES" dirty="0"/>
        </a:p>
      </dgm:t>
    </dgm:pt>
    <dgm:pt modelId="{B1DB9FB1-DB8C-4B79-A431-D19F1CAE0359}" type="parTrans" cxnId="{F8F139D1-0F88-4D23-BC63-E1D2B56DB02E}">
      <dgm:prSet/>
      <dgm:spPr/>
      <dgm:t>
        <a:bodyPr/>
        <a:lstStyle/>
        <a:p>
          <a:endParaRPr lang="es-ES"/>
        </a:p>
      </dgm:t>
    </dgm:pt>
    <dgm:pt modelId="{D22F8962-8354-4A37-91BC-472C3C8E9784}" type="sibTrans" cxnId="{F8F139D1-0F88-4D23-BC63-E1D2B56DB02E}">
      <dgm:prSet/>
      <dgm:spPr/>
      <dgm:t>
        <a:bodyPr/>
        <a:lstStyle/>
        <a:p>
          <a:endParaRPr lang="es-ES"/>
        </a:p>
      </dgm:t>
    </dgm:pt>
    <dgm:pt modelId="{4F8A7E6C-8BC1-4DCB-B67F-322E833EB2E1}">
      <dgm:prSet phldrT="[Texto]"/>
      <dgm:spPr/>
      <dgm:t>
        <a:bodyPr/>
        <a:lstStyle/>
        <a:p>
          <a:r>
            <a:rPr lang="en-US" dirty="0"/>
            <a:t>Beer bar</a:t>
          </a:r>
          <a:endParaRPr lang="es-ES" dirty="0"/>
        </a:p>
      </dgm:t>
    </dgm:pt>
    <dgm:pt modelId="{0B5BD3DD-9873-4075-8589-2636160711C8}" type="parTrans" cxnId="{659A6B55-2AFE-46C9-9660-4101E97AA3A8}">
      <dgm:prSet/>
      <dgm:spPr/>
      <dgm:t>
        <a:bodyPr/>
        <a:lstStyle/>
        <a:p>
          <a:endParaRPr lang="es-ES"/>
        </a:p>
      </dgm:t>
    </dgm:pt>
    <dgm:pt modelId="{A4C9491A-B0EF-456F-AE42-012F1F73008F}" type="sibTrans" cxnId="{659A6B55-2AFE-46C9-9660-4101E97AA3A8}">
      <dgm:prSet/>
      <dgm:spPr/>
      <dgm:t>
        <a:bodyPr/>
        <a:lstStyle/>
        <a:p>
          <a:endParaRPr lang="es-ES"/>
        </a:p>
      </dgm:t>
    </dgm:pt>
    <dgm:pt modelId="{452C084E-7685-4CD5-ADBA-0457D1CE4101}">
      <dgm:prSet phldrT="[Texto]"/>
      <dgm:spPr/>
      <dgm:t>
        <a:bodyPr/>
        <a:lstStyle/>
        <a:p>
          <a:r>
            <a:rPr lang="en-US" dirty="0"/>
            <a:t>Bar</a:t>
          </a:r>
          <a:endParaRPr lang="es-ES" dirty="0"/>
        </a:p>
      </dgm:t>
    </dgm:pt>
    <dgm:pt modelId="{BF03A9E8-DCCB-4B74-9FC5-43D69EFBCF7D}" type="parTrans" cxnId="{9A7DB724-0244-44D0-8AFE-AEBFB54C8398}">
      <dgm:prSet/>
      <dgm:spPr/>
      <dgm:t>
        <a:bodyPr/>
        <a:lstStyle/>
        <a:p>
          <a:endParaRPr lang="es-ES"/>
        </a:p>
      </dgm:t>
    </dgm:pt>
    <dgm:pt modelId="{375B336E-8FC8-4BBD-911B-7AA38E0B42AF}" type="sibTrans" cxnId="{9A7DB724-0244-44D0-8AFE-AEBFB54C8398}">
      <dgm:prSet/>
      <dgm:spPr/>
      <dgm:t>
        <a:bodyPr/>
        <a:lstStyle/>
        <a:p>
          <a:endParaRPr lang="es-ES"/>
        </a:p>
      </dgm:t>
    </dgm:pt>
    <dgm:pt modelId="{D9694DCA-0274-416E-9CAF-C7528E6D2DDA}">
      <dgm:prSet phldrT="[Texto]"/>
      <dgm:spPr/>
      <dgm:t>
        <a:bodyPr/>
        <a:lstStyle/>
        <a:p>
          <a:r>
            <a:rPr lang="en-US" dirty="0" err="1"/>
            <a:t>Madrid_local</a:t>
          </a:r>
          <a:endParaRPr lang="es-ES" dirty="0"/>
        </a:p>
      </dgm:t>
    </dgm:pt>
    <dgm:pt modelId="{144DBC42-683F-4076-B30C-0E46F20CD92F}" type="parTrans" cxnId="{474C015F-BDB9-46CC-8440-A63D6DF4553A}">
      <dgm:prSet/>
      <dgm:spPr/>
      <dgm:t>
        <a:bodyPr/>
        <a:lstStyle/>
        <a:p>
          <a:endParaRPr lang="es-ES"/>
        </a:p>
      </dgm:t>
    </dgm:pt>
    <dgm:pt modelId="{261B44EF-0ACF-470B-8952-4EE103AAE040}" type="sibTrans" cxnId="{474C015F-BDB9-46CC-8440-A63D6DF4553A}">
      <dgm:prSet/>
      <dgm:spPr/>
      <dgm:t>
        <a:bodyPr/>
        <a:lstStyle/>
        <a:p>
          <a:endParaRPr lang="es-ES"/>
        </a:p>
      </dgm:t>
    </dgm:pt>
    <dgm:pt modelId="{24017F1B-2850-4FA4-A4C9-6DC07ADABEDC}">
      <dgm:prSet phldrT="[Texto]"/>
      <dgm:spPr/>
      <dgm:t>
        <a:bodyPr/>
        <a:lstStyle/>
        <a:p>
          <a:r>
            <a:rPr lang="es-ES" dirty="0"/>
            <a:t>Tapas Restaurant</a:t>
          </a:r>
        </a:p>
      </dgm:t>
    </dgm:pt>
    <dgm:pt modelId="{AD68014D-C3DB-48A4-9493-0C6E68EA6629}" type="parTrans" cxnId="{83DE1BF4-6AA4-412A-A216-0ECA1DF2F937}">
      <dgm:prSet/>
      <dgm:spPr/>
      <dgm:t>
        <a:bodyPr/>
        <a:lstStyle/>
        <a:p>
          <a:endParaRPr lang="es-ES"/>
        </a:p>
      </dgm:t>
    </dgm:pt>
    <dgm:pt modelId="{B0E83997-75F2-482B-B55A-9333A2C0E963}" type="sibTrans" cxnId="{83DE1BF4-6AA4-412A-A216-0ECA1DF2F937}">
      <dgm:prSet/>
      <dgm:spPr/>
      <dgm:t>
        <a:bodyPr/>
        <a:lstStyle/>
        <a:p>
          <a:endParaRPr lang="es-ES"/>
        </a:p>
      </dgm:t>
    </dgm:pt>
    <dgm:pt modelId="{921B50D9-863B-47AF-A5E7-BE269D60C13A}">
      <dgm:prSet phldrT="[Texto]"/>
      <dgm:spPr/>
      <dgm:t>
        <a:bodyPr/>
        <a:lstStyle/>
        <a:p>
          <a:r>
            <a:rPr lang="es-ES" dirty="0"/>
            <a:t>Paella Restaurant</a:t>
          </a:r>
        </a:p>
      </dgm:t>
    </dgm:pt>
    <dgm:pt modelId="{A47CE590-8731-462E-9E7F-38583E0F0F16}" type="parTrans" cxnId="{51F587B8-EEE6-4D90-A640-D15C4446AD0F}">
      <dgm:prSet/>
      <dgm:spPr/>
      <dgm:t>
        <a:bodyPr/>
        <a:lstStyle/>
        <a:p>
          <a:endParaRPr lang="es-ES"/>
        </a:p>
      </dgm:t>
    </dgm:pt>
    <dgm:pt modelId="{589B489E-87C3-4A98-876F-A4F9C9FA8B61}" type="sibTrans" cxnId="{51F587B8-EEE6-4D90-A640-D15C4446AD0F}">
      <dgm:prSet/>
      <dgm:spPr/>
      <dgm:t>
        <a:bodyPr/>
        <a:lstStyle/>
        <a:p>
          <a:endParaRPr lang="es-ES"/>
        </a:p>
      </dgm:t>
    </dgm:pt>
    <dgm:pt modelId="{457FC1ED-D352-4152-AA58-0DE26754C430}">
      <dgm:prSet phldrT="[Texto]"/>
      <dgm:spPr/>
      <dgm:t>
        <a:bodyPr/>
        <a:lstStyle/>
        <a:p>
          <a:r>
            <a:rPr lang="en-US" dirty="0" err="1"/>
            <a:t>Madrid_international</a:t>
          </a:r>
          <a:endParaRPr lang="es-ES" dirty="0"/>
        </a:p>
      </dgm:t>
    </dgm:pt>
    <dgm:pt modelId="{4EAC89B6-065B-4D68-8379-ED6752D94884}" type="parTrans" cxnId="{83BA779B-CBB9-4166-8FD0-A60D64720158}">
      <dgm:prSet/>
      <dgm:spPr/>
      <dgm:t>
        <a:bodyPr/>
        <a:lstStyle/>
        <a:p>
          <a:endParaRPr lang="es-ES"/>
        </a:p>
      </dgm:t>
    </dgm:pt>
    <dgm:pt modelId="{8C50FC4D-CB52-4499-92A5-92C673B0C62F}" type="sibTrans" cxnId="{83BA779B-CBB9-4166-8FD0-A60D64720158}">
      <dgm:prSet/>
      <dgm:spPr/>
      <dgm:t>
        <a:bodyPr/>
        <a:lstStyle/>
        <a:p>
          <a:endParaRPr lang="es-ES"/>
        </a:p>
      </dgm:t>
    </dgm:pt>
    <dgm:pt modelId="{3292813A-DFDA-45EE-9C3C-441A2E98D782}">
      <dgm:prSet phldrT="[Texto]"/>
      <dgm:spPr/>
      <dgm:t>
        <a:bodyPr/>
        <a:lstStyle/>
        <a:p>
          <a:r>
            <a:rPr lang="es-ES" dirty="0"/>
            <a:t>Peruvian Restaurant</a:t>
          </a:r>
        </a:p>
      </dgm:t>
    </dgm:pt>
    <dgm:pt modelId="{65D07EE8-5CC0-463E-A8E5-C20EB2E201FB}" type="parTrans" cxnId="{A155A10A-4B01-46B1-8EC8-9451B10A8F68}">
      <dgm:prSet/>
      <dgm:spPr/>
      <dgm:t>
        <a:bodyPr/>
        <a:lstStyle/>
        <a:p>
          <a:endParaRPr lang="es-ES"/>
        </a:p>
      </dgm:t>
    </dgm:pt>
    <dgm:pt modelId="{F3FB6774-C67F-425A-9930-A213E44C9581}" type="sibTrans" cxnId="{A155A10A-4B01-46B1-8EC8-9451B10A8F68}">
      <dgm:prSet/>
      <dgm:spPr/>
      <dgm:t>
        <a:bodyPr/>
        <a:lstStyle/>
        <a:p>
          <a:endParaRPr lang="es-ES"/>
        </a:p>
      </dgm:t>
    </dgm:pt>
    <dgm:pt modelId="{6199658D-6378-4CEF-9135-6778A72ABA72}">
      <dgm:prSet phldrT="[Texto]"/>
      <dgm:spPr/>
      <dgm:t>
        <a:bodyPr/>
        <a:lstStyle/>
        <a:p>
          <a:r>
            <a:rPr lang="en-US" dirty="0" err="1"/>
            <a:t>Madrid_special</a:t>
          </a:r>
          <a:endParaRPr lang="es-ES" dirty="0"/>
        </a:p>
      </dgm:t>
    </dgm:pt>
    <dgm:pt modelId="{67384B14-2D59-483B-A5B0-3B177C14C29E}" type="parTrans" cxnId="{1270F927-AC00-440D-931F-A9580B16D8CF}">
      <dgm:prSet/>
      <dgm:spPr/>
      <dgm:t>
        <a:bodyPr/>
        <a:lstStyle/>
        <a:p>
          <a:endParaRPr lang="es-ES"/>
        </a:p>
      </dgm:t>
    </dgm:pt>
    <dgm:pt modelId="{FE88A146-7E0D-4CD7-9668-280FBE2728C0}" type="sibTrans" cxnId="{1270F927-AC00-440D-931F-A9580B16D8CF}">
      <dgm:prSet/>
      <dgm:spPr/>
      <dgm:t>
        <a:bodyPr/>
        <a:lstStyle/>
        <a:p>
          <a:endParaRPr lang="es-ES"/>
        </a:p>
      </dgm:t>
    </dgm:pt>
    <dgm:pt modelId="{343F9BB2-F6BD-4318-8094-01357C0551A6}">
      <dgm:prSet phldrT="[Texto]"/>
      <dgm:spPr/>
      <dgm:t>
        <a:bodyPr/>
        <a:lstStyle/>
        <a:p>
          <a:r>
            <a:rPr lang="es-ES" dirty="0"/>
            <a:t>Pub</a:t>
          </a:r>
        </a:p>
      </dgm:t>
    </dgm:pt>
    <dgm:pt modelId="{87EBB4C9-ECBC-41B6-82F7-5141795A101D}" type="parTrans" cxnId="{567640CC-A5C2-40E0-9CB2-93298C8D366F}">
      <dgm:prSet/>
      <dgm:spPr/>
      <dgm:t>
        <a:bodyPr/>
        <a:lstStyle/>
        <a:p>
          <a:endParaRPr lang="es-ES"/>
        </a:p>
      </dgm:t>
    </dgm:pt>
    <dgm:pt modelId="{363C50A7-E8EC-4BDC-833E-6A7F89C0543E}" type="sibTrans" cxnId="{567640CC-A5C2-40E0-9CB2-93298C8D366F}">
      <dgm:prSet/>
      <dgm:spPr/>
      <dgm:t>
        <a:bodyPr/>
        <a:lstStyle/>
        <a:p>
          <a:endParaRPr lang="es-ES"/>
        </a:p>
      </dgm:t>
    </dgm:pt>
    <dgm:pt modelId="{29B3AB1F-AF58-43BF-91B9-3B9D23C8B425}">
      <dgm:prSet phldrT="[Texto]"/>
      <dgm:spPr/>
      <dgm:t>
        <a:bodyPr/>
        <a:lstStyle/>
        <a:p>
          <a:r>
            <a:rPr lang="en-US" dirty="0" err="1"/>
            <a:t>Madrid_desserts</a:t>
          </a:r>
          <a:endParaRPr lang="es-ES" dirty="0"/>
        </a:p>
      </dgm:t>
    </dgm:pt>
    <dgm:pt modelId="{FEA727BE-F348-4FCA-B403-A5EDC428EA3A}" type="parTrans" cxnId="{C795562D-48D4-4AD3-AB15-91AC0C1F1F5E}">
      <dgm:prSet/>
      <dgm:spPr/>
      <dgm:t>
        <a:bodyPr/>
        <a:lstStyle/>
        <a:p>
          <a:endParaRPr lang="es-ES"/>
        </a:p>
      </dgm:t>
    </dgm:pt>
    <dgm:pt modelId="{A646D83D-CA8B-4A49-9C00-D8388D773B1B}" type="sibTrans" cxnId="{C795562D-48D4-4AD3-AB15-91AC0C1F1F5E}">
      <dgm:prSet/>
      <dgm:spPr/>
      <dgm:t>
        <a:bodyPr/>
        <a:lstStyle/>
        <a:p>
          <a:endParaRPr lang="es-ES"/>
        </a:p>
      </dgm:t>
    </dgm:pt>
    <dgm:pt modelId="{08C0AF71-933A-4CF0-B36C-79941EF000BF}">
      <dgm:prSet phldrT="[Texto]"/>
      <dgm:spPr/>
      <dgm:t>
        <a:bodyPr/>
        <a:lstStyle/>
        <a:p>
          <a:r>
            <a:rPr lang="es-ES" dirty="0"/>
            <a:t>Ice </a:t>
          </a:r>
          <a:r>
            <a:rPr lang="es-ES" dirty="0" err="1"/>
            <a:t>Cream</a:t>
          </a:r>
          <a:r>
            <a:rPr lang="es-ES" dirty="0"/>
            <a:t> Shop</a:t>
          </a:r>
        </a:p>
      </dgm:t>
    </dgm:pt>
    <dgm:pt modelId="{3DDD4FFE-D305-4E2D-BE98-0BCB8879B64F}" type="parTrans" cxnId="{5611EFBB-CABA-4F47-A1A7-A9CBF3F3805C}">
      <dgm:prSet/>
      <dgm:spPr/>
      <dgm:t>
        <a:bodyPr/>
        <a:lstStyle/>
        <a:p>
          <a:endParaRPr lang="es-ES"/>
        </a:p>
      </dgm:t>
    </dgm:pt>
    <dgm:pt modelId="{2A4E9EF7-BFC7-48B5-99F4-21724C44DB7B}" type="sibTrans" cxnId="{5611EFBB-CABA-4F47-A1A7-A9CBF3F3805C}">
      <dgm:prSet/>
      <dgm:spPr/>
      <dgm:t>
        <a:bodyPr/>
        <a:lstStyle/>
        <a:p>
          <a:endParaRPr lang="es-ES"/>
        </a:p>
      </dgm:t>
    </dgm:pt>
    <dgm:pt modelId="{E8479ED1-3F56-4DDF-996E-DD5DD2E22483}">
      <dgm:prSet phldrT="[Texto]"/>
      <dgm:spPr/>
      <dgm:t>
        <a:bodyPr/>
        <a:lstStyle/>
        <a:p>
          <a:r>
            <a:rPr lang="es-ES" dirty="0"/>
            <a:t>Restaurant</a:t>
          </a:r>
        </a:p>
      </dgm:t>
    </dgm:pt>
    <dgm:pt modelId="{8E31C264-CC16-450E-A2BB-742E843D65D5}" type="parTrans" cxnId="{3AC78962-549A-48A2-9BB5-1CAAE8E07398}">
      <dgm:prSet/>
      <dgm:spPr/>
      <dgm:t>
        <a:bodyPr/>
        <a:lstStyle/>
        <a:p>
          <a:endParaRPr lang="es-ES"/>
        </a:p>
      </dgm:t>
    </dgm:pt>
    <dgm:pt modelId="{C697DE20-63B3-4924-8626-E30CF1E1125D}" type="sibTrans" cxnId="{3AC78962-549A-48A2-9BB5-1CAAE8E07398}">
      <dgm:prSet/>
      <dgm:spPr/>
      <dgm:t>
        <a:bodyPr/>
        <a:lstStyle/>
        <a:p>
          <a:endParaRPr lang="es-ES"/>
        </a:p>
      </dgm:t>
    </dgm:pt>
    <dgm:pt modelId="{096DA3D0-5FBD-432C-84B3-870C0B7C205F}">
      <dgm:prSet phldrT="[Texto]"/>
      <dgm:spPr/>
      <dgm:t>
        <a:bodyPr/>
        <a:lstStyle/>
        <a:p>
          <a:r>
            <a:rPr lang="es-ES" dirty="0" err="1"/>
            <a:t>Gastropub</a:t>
          </a:r>
          <a:endParaRPr lang="es-ES" dirty="0"/>
        </a:p>
      </dgm:t>
    </dgm:pt>
    <dgm:pt modelId="{F9972710-86E3-49E5-A573-332CCAA07E57}" type="parTrans" cxnId="{24695747-29C5-46A3-86F8-D5E420DD2332}">
      <dgm:prSet/>
      <dgm:spPr/>
      <dgm:t>
        <a:bodyPr/>
        <a:lstStyle/>
        <a:p>
          <a:endParaRPr lang="es-ES"/>
        </a:p>
      </dgm:t>
    </dgm:pt>
    <dgm:pt modelId="{04602D9D-4B1A-437D-874B-B178B19100F0}" type="sibTrans" cxnId="{24695747-29C5-46A3-86F8-D5E420DD2332}">
      <dgm:prSet/>
      <dgm:spPr/>
      <dgm:t>
        <a:bodyPr/>
        <a:lstStyle/>
        <a:p>
          <a:endParaRPr lang="es-ES"/>
        </a:p>
      </dgm:t>
    </dgm:pt>
    <dgm:pt modelId="{164CDD98-8F75-40C4-AB2A-335A2FEFEED4}">
      <dgm:prSet phldrT="[Texto]"/>
      <dgm:spPr/>
      <dgm:t>
        <a:bodyPr/>
        <a:lstStyle/>
        <a:p>
          <a:r>
            <a:rPr lang="es-ES" dirty="0" err="1"/>
            <a:t>Spanish</a:t>
          </a:r>
          <a:r>
            <a:rPr lang="es-ES" dirty="0"/>
            <a:t> Restaurant</a:t>
          </a:r>
        </a:p>
      </dgm:t>
    </dgm:pt>
    <dgm:pt modelId="{2A0B61A5-99A6-4318-B6FB-631A63945622}" type="parTrans" cxnId="{98939271-3D0A-421F-8CAB-B6D413E1AF7D}">
      <dgm:prSet/>
      <dgm:spPr/>
      <dgm:t>
        <a:bodyPr/>
        <a:lstStyle/>
        <a:p>
          <a:endParaRPr lang="es-ES"/>
        </a:p>
      </dgm:t>
    </dgm:pt>
    <dgm:pt modelId="{D6AC3232-37C9-4AD2-8BB6-4013CABBA5C6}" type="sibTrans" cxnId="{98939271-3D0A-421F-8CAB-B6D413E1AF7D}">
      <dgm:prSet/>
      <dgm:spPr/>
      <dgm:t>
        <a:bodyPr/>
        <a:lstStyle/>
        <a:p>
          <a:endParaRPr lang="es-ES"/>
        </a:p>
      </dgm:t>
    </dgm:pt>
    <dgm:pt modelId="{AA47DC02-B6D1-4369-865D-CA736ED66B70}">
      <dgm:prSet phldrT="[Texto]"/>
      <dgm:spPr/>
      <dgm:t>
        <a:bodyPr/>
        <a:lstStyle/>
        <a:p>
          <a:r>
            <a:rPr lang="es-ES" dirty="0" err="1"/>
            <a:t>Vegetarian</a:t>
          </a:r>
          <a:r>
            <a:rPr lang="es-ES" dirty="0"/>
            <a:t> / </a:t>
          </a:r>
          <a:r>
            <a:rPr lang="es-ES" dirty="0" err="1"/>
            <a:t>Vegan</a:t>
          </a:r>
          <a:r>
            <a:rPr lang="es-ES" dirty="0"/>
            <a:t> Restaurant</a:t>
          </a:r>
        </a:p>
      </dgm:t>
    </dgm:pt>
    <dgm:pt modelId="{B85EB219-C212-4412-A7F5-4F39F0B83786}" type="parTrans" cxnId="{AD68C8F2-3A8F-4A6B-AA7F-13DC81825071}">
      <dgm:prSet/>
      <dgm:spPr/>
      <dgm:t>
        <a:bodyPr/>
        <a:lstStyle/>
        <a:p>
          <a:endParaRPr lang="es-ES"/>
        </a:p>
      </dgm:t>
    </dgm:pt>
    <dgm:pt modelId="{9B94605F-3EE4-4130-B4B4-15E0B560F1FB}" type="sibTrans" cxnId="{AD68C8F2-3A8F-4A6B-AA7F-13DC81825071}">
      <dgm:prSet/>
      <dgm:spPr/>
      <dgm:t>
        <a:bodyPr/>
        <a:lstStyle/>
        <a:p>
          <a:endParaRPr lang="es-ES"/>
        </a:p>
      </dgm:t>
    </dgm:pt>
    <dgm:pt modelId="{9920F967-81FE-4478-A052-A42A1F93D672}">
      <dgm:prSet phldrT="[Texto]"/>
      <dgm:spPr/>
      <dgm:t>
        <a:bodyPr/>
        <a:lstStyle/>
        <a:p>
          <a:r>
            <a:rPr lang="es-ES" dirty="0" err="1"/>
            <a:t>Latin</a:t>
          </a:r>
          <a:r>
            <a:rPr lang="es-ES" dirty="0"/>
            <a:t> American Restaurant</a:t>
          </a:r>
        </a:p>
      </dgm:t>
    </dgm:pt>
    <dgm:pt modelId="{737162B2-098A-4384-9BE8-F49EC4166069}" type="parTrans" cxnId="{1EB53D19-6F77-4B65-8989-9010433CCAE9}">
      <dgm:prSet/>
      <dgm:spPr/>
      <dgm:t>
        <a:bodyPr/>
        <a:lstStyle/>
        <a:p>
          <a:endParaRPr lang="es-ES"/>
        </a:p>
      </dgm:t>
    </dgm:pt>
    <dgm:pt modelId="{E6AD981C-0F57-449E-BD37-A746C6F86CF1}" type="sibTrans" cxnId="{1EB53D19-6F77-4B65-8989-9010433CCAE9}">
      <dgm:prSet/>
      <dgm:spPr/>
      <dgm:t>
        <a:bodyPr/>
        <a:lstStyle/>
        <a:p>
          <a:endParaRPr lang="es-ES"/>
        </a:p>
      </dgm:t>
    </dgm:pt>
    <dgm:pt modelId="{4D6326E8-9C31-4534-B58E-D89DB617A2F2}">
      <dgm:prSet phldrT="[Texto]"/>
      <dgm:spPr/>
      <dgm:t>
        <a:bodyPr/>
        <a:lstStyle/>
        <a:p>
          <a:r>
            <a:rPr lang="es-ES" dirty="0"/>
            <a:t>Café</a:t>
          </a:r>
        </a:p>
      </dgm:t>
    </dgm:pt>
    <dgm:pt modelId="{CA21689B-7A2F-4824-9A05-55E67F7CF954}" type="parTrans" cxnId="{F4311CD1-FB1F-40E4-9449-C496AAEAEC95}">
      <dgm:prSet/>
      <dgm:spPr/>
      <dgm:t>
        <a:bodyPr/>
        <a:lstStyle/>
        <a:p>
          <a:endParaRPr lang="es-ES"/>
        </a:p>
      </dgm:t>
    </dgm:pt>
    <dgm:pt modelId="{42D1CE36-AEDE-440A-9235-6B092C2F76D3}" type="sibTrans" cxnId="{F4311CD1-FB1F-40E4-9449-C496AAEAEC95}">
      <dgm:prSet/>
      <dgm:spPr/>
      <dgm:t>
        <a:bodyPr/>
        <a:lstStyle/>
        <a:p>
          <a:endParaRPr lang="es-ES"/>
        </a:p>
      </dgm:t>
    </dgm:pt>
    <dgm:pt modelId="{1BE438DC-FFFC-41EA-BC95-C50965784C06}">
      <dgm:prSet phldrT="[Texto]"/>
      <dgm:spPr/>
      <dgm:t>
        <a:bodyPr/>
        <a:lstStyle/>
        <a:p>
          <a:r>
            <a:rPr lang="es-ES" dirty="0" err="1"/>
            <a:t>Wine</a:t>
          </a:r>
          <a:r>
            <a:rPr lang="es-ES" dirty="0"/>
            <a:t> Bar</a:t>
          </a:r>
        </a:p>
      </dgm:t>
    </dgm:pt>
    <dgm:pt modelId="{82D5156C-B3E2-4C38-BB68-6AA6EBD3409A}" type="parTrans" cxnId="{7238259D-3419-4798-A5EF-E0CCB7BAB4D9}">
      <dgm:prSet/>
      <dgm:spPr/>
      <dgm:t>
        <a:bodyPr/>
        <a:lstStyle/>
        <a:p>
          <a:endParaRPr lang="es-ES"/>
        </a:p>
      </dgm:t>
    </dgm:pt>
    <dgm:pt modelId="{6F50C9DE-8B33-43D5-8F34-FBE84405BE3F}" type="sibTrans" cxnId="{7238259D-3419-4798-A5EF-E0CCB7BAB4D9}">
      <dgm:prSet/>
      <dgm:spPr/>
      <dgm:t>
        <a:bodyPr/>
        <a:lstStyle/>
        <a:p>
          <a:endParaRPr lang="es-ES"/>
        </a:p>
      </dgm:t>
    </dgm:pt>
    <dgm:pt modelId="{A341F7F1-0365-464C-BC21-90C5B5FE7B23}">
      <dgm:prSet phldrT="[Texto]"/>
      <dgm:spPr/>
      <dgm:t>
        <a:bodyPr/>
        <a:lstStyle/>
        <a:p>
          <a:r>
            <a:rPr lang="es-ES" dirty="0"/>
            <a:t>French Restaurant</a:t>
          </a:r>
        </a:p>
      </dgm:t>
    </dgm:pt>
    <dgm:pt modelId="{8BCCBA7B-F56E-4142-BB24-0FC9BCA5A4CB}" type="parTrans" cxnId="{86F4E146-189D-4AFE-8C89-703E2E8F3DEC}">
      <dgm:prSet/>
      <dgm:spPr/>
      <dgm:t>
        <a:bodyPr/>
        <a:lstStyle/>
        <a:p>
          <a:endParaRPr lang="es-ES"/>
        </a:p>
      </dgm:t>
    </dgm:pt>
    <dgm:pt modelId="{9B185DB0-7C08-48A8-B39E-1B191F851209}" type="sibTrans" cxnId="{86F4E146-189D-4AFE-8C89-703E2E8F3DEC}">
      <dgm:prSet/>
      <dgm:spPr/>
      <dgm:t>
        <a:bodyPr/>
        <a:lstStyle/>
        <a:p>
          <a:endParaRPr lang="es-ES"/>
        </a:p>
      </dgm:t>
    </dgm:pt>
    <dgm:pt modelId="{3D9BA372-CB93-43F0-9512-6DA6A8113D9A}">
      <dgm:prSet phldrT="[Texto]"/>
      <dgm:spPr/>
      <dgm:t>
        <a:bodyPr/>
        <a:lstStyle/>
        <a:p>
          <a:r>
            <a:rPr lang="es-ES" dirty="0" err="1"/>
            <a:t>Cocktail</a:t>
          </a:r>
          <a:r>
            <a:rPr lang="es-ES" dirty="0"/>
            <a:t> Bar</a:t>
          </a:r>
        </a:p>
      </dgm:t>
    </dgm:pt>
    <dgm:pt modelId="{44DE1E94-EA2E-4253-B7CC-9C0B5BF76369}" type="parTrans" cxnId="{D848C445-99CF-467E-A52D-ED73BDA1D4E3}">
      <dgm:prSet/>
      <dgm:spPr/>
      <dgm:t>
        <a:bodyPr/>
        <a:lstStyle/>
        <a:p>
          <a:endParaRPr lang="es-ES"/>
        </a:p>
      </dgm:t>
    </dgm:pt>
    <dgm:pt modelId="{022792B3-8487-4B25-B57B-77CF7B9A9060}" type="sibTrans" cxnId="{D848C445-99CF-467E-A52D-ED73BDA1D4E3}">
      <dgm:prSet/>
      <dgm:spPr/>
      <dgm:t>
        <a:bodyPr/>
        <a:lstStyle/>
        <a:p>
          <a:endParaRPr lang="es-ES"/>
        </a:p>
      </dgm:t>
    </dgm:pt>
    <dgm:pt modelId="{C2EFA55C-45A1-4487-818A-3C1828CEECF9}">
      <dgm:prSet phldrT="[Texto]"/>
      <dgm:spPr/>
      <dgm:t>
        <a:bodyPr/>
        <a:lstStyle/>
        <a:p>
          <a:r>
            <a:rPr lang="es-ES" dirty="0" err="1"/>
            <a:t>Mexican</a:t>
          </a:r>
          <a:r>
            <a:rPr lang="es-ES" dirty="0"/>
            <a:t> Restaurant</a:t>
          </a:r>
        </a:p>
      </dgm:t>
    </dgm:pt>
    <dgm:pt modelId="{61CD3BF6-8938-49E0-94B4-67B2DE697284}" type="parTrans" cxnId="{30234CFA-B2CC-4725-8514-CDF51E3F3D96}">
      <dgm:prSet/>
      <dgm:spPr/>
      <dgm:t>
        <a:bodyPr/>
        <a:lstStyle/>
        <a:p>
          <a:endParaRPr lang="es-ES"/>
        </a:p>
      </dgm:t>
    </dgm:pt>
    <dgm:pt modelId="{4EAB1B1C-8DC3-4635-8DE1-3DA1FF1AC992}" type="sibTrans" cxnId="{30234CFA-B2CC-4725-8514-CDF51E3F3D96}">
      <dgm:prSet/>
      <dgm:spPr/>
      <dgm:t>
        <a:bodyPr/>
        <a:lstStyle/>
        <a:p>
          <a:endParaRPr lang="es-ES"/>
        </a:p>
      </dgm:t>
    </dgm:pt>
    <dgm:pt modelId="{0B9ED4F5-4B25-4AD3-BE38-0DEEB5AE8C84}">
      <dgm:prSet phldrT="[Texto]"/>
      <dgm:spPr/>
      <dgm:t>
        <a:bodyPr/>
        <a:lstStyle/>
        <a:p>
          <a:r>
            <a:rPr lang="es-ES" dirty="0" err="1"/>
            <a:t>Dumpling</a:t>
          </a:r>
          <a:r>
            <a:rPr lang="es-ES" dirty="0"/>
            <a:t> Restaurant</a:t>
          </a:r>
        </a:p>
      </dgm:t>
    </dgm:pt>
    <dgm:pt modelId="{4EA196B7-311F-4292-A7BE-BEB6E81A8642}" type="parTrans" cxnId="{31BB48AC-BF1C-49D8-9031-AC3A84DDC646}">
      <dgm:prSet/>
      <dgm:spPr/>
      <dgm:t>
        <a:bodyPr/>
        <a:lstStyle/>
        <a:p>
          <a:endParaRPr lang="es-ES"/>
        </a:p>
      </dgm:t>
    </dgm:pt>
    <dgm:pt modelId="{18AB53FB-A66F-4592-B665-ED5D560FB4FB}" type="sibTrans" cxnId="{31BB48AC-BF1C-49D8-9031-AC3A84DDC646}">
      <dgm:prSet/>
      <dgm:spPr/>
      <dgm:t>
        <a:bodyPr/>
        <a:lstStyle/>
        <a:p>
          <a:endParaRPr lang="es-ES"/>
        </a:p>
      </dgm:t>
    </dgm:pt>
    <dgm:pt modelId="{74314E11-2CEA-4243-9C90-BCB0986A049A}">
      <dgm:prSet phldrT="[Texto]"/>
      <dgm:spPr/>
      <dgm:t>
        <a:bodyPr/>
        <a:lstStyle/>
        <a:p>
          <a:r>
            <a:rPr lang="es-ES" dirty="0" err="1"/>
            <a:t>Mediterranean</a:t>
          </a:r>
          <a:r>
            <a:rPr lang="es-ES" dirty="0"/>
            <a:t> Restaurant</a:t>
          </a:r>
        </a:p>
      </dgm:t>
    </dgm:pt>
    <dgm:pt modelId="{86824EFF-8810-47D6-B016-659A2C21C0FE}" type="parTrans" cxnId="{25663D25-77B7-4349-A298-CBADBE4D6FDF}">
      <dgm:prSet/>
      <dgm:spPr/>
      <dgm:t>
        <a:bodyPr/>
        <a:lstStyle/>
        <a:p>
          <a:endParaRPr lang="es-ES"/>
        </a:p>
      </dgm:t>
    </dgm:pt>
    <dgm:pt modelId="{BD8AC1AB-AE98-4066-93DE-04969071E0B5}" type="sibTrans" cxnId="{25663D25-77B7-4349-A298-CBADBE4D6FDF}">
      <dgm:prSet/>
      <dgm:spPr/>
      <dgm:t>
        <a:bodyPr/>
        <a:lstStyle/>
        <a:p>
          <a:endParaRPr lang="es-ES"/>
        </a:p>
      </dgm:t>
    </dgm:pt>
    <dgm:pt modelId="{EDE7EE55-B961-4D55-A5DF-64D286E76302}">
      <dgm:prSet phldrT="[Texto]"/>
      <dgm:spPr/>
      <dgm:t>
        <a:bodyPr/>
        <a:lstStyle/>
        <a:p>
          <a:r>
            <a:rPr lang="es-ES" dirty="0"/>
            <a:t>Ramen Restaurant</a:t>
          </a:r>
        </a:p>
      </dgm:t>
    </dgm:pt>
    <dgm:pt modelId="{91D2F102-F6D1-4B6F-8C77-0C5DA28FD82F}" type="parTrans" cxnId="{7407CEEE-E065-4F3A-8960-3202DDC0D5BB}">
      <dgm:prSet/>
      <dgm:spPr/>
      <dgm:t>
        <a:bodyPr/>
        <a:lstStyle/>
        <a:p>
          <a:endParaRPr lang="es-ES"/>
        </a:p>
      </dgm:t>
    </dgm:pt>
    <dgm:pt modelId="{6B994CE2-96A7-409B-B38D-89C9FD214CB9}" type="sibTrans" cxnId="{7407CEEE-E065-4F3A-8960-3202DDC0D5BB}">
      <dgm:prSet/>
      <dgm:spPr/>
      <dgm:t>
        <a:bodyPr/>
        <a:lstStyle/>
        <a:p>
          <a:endParaRPr lang="es-ES"/>
        </a:p>
      </dgm:t>
    </dgm:pt>
    <dgm:pt modelId="{5812934A-9FE6-479A-8C7B-BADABC0ECF7D}">
      <dgm:prSet phldrT="[Texto]"/>
      <dgm:spPr/>
      <dgm:t>
        <a:bodyPr/>
        <a:lstStyle/>
        <a:p>
          <a:r>
            <a:rPr lang="es-ES" dirty="0"/>
            <a:t>American Restaurant</a:t>
          </a:r>
        </a:p>
      </dgm:t>
    </dgm:pt>
    <dgm:pt modelId="{BD1715A4-649E-4F81-B8D0-DEE0C7D05EB7}" type="parTrans" cxnId="{6F5AF417-A0A6-4B12-B067-7CD4B9CED6EB}">
      <dgm:prSet/>
      <dgm:spPr/>
      <dgm:t>
        <a:bodyPr/>
        <a:lstStyle/>
        <a:p>
          <a:endParaRPr lang="es-ES"/>
        </a:p>
      </dgm:t>
    </dgm:pt>
    <dgm:pt modelId="{2EB69E8A-4FF6-42DB-B62E-A063F66C3282}" type="sibTrans" cxnId="{6F5AF417-A0A6-4B12-B067-7CD4B9CED6EB}">
      <dgm:prSet/>
      <dgm:spPr/>
      <dgm:t>
        <a:bodyPr/>
        <a:lstStyle/>
        <a:p>
          <a:endParaRPr lang="es-ES"/>
        </a:p>
      </dgm:t>
    </dgm:pt>
    <dgm:pt modelId="{BB6A5105-3C15-4AC1-85D3-5F93D0F9DA45}">
      <dgm:prSet phldrT="[Texto]"/>
      <dgm:spPr/>
      <dgm:t>
        <a:bodyPr/>
        <a:lstStyle/>
        <a:p>
          <a:r>
            <a:rPr lang="en-US" dirty="0" err="1"/>
            <a:t>Madrid_fastfood</a:t>
          </a:r>
          <a:endParaRPr lang="es-ES" dirty="0"/>
        </a:p>
      </dgm:t>
    </dgm:pt>
    <dgm:pt modelId="{63793AAA-BE2F-4156-901B-485BC71F5FA2}" type="parTrans" cxnId="{F68ABCE5-0C70-4F0B-BE47-47FD95ACFF46}">
      <dgm:prSet/>
      <dgm:spPr/>
      <dgm:t>
        <a:bodyPr/>
        <a:lstStyle/>
        <a:p>
          <a:endParaRPr lang="es-ES"/>
        </a:p>
      </dgm:t>
    </dgm:pt>
    <dgm:pt modelId="{4EEC80B2-E3A8-4709-AB57-639844B20B6B}" type="sibTrans" cxnId="{F68ABCE5-0C70-4F0B-BE47-47FD95ACFF46}">
      <dgm:prSet/>
      <dgm:spPr/>
      <dgm:t>
        <a:bodyPr/>
        <a:lstStyle/>
        <a:p>
          <a:endParaRPr lang="es-ES"/>
        </a:p>
      </dgm:t>
    </dgm:pt>
    <dgm:pt modelId="{86F87ED5-3E22-4C19-8BAA-49A020577E45}">
      <dgm:prSet phldrT="[Texto]"/>
      <dgm:spPr/>
      <dgm:t>
        <a:bodyPr/>
        <a:lstStyle/>
        <a:p>
          <a:r>
            <a:rPr lang="es-ES" dirty="0"/>
            <a:t>Pizza Place</a:t>
          </a:r>
        </a:p>
      </dgm:t>
    </dgm:pt>
    <dgm:pt modelId="{3DAB5139-1F64-4506-AD9F-6FBAFE4577E7}" type="parTrans" cxnId="{5BCF7230-055F-47D8-A83A-632670857FA6}">
      <dgm:prSet/>
      <dgm:spPr/>
      <dgm:t>
        <a:bodyPr/>
        <a:lstStyle/>
        <a:p>
          <a:endParaRPr lang="es-ES"/>
        </a:p>
      </dgm:t>
    </dgm:pt>
    <dgm:pt modelId="{B81D8ADD-39EA-45CC-9318-9CD7A0E20C23}" type="sibTrans" cxnId="{5BCF7230-055F-47D8-A83A-632670857FA6}">
      <dgm:prSet/>
      <dgm:spPr/>
      <dgm:t>
        <a:bodyPr/>
        <a:lstStyle/>
        <a:p>
          <a:endParaRPr lang="es-ES"/>
        </a:p>
      </dgm:t>
    </dgm:pt>
    <dgm:pt modelId="{F648B2B4-2DF1-40AC-B95B-02CD7F644427}">
      <dgm:prSet phldrT="[Texto]"/>
      <dgm:spPr/>
      <dgm:t>
        <a:bodyPr/>
        <a:lstStyle/>
        <a:p>
          <a:r>
            <a:rPr lang="es-ES" dirty="0" err="1"/>
            <a:t>Seafood</a:t>
          </a:r>
          <a:r>
            <a:rPr lang="es-ES" dirty="0"/>
            <a:t> Restaurant</a:t>
          </a:r>
        </a:p>
      </dgm:t>
    </dgm:pt>
    <dgm:pt modelId="{597C00C9-E4F7-41DB-9E09-E82B0612AAC4}" type="parTrans" cxnId="{8EDA016F-1343-4464-BF35-42343140DFBB}">
      <dgm:prSet/>
      <dgm:spPr/>
      <dgm:t>
        <a:bodyPr/>
        <a:lstStyle/>
        <a:p>
          <a:endParaRPr lang="es-ES"/>
        </a:p>
      </dgm:t>
    </dgm:pt>
    <dgm:pt modelId="{F18C3351-9457-484F-8435-DA91E513F07A}" type="sibTrans" cxnId="{8EDA016F-1343-4464-BF35-42343140DFBB}">
      <dgm:prSet/>
      <dgm:spPr/>
      <dgm:t>
        <a:bodyPr/>
        <a:lstStyle/>
        <a:p>
          <a:endParaRPr lang="es-ES"/>
        </a:p>
      </dgm:t>
    </dgm:pt>
    <dgm:pt modelId="{53EA6205-E9B1-43F1-97A4-E4A5966F5226}">
      <dgm:prSet phldrT="[Texto]"/>
      <dgm:spPr/>
      <dgm:t>
        <a:bodyPr/>
        <a:lstStyle/>
        <a:p>
          <a:r>
            <a:rPr lang="es-ES" dirty="0" err="1"/>
            <a:t>Argentinian</a:t>
          </a:r>
          <a:r>
            <a:rPr lang="es-ES" dirty="0"/>
            <a:t> Restaurant</a:t>
          </a:r>
        </a:p>
      </dgm:t>
    </dgm:pt>
    <dgm:pt modelId="{CA43D42C-E8E8-46F4-83B1-C31B667AC830}" type="parTrans" cxnId="{A833F575-4F1D-4D23-A9D8-A97398CE7DF0}">
      <dgm:prSet/>
      <dgm:spPr/>
      <dgm:t>
        <a:bodyPr/>
        <a:lstStyle/>
        <a:p>
          <a:endParaRPr lang="es-ES"/>
        </a:p>
      </dgm:t>
    </dgm:pt>
    <dgm:pt modelId="{EEA8E9F0-08A5-4CC2-99C0-4746387ECA90}" type="sibTrans" cxnId="{A833F575-4F1D-4D23-A9D8-A97398CE7DF0}">
      <dgm:prSet/>
      <dgm:spPr/>
      <dgm:t>
        <a:bodyPr/>
        <a:lstStyle/>
        <a:p>
          <a:endParaRPr lang="es-ES"/>
        </a:p>
      </dgm:t>
    </dgm:pt>
    <dgm:pt modelId="{EF2B0648-14C2-47E7-8627-4F8FE6BF8568}">
      <dgm:prSet phldrT="[Texto]"/>
      <dgm:spPr/>
      <dgm:t>
        <a:bodyPr/>
        <a:lstStyle/>
        <a:p>
          <a:r>
            <a:rPr lang="es-ES" dirty="0" err="1"/>
            <a:t>Beer</a:t>
          </a:r>
          <a:r>
            <a:rPr lang="es-ES" dirty="0"/>
            <a:t> Garden</a:t>
          </a:r>
        </a:p>
      </dgm:t>
    </dgm:pt>
    <dgm:pt modelId="{C7650129-D65C-4BD0-B573-29EA88BE577B}" type="parTrans" cxnId="{26CFA6D0-50EB-48C2-82D8-FD02ADE68FAC}">
      <dgm:prSet/>
      <dgm:spPr/>
      <dgm:t>
        <a:bodyPr/>
        <a:lstStyle/>
        <a:p>
          <a:endParaRPr lang="es-ES"/>
        </a:p>
      </dgm:t>
    </dgm:pt>
    <dgm:pt modelId="{F1463FF4-548A-4723-9E67-16B07DE7D424}" type="sibTrans" cxnId="{26CFA6D0-50EB-48C2-82D8-FD02ADE68FAC}">
      <dgm:prSet/>
      <dgm:spPr/>
      <dgm:t>
        <a:bodyPr/>
        <a:lstStyle/>
        <a:p>
          <a:endParaRPr lang="es-ES"/>
        </a:p>
      </dgm:t>
    </dgm:pt>
    <dgm:pt modelId="{A5755C8A-A0B0-4B19-AD13-73551EB6CA7E}">
      <dgm:prSet phldrT="[Texto]"/>
      <dgm:spPr/>
      <dgm:t>
        <a:bodyPr/>
        <a:lstStyle/>
        <a:p>
          <a:r>
            <a:rPr lang="es-ES" dirty="0" err="1"/>
            <a:t>Breakfast</a:t>
          </a:r>
          <a:r>
            <a:rPr lang="es-ES" dirty="0"/>
            <a:t> Spot</a:t>
          </a:r>
        </a:p>
      </dgm:t>
    </dgm:pt>
    <dgm:pt modelId="{62523772-0DD5-4C34-A5CF-A4CF139F2104}" type="parTrans" cxnId="{D0C051BB-8B6E-4409-9847-4A669CD19F4F}">
      <dgm:prSet/>
      <dgm:spPr/>
      <dgm:t>
        <a:bodyPr/>
        <a:lstStyle/>
        <a:p>
          <a:endParaRPr lang="es-ES"/>
        </a:p>
      </dgm:t>
    </dgm:pt>
    <dgm:pt modelId="{76D038E2-934B-4CBB-B2A3-934F894FD0B7}" type="sibTrans" cxnId="{D0C051BB-8B6E-4409-9847-4A669CD19F4F}">
      <dgm:prSet/>
      <dgm:spPr/>
      <dgm:t>
        <a:bodyPr/>
        <a:lstStyle/>
        <a:p>
          <a:endParaRPr lang="es-ES"/>
        </a:p>
      </dgm:t>
    </dgm:pt>
    <dgm:pt modelId="{3A8D7FD5-C9FF-47D6-98B2-22698655C9FF}">
      <dgm:prSet phldrT="[Texto]"/>
      <dgm:spPr/>
      <dgm:t>
        <a:bodyPr/>
        <a:lstStyle/>
        <a:p>
          <a:r>
            <a:rPr lang="es-ES" dirty="0"/>
            <a:t>Sushi Restaurant</a:t>
          </a:r>
        </a:p>
      </dgm:t>
    </dgm:pt>
    <dgm:pt modelId="{1549FF56-E5B8-400A-92E5-69E604BD1591}" type="parTrans" cxnId="{235C1768-D74C-445B-A683-CF66B71A94E8}">
      <dgm:prSet/>
      <dgm:spPr/>
      <dgm:t>
        <a:bodyPr/>
        <a:lstStyle/>
        <a:p>
          <a:endParaRPr lang="es-ES"/>
        </a:p>
      </dgm:t>
    </dgm:pt>
    <dgm:pt modelId="{F3363D37-5D68-43F3-AFAD-447F8D94FC72}" type="sibTrans" cxnId="{235C1768-D74C-445B-A683-CF66B71A94E8}">
      <dgm:prSet/>
      <dgm:spPr/>
      <dgm:t>
        <a:bodyPr/>
        <a:lstStyle/>
        <a:p>
          <a:endParaRPr lang="es-ES"/>
        </a:p>
      </dgm:t>
    </dgm:pt>
    <dgm:pt modelId="{AD231C34-5299-462E-A8B5-250E1246EFFE}">
      <dgm:prSet phldrT="[Texto]"/>
      <dgm:spPr/>
      <dgm:t>
        <a:bodyPr/>
        <a:lstStyle/>
        <a:p>
          <a:r>
            <a:rPr lang="es-ES" dirty="0" err="1"/>
            <a:t>Pet</a:t>
          </a:r>
          <a:r>
            <a:rPr lang="es-ES" dirty="0"/>
            <a:t> Café</a:t>
          </a:r>
        </a:p>
      </dgm:t>
    </dgm:pt>
    <dgm:pt modelId="{85E2241A-C94E-497A-ADC1-A4B7B0E0EE42}" type="parTrans" cxnId="{2DE5D505-3237-4689-99FC-4EDBFDE1131E}">
      <dgm:prSet/>
      <dgm:spPr/>
      <dgm:t>
        <a:bodyPr/>
        <a:lstStyle/>
        <a:p>
          <a:endParaRPr lang="es-ES"/>
        </a:p>
      </dgm:t>
    </dgm:pt>
    <dgm:pt modelId="{22879134-0592-4DCF-B557-74619AD7DA23}" type="sibTrans" cxnId="{2DE5D505-3237-4689-99FC-4EDBFDE1131E}">
      <dgm:prSet/>
      <dgm:spPr/>
      <dgm:t>
        <a:bodyPr/>
        <a:lstStyle/>
        <a:p>
          <a:endParaRPr lang="es-ES"/>
        </a:p>
      </dgm:t>
    </dgm:pt>
    <dgm:pt modelId="{FE7DB577-5F31-4C98-AFE8-DE33FC981071}">
      <dgm:prSet phldrT="[Texto]"/>
      <dgm:spPr/>
      <dgm:t>
        <a:bodyPr/>
        <a:lstStyle/>
        <a:p>
          <a:r>
            <a:rPr lang="es-ES" dirty="0"/>
            <a:t>Thai Restaurant</a:t>
          </a:r>
        </a:p>
      </dgm:t>
    </dgm:pt>
    <dgm:pt modelId="{1E4C7A00-63B6-49B9-ACD5-9428C9275B47}" type="parTrans" cxnId="{C751BB1A-7EEF-4910-AEB5-29FE79CE85FC}">
      <dgm:prSet/>
      <dgm:spPr/>
      <dgm:t>
        <a:bodyPr/>
        <a:lstStyle/>
        <a:p>
          <a:endParaRPr lang="es-ES"/>
        </a:p>
      </dgm:t>
    </dgm:pt>
    <dgm:pt modelId="{4DEBE245-2856-4496-91AB-8359D74B745F}" type="sibTrans" cxnId="{C751BB1A-7EEF-4910-AEB5-29FE79CE85FC}">
      <dgm:prSet/>
      <dgm:spPr/>
      <dgm:t>
        <a:bodyPr/>
        <a:lstStyle/>
        <a:p>
          <a:endParaRPr lang="es-ES"/>
        </a:p>
      </dgm:t>
    </dgm:pt>
    <dgm:pt modelId="{8A491F3A-B253-45E4-962E-CE30024DFFF1}">
      <dgm:prSet phldrT="[Texto]"/>
      <dgm:spPr/>
      <dgm:t>
        <a:bodyPr/>
        <a:lstStyle/>
        <a:p>
          <a:r>
            <a:rPr lang="es-ES" dirty="0" err="1"/>
            <a:t>Grilled</a:t>
          </a:r>
          <a:r>
            <a:rPr lang="es-ES" dirty="0"/>
            <a:t> </a:t>
          </a:r>
          <a:r>
            <a:rPr lang="es-ES" dirty="0" err="1"/>
            <a:t>Meat</a:t>
          </a:r>
          <a:r>
            <a:rPr lang="es-ES" dirty="0"/>
            <a:t> Restaurant</a:t>
          </a:r>
        </a:p>
      </dgm:t>
    </dgm:pt>
    <dgm:pt modelId="{B8ACB278-A223-4607-A1C7-042552BF674A}" type="parTrans" cxnId="{BFB38E39-49AE-41E1-9A12-848A42592B3F}">
      <dgm:prSet/>
      <dgm:spPr/>
      <dgm:t>
        <a:bodyPr/>
        <a:lstStyle/>
        <a:p>
          <a:endParaRPr lang="es-ES"/>
        </a:p>
      </dgm:t>
    </dgm:pt>
    <dgm:pt modelId="{193EB717-298E-489D-9AB5-22CD2DABC563}" type="sibTrans" cxnId="{BFB38E39-49AE-41E1-9A12-848A42592B3F}">
      <dgm:prSet/>
      <dgm:spPr/>
      <dgm:t>
        <a:bodyPr/>
        <a:lstStyle/>
        <a:p>
          <a:endParaRPr lang="es-ES"/>
        </a:p>
      </dgm:t>
    </dgm:pt>
    <dgm:pt modelId="{E7A8D2C2-8BF8-413A-A943-B4B5625005A4}">
      <dgm:prSet phldrT="[Texto]"/>
      <dgm:spPr/>
      <dgm:t>
        <a:bodyPr/>
        <a:lstStyle/>
        <a:p>
          <a:r>
            <a:rPr lang="es-ES" dirty="0"/>
            <a:t>Molecular </a:t>
          </a:r>
          <a:r>
            <a:rPr lang="es-ES" dirty="0" err="1"/>
            <a:t>Gastronomy</a:t>
          </a:r>
          <a:r>
            <a:rPr lang="es-ES" dirty="0"/>
            <a:t> Restaurant</a:t>
          </a:r>
        </a:p>
      </dgm:t>
    </dgm:pt>
    <dgm:pt modelId="{D4840C7E-47F0-44E8-A96E-5D7651069F86}" type="parTrans" cxnId="{00567C0F-F2B7-4F26-8B07-A05B31F43B9B}">
      <dgm:prSet/>
      <dgm:spPr/>
      <dgm:t>
        <a:bodyPr/>
        <a:lstStyle/>
        <a:p>
          <a:endParaRPr lang="es-ES"/>
        </a:p>
      </dgm:t>
    </dgm:pt>
    <dgm:pt modelId="{B3B79632-2CA2-4DEE-9A87-4FED3ECAF22F}" type="sibTrans" cxnId="{00567C0F-F2B7-4F26-8B07-A05B31F43B9B}">
      <dgm:prSet/>
      <dgm:spPr/>
      <dgm:t>
        <a:bodyPr/>
        <a:lstStyle/>
        <a:p>
          <a:endParaRPr lang="es-ES"/>
        </a:p>
      </dgm:t>
    </dgm:pt>
    <dgm:pt modelId="{826BE32B-D770-4097-BFE9-F6A736099C3A}">
      <dgm:prSet phldrT="[Texto]"/>
      <dgm:spPr/>
      <dgm:t>
        <a:bodyPr/>
        <a:lstStyle/>
        <a:p>
          <a:r>
            <a:rPr lang="es-ES" dirty="0" err="1"/>
            <a:t>African</a:t>
          </a:r>
          <a:r>
            <a:rPr lang="es-ES" dirty="0"/>
            <a:t> Restaurant</a:t>
          </a:r>
        </a:p>
      </dgm:t>
    </dgm:pt>
    <dgm:pt modelId="{C8E7D1F8-6096-4D89-BB4F-D1FFF4F4B493}" type="parTrans" cxnId="{A5F87984-3B38-481B-9DC4-5F4EE853E640}">
      <dgm:prSet/>
      <dgm:spPr/>
      <dgm:t>
        <a:bodyPr/>
        <a:lstStyle/>
        <a:p>
          <a:endParaRPr lang="es-ES"/>
        </a:p>
      </dgm:t>
    </dgm:pt>
    <dgm:pt modelId="{E21CDBE7-B159-4713-A2B2-9C850B358569}" type="sibTrans" cxnId="{A5F87984-3B38-481B-9DC4-5F4EE853E640}">
      <dgm:prSet/>
      <dgm:spPr/>
      <dgm:t>
        <a:bodyPr/>
        <a:lstStyle/>
        <a:p>
          <a:endParaRPr lang="es-ES"/>
        </a:p>
      </dgm:t>
    </dgm:pt>
    <dgm:pt modelId="{C1794B2E-BD06-49F2-82C2-0E31C0F4D673}">
      <dgm:prSet phldrT="[Texto]"/>
      <dgm:spPr/>
      <dgm:t>
        <a:bodyPr/>
        <a:lstStyle/>
        <a:p>
          <a:r>
            <a:rPr lang="es-ES" dirty="0" err="1"/>
            <a:t>Asian</a:t>
          </a:r>
          <a:r>
            <a:rPr lang="es-ES" dirty="0"/>
            <a:t> Restaurant</a:t>
          </a:r>
        </a:p>
      </dgm:t>
    </dgm:pt>
    <dgm:pt modelId="{C8949148-923A-4B22-9D5D-F9EC4BCF5E58}" type="parTrans" cxnId="{EF0B000C-D52A-44D6-AB5E-A32C29379470}">
      <dgm:prSet/>
      <dgm:spPr/>
      <dgm:t>
        <a:bodyPr/>
        <a:lstStyle/>
        <a:p>
          <a:endParaRPr lang="es-ES"/>
        </a:p>
      </dgm:t>
    </dgm:pt>
    <dgm:pt modelId="{88966937-1AE4-4C48-BAB2-3F0872A10B36}" type="sibTrans" cxnId="{EF0B000C-D52A-44D6-AB5E-A32C29379470}">
      <dgm:prSet/>
      <dgm:spPr/>
      <dgm:t>
        <a:bodyPr/>
        <a:lstStyle/>
        <a:p>
          <a:endParaRPr lang="es-ES"/>
        </a:p>
      </dgm:t>
    </dgm:pt>
    <dgm:pt modelId="{CE2B97C3-47BB-42F1-8106-AED4BA44A14B}">
      <dgm:prSet phldrT="[Texto]"/>
      <dgm:spPr/>
      <dgm:t>
        <a:bodyPr/>
        <a:lstStyle/>
        <a:p>
          <a:r>
            <a:rPr lang="es-ES" dirty="0" err="1"/>
            <a:t>Italian</a:t>
          </a:r>
          <a:r>
            <a:rPr lang="es-ES" dirty="0"/>
            <a:t> Restaurant</a:t>
          </a:r>
        </a:p>
      </dgm:t>
    </dgm:pt>
    <dgm:pt modelId="{79E0B29B-975C-4EF9-AC96-3B2132DCDB48}" type="parTrans" cxnId="{32DAEBA9-D01D-4C85-86A0-5D6D83A8FB77}">
      <dgm:prSet/>
      <dgm:spPr/>
      <dgm:t>
        <a:bodyPr/>
        <a:lstStyle/>
        <a:p>
          <a:endParaRPr lang="es-ES"/>
        </a:p>
      </dgm:t>
    </dgm:pt>
    <dgm:pt modelId="{D58EC913-713A-4655-A1E7-5A1A6F58F7CC}" type="sibTrans" cxnId="{32DAEBA9-D01D-4C85-86A0-5D6D83A8FB77}">
      <dgm:prSet/>
      <dgm:spPr/>
      <dgm:t>
        <a:bodyPr/>
        <a:lstStyle/>
        <a:p>
          <a:endParaRPr lang="es-ES"/>
        </a:p>
      </dgm:t>
    </dgm:pt>
    <dgm:pt modelId="{65EAC120-2EB9-4141-88FE-8138930E1B9B}">
      <dgm:prSet phldrT="[Texto]"/>
      <dgm:spPr/>
      <dgm:t>
        <a:bodyPr/>
        <a:lstStyle/>
        <a:p>
          <a:r>
            <a:rPr lang="es-ES" dirty="0" err="1"/>
            <a:t>Indian</a:t>
          </a:r>
          <a:r>
            <a:rPr lang="es-ES" dirty="0"/>
            <a:t> Restaurant</a:t>
          </a:r>
        </a:p>
      </dgm:t>
    </dgm:pt>
    <dgm:pt modelId="{D61519DE-87A9-430F-9EE8-34DA537EA9D9}" type="parTrans" cxnId="{55CB289A-FB62-446A-8D7E-F7375FFF602E}">
      <dgm:prSet/>
      <dgm:spPr/>
      <dgm:t>
        <a:bodyPr/>
        <a:lstStyle/>
        <a:p>
          <a:endParaRPr lang="es-ES"/>
        </a:p>
      </dgm:t>
    </dgm:pt>
    <dgm:pt modelId="{6528DD4C-BE92-47F1-B4C5-6BEEBD45B205}" type="sibTrans" cxnId="{55CB289A-FB62-446A-8D7E-F7375FFF602E}">
      <dgm:prSet/>
      <dgm:spPr/>
      <dgm:t>
        <a:bodyPr/>
        <a:lstStyle/>
        <a:p>
          <a:endParaRPr lang="es-ES"/>
        </a:p>
      </dgm:t>
    </dgm:pt>
    <dgm:pt modelId="{BCCBE7F0-13AC-4B52-B742-A080B094E051}">
      <dgm:prSet phldrT="[Texto]"/>
      <dgm:spPr/>
      <dgm:t>
        <a:bodyPr/>
        <a:lstStyle/>
        <a:p>
          <a:r>
            <a:rPr lang="es-ES" dirty="0" err="1"/>
            <a:t>Theme</a:t>
          </a:r>
          <a:r>
            <a:rPr lang="es-ES" dirty="0"/>
            <a:t> Restaurant</a:t>
          </a:r>
        </a:p>
      </dgm:t>
    </dgm:pt>
    <dgm:pt modelId="{3EB37417-302F-4FA1-8D37-0687D2426189}" type="parTrans" cxnId="{C64CABFA-A775-44F0-8666-A55043C6F5A0}">
      <dgm:prSet/>
      <dgm:spPr/>
      <dgm:t>
        <a:bodyPr/>
        <a:lstStyle/>
        <a:p>
          <a:endParaRPr lang="es-ES"/>
        </a:p>
      </dgm:t>
    </dgm:pt>
    <dgm:pt modelId="{752A6942-C657-4EEA-97CC-4A3B5DE119A3}" type="sibTrans" cxnId="{C64CABFA-A775-44F0-8666-A55043C6F5A0}">
      <dgm:prSet/>
      <dgm:spPr/>
      <dgm:t>
        <a:bodyPr/>
        <a:lstStyle/>
        <a:p>
          <a:endParaRPr lang="es-ES"/>
        </a:p>
      </dgm:t>
    </dgm:pt>
    <dgm:pt modelId="{3424BE50-C004-495E-A7F6-E832328CD83A}">
      <dgm:prSet phldrT="[Texto]"/>
      <dgm:spPr/>
      <dgm:t>
        <a:bodyPr/>
        <a:lstStyle/>
        <a:p>
          <a:r>
            <a:rPr lang="es-ES" dirty="0" err="1"/>
            <a:t>Japanese</a:t>
          </a:r>
          <a:r>
            <a:rPr lang="es-ES" dirty="0"/>
            <a:t> Restaurant</a:t>
          </a:r>
        </a:p>
      </dgm:t>
    </dgm:pt>
    <dgm:pt modelId="{D3B50B7F-89A8-4AF1-932B-C945D02CA109}" type="parTrans" cxnId="{2D7A4B32-6C0D-4515-81A6-BEA2C35BC2C5}">
      <dgm:prSet/>
      <dgm:spPr/>
      <dgm:t>
        <a:bodyPr/>
        <a:lstStyle/>
        <a:p>
          <a:endParaRPr lang="es-ES"/>
        </a:p>
      </dgm:t>
    </dgm:pt>
    <dgm:pt modelId="{4D05664D-B9D9-4C84-A636-2E1BF5330C18}" type="sibTrans" cxnId="{2D7A4B32-6C0D-4515-81A6-BEA2C35BC2C5}">
      <dgm:prSet/>
      <dgm:spPr/>
      <dgm:t>
        <a:bodyPr/>
        <a:lstStyle/>
        <a:p>
          <a:endParaRPr lang="es-ES"/>
        </a:p>
      </dgm:t>
    </dgm:pt>
    <dgm:pt modelId="{7B8E5B6E-AD26-4460-8864-AF44B86B01F3}">
      <dgm:prSet phldrT="[Texto]"/>
      <dgm:spPr/>
      <dgm:t>
        <a:bodyPr/>
        <a:lstStyle/>
        <a:p>
          <a:r>
            <a:rPr lang="es-ES" dirty="0"/>
            <a:t>Cuban Restaurant</a:t>
          </a:r>
        </a:p>
      </dgm:t>
    </dgm:pt>
    <dgm:pt modelId="{27274FF6-98A3-495C-9F41-F2B6D7585C6D}" type="parTrans" cxnId="{90BA54F0-9E8F-4AE5-80AF-5EA8DBB7A600}">
      <dgm:prSet/>
      <dgm:spPr/>
      <dgm:t>
        <a:bodyPr/>
        <a:lstStyle/>
        <a:p>
          <a:endParaRPr lang="es-ES"/>
        </a:p>
      </dgm:t>
    </dgm:pt>
    <dgm:pt modelId="{77980CC2-3CCC-425D-B229-0912FC0BB287}" type="sibTrans" cxnId="{90BA54F0-9E8F-4AE5-80AF-5EA8DBB7A600}">
      <dgm:prSet/>
      <dgm:spPr/>
      <dgm:t>
        <a:bodyPr/>
        <a:lstStyle/>
        <a:p>
          <a:endParaRPr lang="es-ES"/>
        </a:p>
      </dgm:t>
    </dgm:pt>
    <dgm:pt modelId="{9B4E1C04-7274-4ADB-AAEB-2020194F77C6}">
      <dgm:prSet phldrT="[Texto]"/>
      <dgm:spPr/>
      <dgm:t>
        <a:bodyPr/>
        <a:lstStyle/>
        <a:p>
          <a:r>
            <a:rPr lang="es-ES" dirty="0" err="1"/>
            <a:t>Noodle</a:t>
          </a:r>
          <a:r>
            <a:rPr lang="es-ES" dirty="0"/>
            <a:t> House</a:t>
          </a:r>
        </a:p>
      </dgm:t>
    </dgm:pt>
    <dgm:pt modelId="{B687AABA-EFF0-4BD4-B7B8-2A3FC0EB9F5F}" type="parTrans" cxnId="{3932A4E9-457E-4427-A6C4-94F0FADD9EA9}">
      <dgm:prSet/>
      <dgm:spPr/>
      <dgm:t>
        <a:bodyPr/>
        <a:lstStyle/>
        <a:p>
          <a:endParaRPr lang="es-ES"/>
        </a:p>
      </dgm:t>
    </dgm:pt>
    <dgm:pt modelId="{A0EF5620-B5DA-408D-92E0-959B6024DE23}" type="sibTrans" cxnId="{3932A4E9-457E-4427-A6C4-94F0FADD9EA9}">
      <dgm:prSet/>
      <dgm:spPr/>
      <dgm:t>
        <a:bodyPr/>
        <a:lstStyle/>
        <a:p>
          <a:endParaRPr lang="es-ES"/>
        </a:p>
      </dgm:t>
    </dgm:pt>
    <dgm:pt modelId="{AA27DA5F-AF22-4B6F-A32E-114CA5238944}">
      <dgm:prSet phldrT="[Texto]"/>
      <dgm:spPr/>
      <dgm:t>
        <a:bodyPr/>
        <a:lstStyle/>
        <a:p>
          <a:r>
            <a:rPr lang="es-ES" dirty="0" err="1"/>
            <a:t>Creperie</a:t>
          </a:r>
          <a:endParaRPr lang="es-ES" dirty="0"/>
        </a:p>
      </dgm:t>
    </dgm:pt>
    <dgm:pt modelId="{FB9AF97E-43CB-4C98-839A-848F45C0C40A}" type="parTrans" cxnId="{87835998-3984-4706-BD09-377755DC13B3}">
      <dgm:prSet/>
      <dgm:spPr/>
      <dgm:t>
        <a:bodyPr/>
        <a:lstStyle/>
        <a:p>
          <a:endParaRPr lang="es-ES"/>
        </a:p>
      </dgm:t>
    </dgm:pt>
    <dgm:pt modelId="{81EFBDE4-5A79-48BC-BAC1-9D716682960B}" type="sibTrans" cxnId="{87835998-3984-4706-BD09-377755DC13B3}">
      <dgm:prSet/>
      <dgm:spPr/>
      <dgm:t>
        <a:bodyPr/>
        <a:lstStyle/>
        <a:p>
          <a:endParaRPr lang="es-ES"/>
        </a:p>
      </dgm:t>
    </dgm:pt>
    <dgm:pt modelId="{AA1F5EB7-55E8-4ECE-B75C-2A2AB25F8C84}">
      <dgm:prSet phldrT="[Texto]"/>
      <dgm:spPr/>
      <dgm:t>
        <a:bodyPr/>
        <a:lstStyle/>
        <a:p>
          <a:r>
            <a:rPr lang="es-ES" dirty="0" err="1"/>
            <a:t>Food</a:t>
          </a:r>
          <a:r>
            <a:rPr lang="es-ES" dirty="0"/>
            <a:t> &amp; </a:t>
          </a:r>
          <a:r>
            <a:rPr lang="es-ES" dirty="0" err="1"/>
            <a:t>Drink</a:t>
          </a:r>
          <a:r>
            <a:rPr lang="es-ES" dirty="0"/>
            <a:t> Shop</a:t>
          </a:r>
        </a:p>
      </dgm:t>
    </dgm:pt>
    <dgm:pt modelId="{7C512627-A30B-4F88-9408-4B61AC040C2F}" type="parTrans" cxnId="{D13474DE-8AF0-4CC6-8F35-2D4061B94008}">
      <dgm:prSet/>
      <dgm:spPr/>
      <dgm:t>
        <a:bodyPr/>
        <a:lstStyle/>
        <a:p>
          <a:endParaRPr lang="es-ES"/>
        </a:p>
      </dgm:t>
    </dgm:pt>
    <dgm:pt modelId="{6292BA19-25EA-44FD-AB50-16105C98AC9E}" type="sibTrans" cxnId="{D13474DE-8AF0-4CC6-8F35-2D4061B94008}">
      <dgm:prSet/>
      <dgm:spPr/>
      <dgm:t>
        <a:bodyPr/>
        <a:lstStyle/>
        <a:p>
          <a:endParaRPr lang="es-ES"/>
        </a:p>
      </dgm:t>
    </dgm:pt>
    <dgm:pt modelId="{D6C51459-95DF-4F6E-88A1-6B8FAAB24531}">
      <dgm:prSet phldrT="[Texto]"/>
      <dgm:spPr/>
      <dgm:t>
        <a:bodyPr/>
        <a:lstStyle/>
        <a:p>
          <a:r>
            <a:rPr lang="es-ES" dirty="0" err="1"/>
            <a:t>Dessert</a:t>
          </a:r>
          <a:r>
            <a:rPr lang="es-ES" dirty="0"/>
            <a:t> Shop</a:t>
          </a:r>
        </a:p>
      </dgm:t>
    </dgm:pt>
    <dgm:pt modelId="{0E2FB3B6-CAF2-4BE0-8426-FC2B71C7D0E8}" type="parTrans" cxnId="{98C892C1-782E-4B42-8976-E3740AC32164}">
      <dgm:prSet/>
      <dgm:spPr/>
      <dgm:t>
        <a:bodyPr/>
        <a:lstStyle/>
        <a:p>
          <a:endParaRPr lang="es-ES"/>
        </a:p>
      </dgm:t>
    </dgm:pt>
    <dgm:pt modelId="{78C09946-F93D-4E3A-8D7B-0C6FE2FAD3AC}" type="sibTrans" cxnId="{98C892C1-782E-4B42-8976-E3740AC32164}">
      <dgm:prSet/>
      <dgm:spPr/>
      <dgm:t>
        <a:bodyPr/>
        <a:lstStyle/>
        <a:p>
          <a:endParaRPr lang="es-ES"/>
        </a:p>
      </dgm:t>
    </dgm:pt>
    <dgm:pt modelId="{86E02E66-5D33-487C-B327-1791FB46E890}">
      <dgm:prSet phldrT="[Texto]"/>
      <dgm:spPr/>
      <dgm:t>
        <a:bodyPr/>
        <a:lstStyle/>
        <a:p>
          <a:r>
            <a:rPr lang="es-ES" dirty="0"/>
            <a:t>Juice Bar</a:t>
          </a:r>
        </a:p>
      </dgm:t>
    </dgm:pt>
    <dgm:pt modelId="{09706E6D-7D97-46EC-B62C-51C9B69C0D49}" type="parTrans" cxnId="{BF999BC8-3C76-4A58-BFA2-C91C21CD62A3}">
      <dgm:prSet/>
      <dgm:spPr/>
      <dgm:t>
        <a:bodyPr/>
        <a:lstStyle/>
        <a:p>
          <a:endParaRPr lang="es-ES"/>
        </a:p>
      </dgm:t>
    </dgm:pt>
    <dgm:pt modelId="{4EB32F14-C208-4554-8554-DB563C08A853}" type="sibTrans" cxnId="{BF999BC8-3C76-4A58-BFA2-C91C21CD62A3}">
      <dgm:prSet/>
      <dgm:spPr/>
      <dgm:t>
        <a:bodyPr/>
        <a:lstStyle/>
        <a:p>
          <a:endParaRPr lang="es-ES"/>
        </a:p>
      </dgm:t>
    </dgm:pt>
    <dgm:pt modelId="{96773A00-259B-4049-8679-C72807225AC2}">
      <dgm:prSet phldrT="[Texto]"/>
      <dgm:spPr/>
      <dgm:t>
        <a:bodyPr/>
        <a:lstStyle/>
        <a:p>
          <a:r>
            <a:rPr lang="es-ES" dirty="0"/>
            <a:t>Gay Bar</a:t>
          </a:r>
        </a:p>
      </dgm:t>
    </dgm:pt>
    <dgm:pt modelId="{9B5C05C5-1F25-4EC9-BB19-CB235716AA4D}" type="parTrans" cxnId="{230F2563-9744-45F0-8C8A-C381360A540D}">
      <dgm:prSet/>
      <dgm:spPr/>
      <dgm:t>
        <a:bodyPr/>
        <a:lstStyle/>
        <a:p>
          <a:endParaRPr lang="es-ES"/>
        </a:p>
      </dgm:t>
    </dgm:pt>
    <dgm:pt modelId="{A110B767-04B5-4BAB-8F8A-52A096B940FE}" type="sibTrans" cxnId="{230F2563-9744-45F0-8C8A-C381360A540D}">
      <dgm:prSet/>
      <dgm:spPr/>
      <dgm:t>
        <a:bodyPr/>
        <a:lstStyle/>
        <a:p>
          <a:endParaRPr lang="es-ES"/>
        </a:p>
      </dgm:t>
    </dgm:pt>
    <dgm:pt modelId="{77F57155-8393-45EA-BA99-1C82821698A2}">
      <dgm:prSet phldrT="[Texto]"/>
      <dgm:spPr/>
      <dgm:t>
        <a:bodyPr/>
        <a:lstStyle/>
        <a:p>
          <a:r>
            <a:rPr lang="es-ES" dirty="0"/>
            <a:t>Salad Place</a:t>
          </a:r>
        </a:p>
      </dgm:t>
    </dgm:pt>
    <dgm:pt modelId="{E9E0DCDE-2CA5-42C0-AC8C-E3002F7AADC9}" type="parTrans" cxnId="{BD8D9D36-A95F-44FE-83A8-0B67DBF27CA1}">
      <dgm:prSet/>
      <dgm:spPr/>
      <dgm:t>
        <a:bodyPr/>
        <a:lstStyle/>
        <a:p>
          <a:endParaRPr lang="es-ES"/>
        </a:p>
      </dgm:t>
    </dgm:pt>
    <dgm:pt modelId="{0A38828B-29B5-4CA8-9C49-7A64C8712237}" type="sibTrans" cxnId="{BD8D9D36-A95F-44FE-83A8-0B67DBF27CA1}">
      <dgm:prSet/>
      <dgm:spPr/>
      <dgm:t>
        <a:bodyPr/>
        <a:lstStyle/>
        <a:p>
          <a:endParaRPr lang="es-ES"/>
        </a:p>
      </dgm:t>
    </dgm:pt>
    <dgm:pt modelId="{F9FC3F8D-498E-4FB1-A777-21FE4E587684}">
      <dgm:prSet phldrT="[Texto]"/>
      <dgm:spPr/>
      <dgm:t>
        <a:bodyPr/>
        <a:lstStyle/>
        <a:p>
          <a:r>
            <a:rPr lang="es-ES" dirty="0" err="1"/>
            <a:t>Hawaiian</a:t>
          </a:r>
          <a:r>
            <a:rPr lang="es-ES" dirty="0"/>
            <a:t> Restaurant</a:t>
          </a:r>
        </a:p>
      </dgm:t>
    </dgm:pt>
    <dgm:pt modelId="{19056908-1E79-482E-B2D7-ECEE75ABA56B}" type="parTrans" cxnId="{BE7E18F5-C276-4CBE-BE6A-1D344FBE6D97}">
      <dgm:prSet/>
      <dgm:spPr/>
      <dgm:t>
        <a:bodyPr/>
        <a:lstStyle/>
        <a:p>
          <a:endParaRPr lang="es-ES"/>
        </a:p>
      </dgm:t>
    </dgm:pt>
    <dgm:pt modelId="{9C0DDCEC-7769-4E16-BD21-FEF6E8E6F228}" type="sibTrans" cxnId="{BE7E18F5-C276-4CBE-BE6A-1D344FBE6D97}">
      <dgm:prSet/>
      <dgm:spPr/>
      <dgm:t>
        <a:bodyPr/>
        <a:lstStyle/>
        <a:p>
          <a:endParaRPr lang="es-ES"/>
        </a:p>
      </dgm:t>
    </dgm:pt>
    <dgm:pt modelId="{3985DB92-4A4B-48C8-BA4A-877933B3D60E}">
      <dgm:prSet phldrT="[Texto]"/>
      <dgm:spPr/>
      <dgm:t>
        <a:bodyPr/>
        <a:lstStyle/>
        <a:p>
          <a:r>
            <a:rPr lang="es-ES"/>
            <a:t>Burger Joint</a:t>
          </a:r>
          <a:endParaRPr lang="es-ES" dirty="0"/>
        </a:p>
      </dgm:t>
    </dgm:pt>
    <dgm:pt modelId="{816563F2-8F77-4C65-84AE-6198701C668A}" type="parTrans" cxnId="{967210EA-D54C-4B89-98F2-9FC555CD22EC}">
      <dgm:prSet/>
      <dgm:spPr/>
      <dgm:t>
        <a:bodyPr/>
        <a:lstStyle/>
        <a:p>
          <a:endParaRPr lang="es-ES"/>
        </a:p>
      </dgm:t>
    </dgm:pt>
    <dgm:pt modelId="{864A7A3A-B589-47B1-92C1-975F55ECF985}" type="sibTrans" cxnId="{967210EA-D54C-4B89-98F2-9FC555CD22EC}">
      <dgm:prSet/>
      <dgm:spPr/>
      <dgm:t>
        <a:bodyPr/>
        <a:lstStyle/>
        <a:p>
          <a:endParaRPr lang="es-ES"/>
        </a:p>
      </dgm:t>
    </dgm:pt>
    <dgm:pt modelId="{AFF3EFE3-D376-41EC-BC5F-D2FB7D854507}">
      <dgm:prSet phldrT="[Texto]"/>
      <dgm:spPr/>
      <dgm:t>
        <a:bodyPr/>
        <a:lstStyle/>
        <a:p>
          <a:r>
            <a:rPr lang="es-ES" dirty="0" err="1"/>
            <a:t>Moroccan</a:t>
          </a:r>
          <a:r>
            <a:rPr lang="es-ES" dirty="0"/>
            <a:t> Restaurant</a:t>
          </a:r>
        </a:p>
      </dgm:t>
    </dgm:pt>
    <dgm:pt modelId="{4564EB8A-D046-4449-B723-4A68E3473ECE}" type="parTrans" cxnId="{721B8783-A343-4F7A-B3DC-2C7737C88B79}">
      <dgm:prSet/>
      <dgm:spPr/>
      <dgm:t>
        <a:bodyPr/>
        <a:lstStyle/>
        <a:p>
          <a:endParaRPr lang="es-ES"/>
        </a:p>
      </dgm:t>
    </dgm:pt>
    <dgm:pt modelId="{C942BB5C-8749-4C41-879F-DD0C978C5843}" type="sibTrans" cxnId="{721B8783-A343-4F7A-B3DC-2C7737C88B79}">
      <dgm:prSet/>
      <dgm:spPr/>
      <dgm:t>
        <a:bodyPr/>
        <a:lstStyle/>
        <a:p>
          <a:endParaRPr lang="es-ES"/>
        </a:p>
      </dgm:t>
    </dgm:pt>
    <dgm:pt modelId="{8BCBD5AD-8B1A-48F8-8EC6-E16A6D6B9682}">
      <dgm:prSet phldrT="[Texto]"/>
      <dgm:spPr/>
      <dgm:t>
        <a:bodyPr/>
        <a:lstStyle/>
        <a:p>
          <a:r>
            <a:rPr lang="es-ES" dirty="0" err="1"/>
            <a:t>Chinese</a:t>
          </a:r>
          <a:r>
            <a:rPr lang="es-ES" dirty="0"/>
            <a:t> Restaurant</a:t>
          </a:r>
        </a:p>
      </dgm:t>
    </dgm:pt>
    <dgm:pt modelId="{34D3540F-96F5-44A1-B350-925AF55FE1A4}" type="parTrans" cxnId="{5ABD5294-E81A-48BB-9486-8B43B0E64AF0}">
      <dgm:prSet/>
      <dgm:spPr/>
      <dgm:t>
        <a:bodyPr/>
        <a:lstStyle/>
        <a:p>
          <a:endParaRPr lang="es-ES"/>
        </a:p>
      </dgm:t>
    </dgm:pt>
    <dgm:pt modelId="{58515C66-9AE2-4861-96FF-6FAD381F2F21}" type="sibTrans" cxnId="{5ABD5294-E81A-48BB-9486-8B43B0E64AF0}">
      <dgm:prSet/>
      <dgm:spPr/>
      <dgm:t>
        <a:bodyPr/>
        <a:lstStyle/>
        <a:p>
          <a:endParaRPr lang="es-ES"/>
        </a:p>
      </dgm:t>
    </dgm:pt>
    <dgm:pt modelId="{690C4208-570F-4131-85B8-8851F9EFDEBE}">
      <dgm:prSet phldrT="[Texto]"/>
      <dgm:spPr/>
      <dgm:t>
        <a:bodyPr/>
        <a:lstStyle/>
        <a:p>
          <a:r>
            <a:rPr lang="es-ES"/>
            <a:t>Sandwich Place</a:t>
          </a:r>
          <a:endParaRPr lang="es-ES" dirty="0"/>
        </a:p>
      </dgm:t>
    </dgm:pt>
    <dgm:pt modelId="{6F640772-07D0-487B-BC45-A9A41C19A25F}" type="parTrans" cxnId="{0CA3BAFB-222E-4B55-A01A-D146C9B15DDA}">
      <dgm:prSet/>
      <dgm:spPr/>
      <dgm:t>
        <a:bodyPr/>
        <a:lstStyle/>
        <a:p>
          <a:endParaRPr lang="es-ES"/>
        </a:p>
      </dgm:t>
    </dgm:pt>
    <dgm:pt modelId="{9D00844B-BD15-4127-A751-5C07B99BF8BF}" type="sibTrans" cxnId="{0CA3BAFB-222E-4B55-A01A-D146C9B15DDA}">
      <dgm:prSet/>
      <dgm:spPr/>
      <dgm:t>
        <a:bodyPr/>
        <a:lstStyle/>
        <a:p>
          <a:endParaRPr lang="es-ES"/>
        </a:p>
      </dgm:t>
    </dgm:pt>
    <dgm:pt modelId="{7997334B-76C3-40DA-8833-278F9240EF6C}">
      <dgm:prSet phldrT="[Texto]"/>
      <dgm:spPr/>
      <dgm:t>
        <a:bodyPr/>
        <a:lstStyle/>
        <a:p>
          <a:r>
            <a:rPr lang="es-ES" dirty="0" err="1"/>
            <a:t>Middle</a:t>
          </a:r>
          <a:r>
            <a:rPr lang="es-ES" dirty="0"/>
            <a:t> Eastern Restaurant</a:t>
          </a:r>
        </a:p>
      </dgm:t>
    </dgm:pt>
    <dgm:pt modelId="{CFF1C3D2-3216-4A1E-891F-02FE37DC9EB6}" type="parTrans" cxnId="{8BC02FF1-CB36-4D77-ADC5-6A73634D3267}">
      <dgm:prSet/>
      <dgm:spPr/>
      <dgm:t>
        <a:bodyPr/>
        <a:lstStyle/>
        <a:p>
          <a:endParaRPr lang="es-ES"/>
        </a:p>
      </dgm:t>
    </dgm:pt>
    <dgm:pt modelId="{9A5B16C8-CEC0-47DC-A41A-5261B16C7E8D}" type="sibTrans" cxnId="{8BC02FF1-CB36-4D77-ADC5-6A73634D3267}">
      <dgm:prSet/>
      <dgm:spPr/>
      <dgm:t>
        <a:bodyPr/>
        <a:lstStyle/>
        <a:p>
          <a:endParaRPr lang="es-ES"/>
        </a:p>
      </dgm:t>
    </dgm:pt>
    <dgm:pt modelId="{EBFCAAEB-C834-4B0C-952F-7806505F9CEA}">
      <dgm:prSet phldrT="[Texto]"/>
      <dgm:spPr/>
      <dgm:t>
        <a:bodyPr/>
        <a:lstStyle/>
        <a:p>
          <a:r>
            <a:rPr lang="es-ES" dirty="0"/>
            <a:t>Donut Shop</a:t>
          </a:r>
        </a:p>
      </dgm:t>
    </dgm:pt>
    <dgm:pt modelId="{9172244D-086B-4C15-A8EB-95B632E40B80}" type="parTrans" cxnId="{B50A444D-4BA9-4C2F-BE33-457A0F880C7D}">
      <dgm:prSet/>
      <dgm:spPr/>
      <dgm:t>
        <a:bodyPr/>
        <a:lstStyle/>
        <a:p>
          <a:endParaRPr lang="es-ES"/>
        </a:p>
      </dgm:t>
    </dgm:pt>
    <dgm:pt modelId="{6B824083-780D-4665-9650-56B619D49BBF}" type="sibTrans" cxnId="{B50A444D-4BA9-4C2F-BE33-457A0F880C7D}">
      <dgm:prSet/>
      <dgm:spPr/>
      <dgm:t>
        <a:bodyPr/>
        <a:lstStyle/>
        <a:p>
          <a:endParaRPr lang="es-ES"/>
        </a:p>
      </dgm:t>
    </dgm:pt>
    <dgm:pt modelId="{72259361-AA1D-4D02-B14F-3827082A14B1}">
      <dgm:prSet phldrT="[Texto]"/>
      <dgm:spPr/>
      <dgm:t>
        <a:bodyPr/>
        <a:lstStyle/>
        <a:p>
          <a:r>
            <a:rPr lang="es-ES" dirty="0"/>
            <a:t>Tea </a:t>
          </a:r>
          <a:r>
            <a:rPr lang="es-ES" dirty="0" err="1"/>
            <a:t>Room</a:t>
          </a:r>
          <a:endParaRPr lang="es-ES" dirty="0"/>
        </a:p>
      </dgm:t>
    </dgm:pt>
    <dgm:pt modelId="{CCE2F2B0-0664-4FE6-B828-DAA42730F55B}" type="parTrans" cxnId="{8C654F2F-94DD-4B23-8071-041CB3AA2779}">
      <dgm:prSet/>
      <dgm:spPr/>
      <dgm:t>
        <a:bodyPr/>
        <a:lstStyle/>
        <a:p>
          <a:endParaRPr lang="es-ES"/>
        </a:p>
      </dgm:t>
    </dgm:pt>
    <dgm:pt modelId="{0AADFEC1-CB91-4B76-BDA8-8F313E59798E}" type="sibTrans" cxnId="{8C654F2F-94DD-4B23-8071-041CB3AA2779}">
      <dgm:prSet/>
      <dgm:spPr/>
      <dgm:t>
        <a:bodyPr/>
        <a:lstStyle/>
        <a:p>
          <a:endParaRPr lang="es-ES"/>
        </a:p>
      </dgm:t>
    </dgm:pt>
    <dgm:pt modelId="{B3CC92EB-D6DF-4198-9AAD-7ABCEC8C8475}">
      <dgm:prSet phldrT="[Texto]"/>
      <dgm:spPr/>
      <dgm:t>
        <a:bodyPr/>
        <a:lstStyle/>
        <a:p>
          <a:r>
            <a:rPr lang="es-ES" dirty="0" err="1"/>
            <a:t>Cajun</a:t>
          </a:r>
          <a:r>
            <a:rPr lang="es-ES" dirty="0"/>
            <a:t> / Creole Restaurant</a:t>
          </a:r>
        </a:p>
      </dgm:t>
    </dgm:pt>
    <dgm:pt modelId="{B5DC7CEB-EA86-4926-9D64-0F205F8D69FE}" type="parTrans" cxnId="{557619A5-75A9-4306-9F06-FBFC50118A83}">
      <dgm:prSet/>
      <dgm:spPr/>
      <dgm:t>
        <a:bodyPr/>
        <a:lstStyle/>
        <a:p>
          <a:endParaRPr lang="es-ES"/>
        </a:p>
      </dgm:t>
    </dgm:pt>
    <dgm:pt modelId="{F598251F-5136-4A18-95EC-D81D8BBF776C}" type="sibTrans" cxnId="{557619A5-75A9-4306-9F06-FBFC50118A83}">
      <dgm:prSet/>
      <dgm:spPr/>
      <dgm:t>
        <a:bodyPr/>
        <a:lstStyle/>
        <a:p>
          <a:endParaRPr lang="es-ES"/>
        </a:p>
      </dgm:t>
    </dgm:pt>
    <dgm:pt modelId="{1CE58B87-6FE6-4223-8B8D-E7EF87776B7D}">
      <dgm:prSet phldrT="[Texto]"/>
      <dgm:spPr/>
      <dgm:t>
        <a:bodyPr/>
        <a:lstStyle/>
        <a:p>
          <a:r>
            <a:rPr lang="es-ES" dirty="0" err="1"/>
            <a:t>Cafeteria</a:t>
          </a:r>
          <a:endParaRPr lang="es-ES" dirty="0"/>
        </a:p>
      </dgm:t>
    </dgm:pt>
    <dgm:pt modelId="{AC20A082-61A0-40FF-BC86-4294DEEBC751}" type="parTrans" cxnId="{11D3BAE6-7AB2-413D-9BA2-1C4B7D762E38}">
      <dgm:prSet/>
      <dgm:spPr/>
      <dgm:t>
        <a:bodyPr/>
        <a:lstStyle/>
        <a:p>
          <a:endParaRPr lang="es-ES"/>
        </a:p>
      </dgm:t>
    </dgm:pt>
    <dgm:pt modelId="{96F7DDC1-C81E-45AF-97CD-97FC366AE32C}" type="sibTrans" cxnId="{11D3BAE6-7AB2-413D-9BA2-1C4B7D762E38}">
      <dgm:prSet/>
      <dgm:spPr/>
      <dgm:t>
        <a:bodyPr/>
        <a:lstStyle/>
        <a:p>
          <a:endParaRPr lang="es-ES"/>
        </a:p>
      </dgm:t>
    </dgm:pt>
    <dgm:pt modelId="{7C78CCCF-042D-4D14-8130-AA3542772D8D}">
      <dgm:prSet phldrT="[Texto]"/>
      <dgm:spPr/>
      <dgm:t>
        <a:bodyPr/>
        <a:lstStyle/>
        <a:p>
          <a:r>
            <a:rPr lang="es-ES" dirty="0"/>
            <a:t>Frozen Yogurt Shop</a:t>
          </a:r>
        </a:p>
      </dgm:t>
    </dgm:pt>
    <dgm:pt modelId="{ECFA91BF-44F3-4EAB-AB06-A1020D05E6FF}" type="parTrans" cxnId="{3E92F986-A87A-43F0-B94B-E65427B7C048}">
      <dgm:prSet/>
      <dgm:spPr/>
      <dgm:t>
        <a:bodyPr/>
        <a:lstStyle/>
        <a:p>
          <a:endParaRPr lang="es-ES"/>
        </a:p>
      </dgm:t>
    </dgm:pt>
    <dgm:pt modelId="{BD4DB3D1-D3C0-4AA3-91BE-E264DC5D94CA}" type="sibTrans" cxnId="{3E92F986-A87A-43F0-B94B-E65427B7C048}">
      <dgm:prSet/>
      <dgm:spPr/>
      <dgm:t>
        <a:bodyPr/>
        <a:lstStyle/>
        <a:p>
          <a:endParaRPr lang="es-ES"/>
        </a:p>
      </dgm:t>
    </dgm:pt>
    <dgm:pt modelId="{5C537E6E-5C45-4446-8CEE-3A8F24DFFB1A}">
      <dgm:prSet phldrT="[Texto]"/>
      <dgm:spPr/>
      <dgm:t>
        <a:bodyPr/>
        <a:lstStyle/>
        <a:p>
          <a:r>
            <a:rPr lang="es-ES" dirty="0"/>
            <a:t>Burrito Place</a:t>
          </a:r>
        </a:p>
      </dgm:t>
    </dgm:pt>
    <dgm:pt modelId="{34857B22-7599-4400-8555-41D530E6BEB9}" type="parTrans" cxnId="{70582BEC-A9F5-4BF0-8FA8-A74B6B0BDB12}">
      <dgm:prSet/>
      <dgm:spPr/>
      <dgm:t>
        <a:bodyPr/>
        <a:lstStyle/>
        <a:p>
          <a:endParaRPr lang="es-ES"/>
        </a:p>
      </dgm:t>
    </dgm:pt>
    <dgm:pt modelId="{9B60DFBA-F716-4913-A548-935FDF8C648E}" type="sibTrans" cxnId="{70582BEC-A9F5-4BF0-8FA8-A74B6B0BDB12}">
      <dgm:prSet/>
      <dgm:spPr/>
      <dgm:t>
        <a:bodyPr/>
        <a:lstStyle/>
        <a:p>
          <a:endParaRPr lang="es-ES"/>
        </a:p>
      </dgm:t>
    </dgm:pt>
    <dgm:pt modelId="{BB2D7006-E491-41BC-A6B5-884F9F7281C0}">
      <dgm:prSet phldrT="[Texto]"/>
      <dgm:spPr/>
      <dgm:t>
        <a:bodyPr/>
        <a:lstStyle/>
        <a:p>
          <a:r>
            <a:rPr lang="es-ES" dirty="0" err="1"/>
            <a:t>Smoothie</a:t>
          </a:r>
          <a:r>
            <a:rPr lang="es-ES" dirty="0"/>
            <a:t> Shop</a:t>
          </a:r>
        </a:p>
      </dgm:t>
    </dgm:pt>
    <dgm:pt modelId="{4430353D-7D36-4BBB-A2DA-02545F16B1A2}" type="parTrans" cxnId="{F7E44B42-7744-40A9-ABA3-72203EE0B235}">
      <dgm:prSet/>
      <dgm:spPr/>
      <dgm:t>
        <a:bodyPr/>
        <a:lstStyle/>
        <a:p>
          <a:endParaRPr lang="es-ES"/>
        </a:p>
      </dgm:t>
    </dgm:pt>
    <dgm:pt modelId="{9EA2FCE0-2869-453A-B838-8FE37DF2642A}" type="sibTrans" cxnId="{F7E44B42-7744-40A9-ABA3-72203EE0B235}">
      <dgm:prSet/>
      <dgm:spPr/>
      <dgm:t>
        <a:bodyPr/>
        <a:lstStyle/>
        <a:p>
          <a:endParaRPr lang="es-ES"/>
        </a:p>
      </dgm:t>
    </dgm:pt>
    <dgm:pt modelId="{FF4B2600-82A9-4969-8750-5206A34EB44A}">
      <dgm:prSet phldrT="[Texto]"/>
      <dgm:spPr/>
      <dgm:t>
        <a:bodyPr/>
        <a:lstStyle/>
        <a:p>
          <a:r>
            <a:rPr lang="es-ES" dirty="0"/>
            <a:t>Chocolate Shop</a:t>
          </a:r>
        </a:p>
      </dgm:t>
    </dgm:pt>
    <dgm:pt modelId="{5419C6E4-F3FF-4414-8611-D0F88F108EA2}" type="parTrans" cxnId="{71E95011-08C2-4322-9A1B-295D2B073B69}">
      <dgm:prSet/>
      <dgm:spPr/>
      <dgm:t>
        <a:bodyPr/>
        <a:lstStyle/>
        <a:p>
          <a:endParaRPr lang="es-ES"/>
        </a:p>
      </dgm:t>
    </dgm:pt>
    <dgm:pt modelId="{430764E4-BE3C-4918-86B4-0F9635288890}" type="sibTrans" cxnId="{71E95011-08C2-4322-9A1B-295D2B073B69}">
      <dgm:prSet/>
      <dgm:spPr/>
      <dgm:t>
        <a:bodyPr/>
        <a:lstStyle/>
        <a:p>
          <a:endParaRPr lang="es-ES"/>
        </a:p>
      </dgm:t>
    </dgm:pt>
    <dgm:pt modelId="{9D7E5DD5-E8C1-433D-B780-9888AD31D4AC}">
      <dgm:prSet phldrT="[Texto]"/>
      <dgm:spPr/>
      <dgm:t>
        <a:bodyPr/>
        <a:lstStyle/>
        <a:p>
          <a:r>
            <a:rPr lang="es-ES" dirty="0" err="1"/>
            <a:t>Bistro</a:t>
          </a:r>
          <a:endParaRPr lang="es-ES" dirty="0"/>
        </a:p>
      </dgm:t>
    </dgm:pt>
    <dgm:pt modelId="{3CC57657-DD1F-407C-97E6-7CA7D073505C}" type="parTrans" cxnId="{EF453A95-5FF6-4BE0-A724-2B11762CEBF6}">
      <dgm:prSet/>
      <dgm:spPr/>
      <dgm:t>
        <a:bodyPr/>
        <a:lstStyle/>
        <a:p>
          <a:endParaRPr lang="es-ES"/>
        </a:p>
      </dgm:t>
    </dgm:pt>
    <dgm:pt modelId="{B91DB88D-BB0D-4B94-AF19-42C0409FC351}" type="sibTrans" cxnId="{EF453A95-5FF6-4BE0-A724-2B11762CEBF6}">
      <dgm:prSet/>
      <dgm:spPr/>
      <dgm:t>
        <a:bodyPr/>
        <a:lstStyle/>
        <a:p>
          <a:endParaRPr lang="es-ES"/>
        </a:p>
      </dgm:t>
    </dgm:pt>
    <dgm:pt modelId="{DE89E2F4-AA44-41EA-9D38-FCA0E7A211D2}">
      <dgm:prSet phldrT="[Texto]"/>
      <dgm:spPr/>
      <dgm:t>
        <a:bodyPr/>
        <a:lstStyle/>
        <a:p>
          <a:r>
            <a:rPr lang="es-ES" dirty="0" err="1"/>
            <a:t>Vietnamese</a:t>
          </a:r>
          <a:r>
            <a:rPr lang="es-ES" dirty="0"/>
            <a:t> Restaurant</a:t>
          </a:r>
        </a:p>
      </dgm:t>
    </dgm:pt>
    <dgm:pt modelId="{40407EF8-AC37-4FDE-BF59-BF7AA861A774}" type="parTrans" cxnId="{C61712B9-AEAD-4E9C-B9D3-3C84D0B5A874}">
      <dgm:prSet/>
      <dgm:spPr/>
      <dgm:t>
        <a:bodyPr/>
        <a:lstStyle/>
        <a:p>
          <a:endParaRPr lang="es-ES"/>
        </a:p>
      </dgm:t>
    </dgm:pt>
    <dgm:pt modelId="{74061DDE-19DD-40B9-BC69-6A4222578A99}" type="sibTrans" cxnId="{C61712B9-AEAD-4E9C-B9D3-3C84D0B5A874}">
      <dgm:prSet/>
      <dgm:spPr/>
      <dgm:t>
        <a:bodyPr/>
        <a:lstStyle/>
        <a:p>
          <a:endParaRPr lang="es-ES"/>
        </a:p>
      </dgm:t>
    </dgm:pt>
    <dgm:pt modelId="{9BFB5D1C-C2D4-480A-909B-23CAAAFCC922}">
      <dgm:prSet phldrT="[Texto]"/>
      <dgm:spPr/>
      <dgm:t>
        <a:bodyPr/>
        <a:lstStyle/>
        <a:p>
          <a:endParaRPr lang="es-ES" dirty="0"/>
        </a:p>
      </dgm:t>
    </dgm:pt>
    <dgm:pt modelId="{193723AB-60A9-4E66-BFC1-5F9539ACCB35}" type="parTrans" cxnId="{F0AB519A-F4EE-4780-8012-D9262C1BA505}">
      <dgm:prSet/>
      <dgm:spPr/>
      <dgm:t>
        <a:bodyPr/>
        <a:lstStyle/>
        <a:p>
          <a:endParaRPr lang="es-ES"/>
        </a:p>
      </dgm:t>
    </dgm:pt>
    <dgm:pt modelId="{13A86073-0D6F-4652-A21E-4B99F54EBEA6}" type="sibTrans" cxnId="{F0AB519A-F4EE-4780-8012-D9262C1BA505}">
      <dgm:prSet/>
      <dgm:spPr/>
      <dgm:t>
        <a:bodyPr/>
        <a:lstStyle/>
        <a:p>
          <a:endParaRPr lang="es-ES"/>
        </a:p>
      </dgm:t>
    </dgm:pt>
    <dgm:pt modelId="{EF60E59E-603D-4CC3-A106-BE4CC95BF9FA}">
      <dgm:prSet phldrT="[Texto]"/>
      <dgm:spPr/>
      <dgm:t>
        <a:bodyPr/>
        <a:lstStyle/>
        <a:p>
          <a:r>
            <a:rPr lang="es-ES" dirty="0"/>
            <a:t>Candy Store</a:t>
          </a:r>
        </a:p>
      </dgm:t>
    </dgm:pt>
    <dgm:pt modelId="{8A53FAE0-116B-4E14-904F-232B072C999E}" type="parTrans" cxnId="{D8F37D2B-FAAD-43D8-8BB8-4F13F7C03D5A}">
      <dgm:prSet/>
      <dgm:spPr/>
      <dgm:t>
        <a:bodyPr/>
        <a:lstStyle/>
        <a:p>
          <a:endParaRPr lang="es-ES"/>
        </a:p>
      </dgm:t>
    </dgm:pt>
    <dgm:pt modelId="{2D8AFF68-8E63-4E4A-AA71-E89FA14FE287}" type="sibTrans" cxnId="{D8F37D2B-FAAD-43D8-8BB8-4F13F7C03D5A}">
      <dgm:prSet/>
      <dgm:spPr/>
      <dgm:t>
        <a:bodyPr/>
        <a:lstStyle/>
        <a:p>
          <a:endParaRPr lang="es-ES"/>
        </a:p>
      </dgm:t>
    </dgm:pt>
    <dgm:pt modelId="{9C87C021-E769-4466-B052-2260A69CBD58}">
      <dgm:prSet phldrT="[Texto]"/>
      <dgm:spPr/>
      <dgm:t>
        <a:bodyPr/>
        <a:lstStyle/>
        <a:p>
          <a:r>
            <a:rPr lang="es-ES" dirty="0"/>
            <a:t>Arepa Restaurant</a:t>
          </a:r>
        </a:p>
      </dgm:t>
    </dgm:pt>
    <dgm:pt modelId="{119C7B05-61F0-49CC-AB36-D132AE3F9421}" type="parTrans" cxnId="{96EDD596-B70F-4429-B8A0-1948BB268B5A}">
      <dgm:prSet/>
      <dgm:spPr/>
      <dgm:t>
        <a:bodyPr/>
        <a:lstStyle/>
        <a:p>
          <a:endParaRPr lang="es-ES"/>
        </a:p>
      </dgm:t>
    </dgm:pt>
    <dgm:pt modelId="{4B978C23-465E-437B-B997-2D09F6DEA6C0}" type="sibTrans" cxnId="{96EDD596-B70F-4429-B8A0-1948BB268B5A}">
      <dgm:prSet/>
      <dgm:spPr/>
      <dgm:t>
        <a:bodyPr/>
        <a:lstStyle/>
        <a:p>
          <a:endParaRPr lang="es-ES"/>
        </a:p>
      </dgm:t>
    </dgm:pt>
    <dgm:pt modelId="{AB00B493-4C4A-4CE8-85CB-7E6BD492B715}">
      <dgm:prSet phldrT="[Texto]"/>
      <dgm:spPr/>
      <dgm:t>
        <a:bodyPr/>
        <a:lstStyle/>
        <a:p>
          <a:r>
            <a:rPr lang="es-ES" dirty="0"/>
            <a:t>Snack Place</a:t>
          </a:r>
        </a:p>
      </dgm:t>
    </dgm:pt>
    <dgm:pt modelId="{AB89FCFA-F077-4C97-9C1C-662D77D006D2}" type="parTrans" cxnId="{1FCD99A4-9CC7-4255-958E-DA945E740F41}">
      <dgm:prSet/>
      <dgm:spPr/>
      <dgm:t>
        <a:bodyPr/>
        <a:lstStyle/>
        <a:p>
          <a:endParaRPr lang="es-ES"/>
        </a:p>
      </dgm:t>
    </dgm:pt>
    <dgm:pt modelId="{871CE256-7921-4DF3-B8B4-9EC4CCD1C1AC}" type="sibTrans" cxnId="{1FCD99A4-9CC7-4255-958E-DA945E740F41}">
      <dgm:prSet/>
      <dgm:spPr/>
      <dgm:t>
        <a:bodyPr/>
        <a:lstStyle/>
        <a:p>
          <a:endParaRPr lang="es-ES"/>
        </a:p>
      </dgm:t>
    </dgm:pt>
    <dgm:pt modelId="{0D1BF1DF-C298-4D01-B47E-9309FCB12633}">
      <dgm:prSet phldrT="[Texto]"/>
      <dgm:spPr/>
      <dgm:t>
        <a:bodyPr/>
        <a:lstStyle/>
        <a:p>
          <a:r>
            <a:rPr lang="es-ES"/>
            <a:t>Brewery</a:t>
          </a:r>
          <a:endParaRPr lang="es-ES" dirty="0"/>
        </a:p>
      </dgm:t>
    </dgm:pt>
    <dgm:pt modelId="{0BB35D38-E80C-485C-9D9F-270CB73E4D6D}" type="parTrans" cxnId="{C699733D-4180-4F04-A7A6-F5FD538A14EB}">
      <dgm:prSet/>
      <dgm:spPr/>
      <dgm:t>
        <a:bodyPr/>
        <a:lstStyle/>
        <a:p>
          <a:endParaRPr lang="es-ES"/>
        </a:p>
      </dgm:t>
    </dgm:pt>
    <dgm:pt modelId="{6A1224D5-1A9B-4762-B44F-6BC11A6CFD2F}" type="sibTrans" cxnId="{C699733D-4180-4F04-A7A6-F5FD538A14EB}">
      <dgm:prSet/>
      <dgm:spPr/>
      <dgm:t>
        <a:bodyPr/>
        <a:lstStyle/>
        <a:p>
          <a:endParaRPr lang="es-ES"/>
        </a:p>
      </dgm:t>
    </dgm:pt>
    <dgm:pt modelId="{3AE64584-1702-40B1-A627-38110BF51515}">
      <dgm:prSet phldrT="[Texto]"/>
      <dgm:spPr/>
      <dgm:t>
        <a:bodyPr/>
        <a:lstStyle/>
        <a:p>
          <a:r>
            <a:rPr lang="es-ES" dirty="0" err="1"/>
            <a:t>Diner</a:t>
          </a:r>
          <a:endParaRPr lang="es-ES" dirty="0"/>
        </a:p>
      </dgm:t>
    </dgm:pt>
    <dgm:pt modelId="{148168DC-5FC3-4D62-9BB6-ADD9C180875F}" type="parTrans" cxnId="{8ACDA39D-2570-46A3-A4A7-57B08EE7B5F3}">
      <dgm:prSet/>
      <dgm:spPr/>
      <dgm:t>
        <a:bodyPr/>
        <a:lstStyle/>
        <a:p>
          <a:endParaRPr lang="es-ES"/>
        </a:p>
      </dgm:t>
    </dgm:pt>
    <dgm:pt modelId="{B00AF849-2D91-4CB9-9CF1-149F3A1E1054}" type="sibTrans" cxnId="{8ACDA39D-2570-46A3-A4A7-57B08EE7B5F3}">
      <dgm:prSet/>
      <dgm:spPr/>
      <dgm:t>
        <a:bodyPr/>
        <a:lstStyle/>
        <a:p>
          <a:endParaRPr lang="es-ES"/>
        </a:p>
      </dgm:t>
    </dgm:pt>
    <dgm:pt modelId="{7F51E56B-2999-44C5-B5ED-4635296CFE1F}">
      <dgm:prSet phldrT="[Texto]"/>
      <dgm:spPr/>
      <dgm:t>
        <a:bodyPr/>
        <a:lstStyle/>
        <a:p>
          <a:r>
            <a:rPr lang="es-ES" dirty="0" err="1"/>
            <a:t>Irish</a:t>
          </a:r>
          <a:r>
            <a:rPr lang="es-ES" dirty="0"/>
            <a:t> Pub</a:t>
          </a:r>
        </a:p>
      </dgm:t>
    </dgm:pt>
    <dgm:pt modelId="{016890C7-964A-4638-94BA-B661C183B92F}" type="parTrans" cxnId="{B51B7247-CF86-4A84-909F-15E346DE3C83}">
      <dgm:prSet/>
      <dgm:spPr/>
      <dgm:t>
        <a:bodyPr/>
        <a:lstStyle/>
        <a:p>
          <a:endParaRPr lang="es-ES"/>
        </a:p>
      </dgm:t>
    </dgm:pt>
    <dgm:pt modelId="{83CC9B2C-6F5A-478B-A5FA-D819BF844ED0}" type="sibTrans" cxnId="{B51B7247-CF86-4A84-909F-15E346DE3C83}">
      <dgm:prSet/>
      <dgm:spPr/>
      <dgm:t>
        <a:bodyPr/>
        <a:lstStyle/>
        <a:p>
          <a:endParaRPr lang="es-ES"/>
        </a:p>
      </dgm:t>
    </dgm:pt>
    <dgm:pt modelId="{B1202A00-44E7-46F2-A4C2-505D467CC9B2}">
      <dgm:prSet phldrT="[Texto]"/>
      <dgm:spPr/>
      <dgm:t>
        <a:bodyPr/>
        <a:lstStyle/>
        <a:p>
          <a:r>
            <a:rPr lang="es-ES" dirty="0" err="1"/>
            <a:t>Korean</a:t>
          </a:r>
          <a:r>
            <a:rPr lang="es-ES" dirty="0"/>
            <a:t> Restaurant</a:t>
          </a:r>
        </a:p>
      </dgm:t>
    </dgm:pt>
    <dgm:pt modelId="{6D1C4582-6D7C-4025-9DAF-D48168FC42BB}" type="parTrans" cxnId="{E24C926C-2F0F-4520-B471-B7347657D237}">
      <dgm:prSet/>
      <dgm:spPr/>
      <dgm:t>
        <a:bodyPr/>
        <a:lstStyle/>
        <a:p>
          <a:endParaRPr lang="es-ES"/>
        </a:p>
      </dgm:t>
    </dgm:pt>
    <dgm:pt modelId="{0133598D-27D1-4ACD-8FC1-1A7565BFE22D}" type="sibTrans" cxnId="{E24C926C-2F0F-4520-B471-B7347657D237}">
      <dgm:prSet/>
      <dgm:spPr/>
      <dgm:t>
        <a:bodyPr/>
        <a:lstStyle/>
        <a:p>
          <a:endParaRPr lang="es-ES"/>
        </a:p>
      </dgm:t>
    </dgm:pt>
    <dgm:pt modelId="{9BC73275-F720-4C8D-A7DB-B50C506EFC41}">
      <dgm:prSet phldrT="[Texto]"/>
      <dgm:spPr/>
      <dgm:t>
        <a:bodyPr/>
        <a:lstStyle/>
        <a:p>
          <a:r>
            <a:rPr lang="es-ES" dirty="0"/>
            <a:t>BBQ </a:t>
          </a:r>
          <a:r>
            <a:rPr lang="es-ES" dirty="0" err="1"/>
            <a:t>Joint</a:t>
          </a:r>
          <a:endParaRPr lang="es-ES" dirty="0"/>
        </a:p>
      </dgm:t>
    </dgm:pt>
    <dgm:pt modelId="{8B713E1F-AD2A-486D-BDC8-2FDAF912A03C}" type="parTrans" cxnId="{C3F00EFA-9277-4D45-A64C-CE1DA0FEA761}">
      <dgm:prSet/>
      <dgm:spPr/>
      <dgm:t>
        <a:bodyPr/>
        <a:lstStyle/>
        <a:p>
          <a:endParaRPr lang="es-ES"/>
        </a:p>
      </dgm:t>
    </dgm:pt>
    <dgm:pt modelId="{0738E171-CC8C-4E5D-8CC1-B7125177344C}" type="sibTrans" cxnId="{C3F00EFA-9277-4D45-A64C-CE1DA0FEA761}">
      <dgm:prSet/>
      <dgm:spPr/>
      <dgm:t>
        <a:bodyPr/>
        <a:lstStyle/>
        <a:p>
          <a:endParaRPr lang="es-ES"/>
        </a:p>
      </dgm:t>
    </dgm:pt>
    <dgm:pt modelId="{7CCB006C-431C-4CA4-91E1-B7E43DC211B3}">
      <dgm:prSet phldrT="[Texto]"/>
      <dgm:spPr/>
      <dgm:t>
        <a:bodyPr/>
        <a:lstStyle/>
        <a:p>
          <a:r>
            <a:rPr lang="es-ES" dirty="0"/>
            <a:t>Falafel Restaurant</a:t>
          </a:r>
        </a:p>
      </dgm:t>
    </dgm:pt>
    <dgm:pt modelId="{E2044B9A-DDAC-4203-B5DC-1C0578F276D8}" type="parTrans" cxnId="{F553EA52-81FE-4F27-B921-D9EDE5F77F7F}">
      <dgm:prSet/>
      <dgm:spPr/>
      <dgm:t>
        <a:bodyPr/>
        <a:lstStyle/>
        <a:p>
          <a:endParaRPr lang="es-ES"/>
        </a:p>
      </dgm:t>
    </dgm:pt>
    <dgm:pt modelId="{188DF8B5-DCB3-44A6-9AF8-37323E771395}" type="sibTrans" cxnId="{F553EA52-81FE-4F27-B921-D9EDE5F77F7F}">
      <dgm:prSet/>
      <dgm:spPr/>
      <dgm:t>
        <a:bodyPr/>
        <a:lstStyle/>
        <a:p>
          <a:endParaRPr lang="es-ES"/>
        </a:p>
      </dgm:t>
    </dgm:pt>
    <dgm:pt modelId="{64930936-C1AA-4483-A9E5-908D95D12190}">
      <dgm:prSet phldrT="[Texto]"/>
      <dgm:spPr/>
      <dgm:t>
        <a:bodyPr/>
        <a:lstStyle/>
        <a:p>
          <a:r>
            <a:rPr lang="es-ES" dirty="0" err="1"/>
            <a:t>Portuguese</a:t>
          </a:r>
          <a:r>
            <a:rPr lang="es-ES" dirty="0"/>
            <a:t> Restaurant</a:t>
          </a:r>
        </a:p>
      </dgm:t>
    </dgm:pt>
    <dgm:pt modelId="{AB27D21F-270A-4EDF-8025-44F136A682E5}" type="parTrans" cxnId="{AB6BF972-4273-4D93-B9CB-95B1D649DB10}">
      <dgm:prSet/>
      <dgm:spPr/>
      <dgm:t>
        <a:bodyPr/>
        <a:lstStyle/>
        <a:p>
          <a:endParaRPr lang="es-ES"/>
        </a:p>
      </dgm:t>
    </dgm:pt>
    <dgm:pt modelId="{B6765DCA-8D20-4F85-89FA-C21A255C0E18}" type="sibTrans" cxnId="{AB6BF972-4273-4D93-B9CB-95B1D649DB10}">
      <dgm:prSet/>
      <dgm:spPr/>
      <dgm:t>
        <a:bodyPr/>
        <a:lstStyle/>
        <a:p>
          <a:endParaRPr lang="es-ES"/>
        </a:p>
      </dgm:t>
    </dgm:pt>
    <dgm:pt modelId="{7FB7ECB2-2568-4F7E-947E-FA729A6E3411}">
      <dgm:prSet phldrT="[Texto]"/>
      <dgm:spPr/>
      <dgm:t>
        <a:bodyPr/>
        <a:lstStyle/>
        <a:p>
          <a:r>
            <a:rPr lang="es-ES" dirty="0" err="1"/>
            <a:t>Salvadoran</a:t>
          </a:r>
          <a:r>
            <a:rPr lang="es-ES" dirty="0"/>
            <a:t> Restaurant</a:t>
          </a:r>
        </a:p>
      </dgm:t>
    </dgm:pt>
    <dgm:pt modelId="{017A86A5-CA89-4238-8EAB-AB2E47A90A9B}" type="parTrans" cxnId="{7B776EBC-5590-4C56-887A-5D9BE39DF033}">
      <dgm:prSet/>
      <dgm:spPr/>
      <dgm:t>
        <a:bodyPr/>
        <a:lstStyle/>
        <a:p>
          <a:endParaRPr lang="es-ES"/>
        </a:p>
      </dgm:t>
    </dgm:pt>
    <dgm:pt modelId="{078B1C87-BB44-4F3B-9D2E-F339C496211C}" type="sibTrans" cxnId="{7B776EBC-5590-4C56-887A-5D9BE39DF033}">
      <dgm:prSet/>
      <dgm:spPr/>
      <dgm:t>
        <a:bodyPr/>
        <a:lstStyle/>
        <a:p>
          <a:endParaRPr lang="es-ES"/>
        </a:p>
      </dgm:t>
    </dgm:pt>
    <dgm:pt modelId="{6CF78DA0-210B-449D-9628-0164A7A375A4}">
      <dgm:prSet phldrT="[Texto]"/>
      <dgm:spPr/>
      <dgm:t>
        <a:bodyPr/>
        <a:lstStyle/>
        <a:p>
          <a:r>
            <a:rPr lang="es-ES" dirty="0" err="1"/>
            <a:t>Fast</a:t>
          </a:r>
          <a:r>
            <a:rPr lang="es-ES" dirty="0"/>
            <a:t> </a:t>
          </a:r>
          <a:r>
            <a:rPr lang="es-ES" dirty="0" err="1"/>
            <a:t>Food</a:t>
          </a:r>
          <a:r>
            <a:rPr lang="es-ES" dirty="0"/>
            <a:t> Restaurant</a:t>
          </a:r>
        </a:p>
      </dgm:t>
    </dgm:pt>
    <dgm:pt modelId="{B4D50818-0888-4AEE-8B98-1C12BC803E1E}" type="parTrans" cxnId="{3649277B-2237-4BFF-A47C-D77A997C380E}">
      <dgm:prSet/>
      <dgm:spPr/>
      <dgm:t>
        <a:bodyPr/>
        <a:lstStyle/>
        <a:p>
          <a:endParaRPr lang="es-ES"/>
        </a:p>
      </dgm:t>
    </dgm:pt>
    <dgm:pt modelId="{F40301FF-3F96-40A7-BA5A-4EE963E4DBF7}" type="sibTrans" cxnId="{3649277B-2237-4BFF-A47C-D77A997C380E}">
      <dgm:prSet/>
      <dgm:spPr/>
      <dgm:t>
        <a:bodyPr/>
        <a:lstStyle/>
        <a:p>
          <a:endParaRPr lang="es-ES"/>
        </a:p>
      </dgm:t>
    </dgm:pt>
    <dgm:pt modelId="{9BE01DA1-C2F1-4741-83DE-8AD0A920DA04}">
      <dgm:prSet phldrT="[Texto]"/>
      <dgm:spPr/>
      <dgm:t>
        <a:bodyPr/>
        <a:lstStyle/>
        <a:p>
          <a:r>
            <a:rPr lang="es-ES" dirty="0" err="1"/>
            <a:t>Polish</a:t>
          </a:r>
          <a:r>
            <a:rPr lang="es-ES" dirty="0"/>
            <a:t> Restaurant</a:t>
          </a:r>
        </a:p>
      </dgm:t>
    </dgm:pt>
    <dgm:pt modelId="{29C772B1-5202-4C68-B320-A5EEFCEAD078}" type="parTrans" cxnId="{464E8421-AB35-4D76-B862-0C598275CD6F}">
      <dgm:prSet/>
      <dgm:spPr/>
      <dgm:t>
        <a:bodyPr/>
        <a:lstStyle/>
        <a:p>
          <a:endParaRPr lang="es-ES"/>
        </a:p>
      </dgm:t>
    </dgm:pt>
    <dgm:pt modelId="{B5342FEC-102E-48B5-BB67-C700C9399818}" type="sibTrans" cxnId="{464E8421-AB35-4D76-B862-0C598275CD6F}">
      <dgm:prSet/>
      <dgm:spPr/>
      <dgm:t>
        <a:bodyPr/>
        <a:lstStyle/>
        <a:p>
          <a:endParaRPr lang="es-ES"/>
        </a:p>
      </dgm:t>
    </dgm:pt>
    <dgm:pt modelId="{D54FA2D2-E2E2-4580-BDDE-C24952441468}">
      <dgm:prSet phldrT="[Texto]"/>
      <dgm:spPr/>
      <dgm:t>
        <a:bodyPr/>
        <a:lstStyle/>
        <a:p>
          <a:r>
            <a:rPr lang="es-ES" dirty="0" err="1"/>
            <a:t>Greek</a:t>
          </a:r>
          <a:r>
            <a:rPr lang="es-ES" dirty="0"/>
            <a:t> Restaurant</a:t>
          </a:r>
        </a:p>
      </dgm:t>
    </dgm:pt>
    <dgm:pt modelId="{5591179A-8BE2-4CB4-B297-F72E4AB7A4CB}" type="parTrans" cxnId="{8A91106B-54F5-4111-80B0-3286255DB183}">
      <dgm:prSet/>
      <dgm:spPr/>
      <dgm:t>
        <a:bodyPr/>
        <a:lstStyle/>
        <a:p>
          <a:endParaRPr lang="es-ES"/>
        </a:p>
      </dgm:t>
    </dgm:pt>
    <dgm:pt modelId="{AAB44AFF-ABBF-478D-9E6D-825B21B04226}" type="sibTrans" cxnId="{8A91106B-54F5-4111-80B0-3286255DB183}">
      <dgm:prSet/>
      <dgm:spPr/>
      <dgm:t>
        <a:bodyPr/>
        <a:lstStyle/>
        <a:p>
          <a:endParaRPr lang="es-ES"/>
        </a:p>
      </dgm:t>
    </dgm:pt>
    <dgm:pt modelId="{981159B3-C81E-4A4F-BDD1-F60C4CAC89D4}">
      <dgm:prSet phldrT="[Texto]"/>
      <dgm:spPr/>
      <dgm:t>
        <a:bodyPr/>
        <a:lstStyle/>
        <a:p>
          <a:r>
            <a:rPr lang="es-ES" dirty="0"/>
            <a:t>Cupcake Shop</a:t>
          </a:r>
        </a:p>
      </dgm:t>
    </dgm:pt>
    <dgm:pt modelId="{901DB036-8095-426B-91F4-A80CD7B24194}" type="parTrans" cxnId="{5EE5B0FB-6BC7-4A97-A70F-F3887B56FC20}">
      <dgm:prSet/>
      <dgm:spPr/>
      <dgm:t>
        <a:bodyPr/>
        <a:lstStyle/>
        <a:p>
          <a:endParaRPr lang="es-ES"/>
        </a:p>
      </dgm:t>
    </dgm:pt>
    <dgm:pt modelId="{8C74E86B-C513-4547-85C6-FAA31AC77DD8}" type="sibTrans" cxnId="{5EE5B0FB-6BC7-4A97-A70F-F3887B56FC20}">
      <dgm:prSet/>
      <dgm:spPr/>
      <dgm:t>
        <a:bodyPr/>
        <a:lstStyle/>
        <a:p>
          <a:endParaRPr lang="es-ES"/>
        </a:p>
      </dgm:t>
    </dgm:pt>
    <dgm:pt modelId="{39A1AE52-C480-417D-B4C4-200624967853}">
      <dgm:prSet phldrT="[Texto]"/>
      <dgm:spPr/>
      <dgm:t>
        <a:bodyPr/>
        <a:lstStyle/>
        <a:p>
          <a:endParaRPr lang="es-ES" dirty="0"/>
        </a:p>
      </dgm:t>
    </dgm:pt>
    <dgm:pt modelId="{F79E6819-E7F7-498C-A3C6-55E8835C36A7}" type="parTrans" cxnId="{35A767C9-B967-4FB6-B1D2-4D5EEB7241DA}">
      <dgm:prSet/>
      <dgm:spPr/>
      <dgm:t>
        <a:bodyPr/>
        <a:lstStyle/>
        <a:p>
          <a:endParaRPr lang="es-ES"/>
        </a:p>
      </dgm:t>
    </dgm:pt>
    <dgm:pt modelId="{CF487D0E-2432-4660-B488-3D516D95A1C1}" type="sibTrans" cxnId="{35A767C9-B967-4FB6-B1D2-4D5EEB7241DA}">
      <dgm:prSet/>
      <dgm:spPr/>
      <dgm:t>
        <a:bodyPr/>
        <a:lstStyle/>
        <a:p>
          <a:endParaRPr lang="es-ES"/>
        </a:p>
      </dgm:t>
    </dgm:pt>
    <dgm:pt modelId="{F11C5216-00BC-48C9-9F59-21820D46A473}">
      <dgm:prSet phldrT="[Texto]"/>
      <dgm:spPr/>
      <dgm:t>
        <a:bodyPr/>
        <a:lstStyle/>
        <a:p>
          <a:r>
            <a:rPr lang="es-ES" dirty="0" err="1"/>
            <a:t>Turkish</a:t>
          </a:r>
          <a:r>
            <a:rPr lang="es-ES" dirty="0"/>
            <a:t> Restaurant</a:t>
          </a:r>
        </a:p>
      </dgm:t>
    </dgm:pt>
    <dgm:pt modelId="{9ADDD235-0D66-4882-BDFD-0490DF815AC4}" type="parTrans" cxnId="{49392D2F-D5A2-4951-97A2-71865222B7C0}">
      <dgm:prSet/>
      <dgm:spPr/>
      <dgm:t>
        <a:bodyPr/>
        <a:lstStyle/>
        <a:p>
          <a:endParaRPr lang="es-ES"/>
        </a:p>
      </dgm:t>
    </dgm:pt>
    <dgm:pt modelId="{BC402ABF-7842-401C-B064-A9C72A11DE74}" type="sibTrans" cxnId="{49392D2F-D5A2-4951-97A2-71865222B7C0}">
      <dgm:prSet/>
      <dgm:spPr/>
      <dgm:t>
        <a:bodyPr/>
        <a:lstStyle/>
        <a:p>
          <a:endParaRPr lang="es-ES"/>
        </a:p>
      </dgm:t>
    </dgm:pt>
    <dgm:pt modelId="{E1CB25F5-F6B1-47A3-8BB0-BF40BBB75EE2}">
      <dgm:prSet phldrT="[Texto]"/>
      <dgm:spPr/>
      <dgm:t>
        <a:bodyPr/>
        <a:lstStyle/>
        <a:p>
          <a:r>
            <a:rPr lang="es-ES" dirty="0" err="1"/>
            <a:t>Steakhouse</a:t>
          </a:r>
          <a:endParaRPr lang="es-ES" dirty="0"/>
        </a:p>
      </dgm:t>
    </dgm:pt>
    <dgm:pt modelId="{525DD864-F8E4-4332-9C32-8140CBF2B0FC}" type="parTrans" cxnId="{1E100DAA-AED3-486D-963A-9A921F586F27}">
      <dgm:prSet/>
      <dgm:spPr/>
      <dgm:t>
        <a:bodyPr/>
        <a:lstStyle/>
        <a:p>
          <a:endParaRPr lang="es-ES"/>
        </a:p>
      </dgm:t>
    </dgm:pt>
    <dgm:pt modelId="{5B65D358-30A7-4132-8D8B-95C38D0AD472}" type="sibTrans" cxnId="{1E100DAA-AED3-486D-963A-9A921F586F27}">
      <dgm:prSet/>
      <dgm:spPr/>
      <dgm:t>
        <a:bodyPr/>
        <a:lstStyle/>
        <a:p>
          <a:endParaRPr lang="es-ES"/>
        </a:p>
      </dgm:t>
    </dgm:pt>
    <dgm:pt modelId="{28A0AAE6-FA84-443F-B926-9D0B828EB03B}">
      <dgm:prSet phldrT="[Texto]"/>
      <dgm:spPr/>
      <dgm:t>
        <a:bodyPr/>
        <a:lstStyle/>
        <a:p>
          <a:r>
            <a:rPr lang="es-ES" dirty="0"/>
            <a:t>Taco Place</a:t>
          </a:r>
        </a:p>
      </dgm:t>
    </dgm:pt>
    <dgm:pt modelId="{AA1A975D-D55B-4B7C-96B2-B3CE7612CFA6}" type="parTrans" cxnId="{FFA3F298-4E17-4B78-B437-C93E2E11A494}">
      <dgm:prSet/>
      <dgm:spPr/>
      <dgm:t>
        <a:bodyPr/>
        <a:lstStyle/>
        <a:p>
          <a:endParaRPr lang="es-ES"/>
        </a:p>
      </dgm:t>
    </dgm:pt>
    <dgm:pt modelId="{D1F36408-7DFD-4046-975E-057C754E5D95}" type="sibTrans" cxnId="{FFA3F298-4E17-4B78-B437-C93E2E11A494}">
      <dgm:prSet/>
      <dgm:spPr/>
      <dgm:t>
        <a:bodyPr/>
        <a:lstStyle/>
        <a:p>
          <a:endParaRPr lang="es-ES"/>
        </a:p>
      </dgm:t>
    </dgm:pt>
    <dgm:pt modelId="{6BE49E0A-C6F9-405E-81AF-14495928B7ED}">
      <dgm:prSet phldrT="[Texto]"/>
      <dgm:spPr/>
      <dgm:t>
        <a:bodyPr/>
        <a:lstStyle/>
        <a:p>
          <a:r>
            <a:rPr lang="es-ES" dirty="0" err="1"/>
            <a:t>Food</a:t>
          </a:r>
          <a:r>
            <a:rPr lang="es-ES" dirty="0"/>
            <a:t> </a:t>
          </a:r>
          <a:r>
            <a:rPr lang="es-ES" dirty="0" err="1"/>
            <a:t>Court</a:t>
          </a:r>
          <a:endParaRPr lang="es-ES" dirty="0"/>
        </a:p>
      </dgm:t>
    </dgm:pt>
    <dgm:pt modelId="{6965A94E-5047-40AE-AC29-4C79AA4764D5}" type="parTrans" cxnId="{13A1B551-6197-4A99-8485-6DA68F101511}">
      <dgm:prSet/>
      <dgm:spPr/>
      <dgm:t>
        <a:bodyPr/>
        <a:lstStyle/>
        <a:p>
          <a:endParaRPr lang="es-ES"/>
        </a:p>
      </dgm:t>
    </dgm:pt>
    <dgm:pt modelId="{5ECAB25D-DC24-4387-B4BB-130BF0A448E0}" type="sibTrans" cxnId="{13A1B551-6197-4A99-8485-6DA68F101511}">
      <dgm:prSet/>
      <dgm:spPr/>
      <dgm:t>
        <a:bodyPr/>
        <a:lstStyle/>
        <a:p>
          <a:endParaRPr lang="es-ES"/>
        </a:p>
      </dgm:t>
    </dgm:pt>
    <dgm:pt modelId="{AC52E085-376E-4CE5-9D6D-0D154A852B4A}">
      <dgm:prSet phldrT="[Texto]"/>
      <dgm:spPr/>
      <dgm:t>
        <a:bodyPr/>
        <a:lstStyle/>
        <a:p>
          <a:r>
            <a:rPr lang="es-ES" dirty="0"/>
            <a:t>South American Restaurant</a:t>
          </a:r>
        </a:p>
      </dgm:t>
    </dgm:pt>
    <dgm:pt modelId="{923814EA-B0F1-45F3-AB21-D661398A9512}" type="parTrans" cxnId="{3FE9F1B7-C348-44D8-B4D5-A537FFCE2EA5}">
      <dgm:prSet/>
      <dgm:spPr/>
      <dgm:t>
        <a:bodyPr/>
        <a:lstStyle/>
        <a:p>
          <a:endParaRPr lang="es-ES"/>
        </a:p>
      </dgm:t>
    </dgm:pt>
    <dgm:pt modelId="{DDD77212-7B0C-4AD4-A2B3-A546010E2987}" type="sibTrans" cxnId="{3FE9F1B7-C348-44D8-B4D5-A537FFCE2EA5}">
      <dgm:prSet/>
      <dgm:spPr/>
      <dgm:t>
        <a:bodyPr/>
        <a:lstStyle/>
        <a:p>
          <a:endParaRPr lang="es-ES"/>
        </a:p>
      </dgm:t>
    </dgm:pt>
    <dgm:pt modelId="{B9E810CE-AA9C-4EB5-9E9D-489C498D0D71}">
      <dgm:prSet phldrT="[Texto]"/>
      <dgm:spPr/>
      <dgm:t>
        <a:bodyPr/>
        <a:lstStyle/>
        <a:p>
          <a:r>
            <a:rPr lang="es-ES" dirty="0"/>
            <a:t>Karaoke Bar</a:t>
          </a:r>
        </a:p>
      </dgm:t>
    </dgm:pt>
    <dgm:pt modelId="{E34A7E4B-0E2C-4811-944D-6423175E723F}" type="parTrans" cxnId="{C9AACEB5-BBA6-4224-97A8-8831FC3D6D5F}">
      <dgm:prSet/>
      <dgm:spPr/>
      <dgm:t>
        <a:bodyPr/>
        <a:lstStyle/>
        <a:p>
          <a:endParaRPr lang="es-ES"/>
        </a:p>
      </dgm:t>
    </dgm:pt>
    <dgm:pt modelId="{9C4178A7-F760-4E78-B29D-A116CD9E61ED}" type="sibTrans" cxnId="{C9AACEB5-BBA6-4224-97A8-8831FC3D6D5F}">
      <dgm:prSet/>
      <dgm:spPr/>
      <dgm:t>
        <a:bodyPr/>
        <a:lstStyle/>
        <a:p>
          <a:endParaRPr lang="es-ES"/>
        </a:p>
      </dgm:t>
    </dgm:pt>
    <dgm:pt modelId="{9A306488-ECDF-4CFC-86BF-61B33D955F7A}">
      <dgm:prSet phldrT="[Texto]"/>
      <dgm:spPr/>
      <dgm:t>
        <a:bodyPr/>
        <a:lstStyle/>
        <a:p>
          <a:r>
            <a:rPr lang="es-ES" dirty="0" err="1"/>
            <a:t>Persian</a:t>
          </a:r>
          <a:r>
            <a:rPr lang="es-ES" dirty="0"/>
            <a:t> Restaurant</a:t>
          </a:r>
        </a:p>
      </dgm:t>
    </dgm:pt>
    <dgm:pt modelId="{EC990897-2427-4543-B704-A109EA5D0C5E}" type="parTrans" cxnId="{2C56E07F-3DFF-40BA-A62B-FF82424FCD4F}">
      <dgm:prSet/>
      <dgm:spPr/>
      <dgm:t>
        <a:bodyPr/>
        <a:lstStyle/>
        <a:p>
          <a:endParaRPr lang="es-ES"/>
        </a:p>
      </dgm:t>
    </dgm:pt>
    <dgm:pt modelId="{6AB46173-AB00-4CE1-BC4A-625F5ABBC7B5}" type="sibTrans" cxnId="{2C56E07F-3DFF-40BA-A62B-FF82424FCD4F}">
      <dgm:prSet/>
      <dgm:spPr/>
      <dgm:t>
        <a:bodyPr/>
        <a:lstStyle/>
        <a:p>
          <a:endParaRPr lang="es-ES"/>
        </a:p>
      </dgm:t>
    </dgm:pt>
    <dgm:pt modelId="{2E10CD3E-4754-4CF5-84EF-A165AFFBE50F}">
      <dgm:prSet phldrT="[Texto]"/>
      <dgm:spPr/>
      <dgm:t>
        <a:bodyPr/>
        <a:lstStyle/>
        <a:p>
          <a:r>
            <a:rPr lang="es-ES" dirty="0"/>
            <a:t>Modern </a:t>
          </a:r>
          <a:r>
            <a:rPr lang="es-ES" dirty="0" err="1"/>
            <a:t>European</a:t>
          </a:r>
          <a:r>
            <a:rPr lang="es-ES" dirty="0"/>
            <a:t> Restaurant</a:t>
          </a:r>
        </a:p>
      </dgm:t>
    </dgm:pt>
    <dgm:pt modelId="{64E7730B-E1C9-4384-B9B0-4FADE9A2704C}" type="parTrans" cxnId="{A4D2CECE-6346-4498-BCC0-5FB406DD6DFE}">
      <dgm:prSet/>
      <dgm:spPr/>
      <dgm:t>
        <a:bodyPr/>
        <a:lstStyle/>
        <a:p>
          <a:endParaRPr lang="es-ES"/>
        </a:p>
      </dgm:t>
    </dgm:pt>
    <dgm:pt modelId="{8D496014-9773-4373-B0EC-2ABF03BBE645}" type="sibTrans" cxnId="{A4D2CECE-6346-4498-BCC0-5FB406DD6DFE}">
      <dgm:prSet/>
      <dgm:spPr/>
      <dgm:t>
        <a:bodyPr/>
        <a:lstStyle/>
        <a:p>
          <a:endParaRPr lang="es-ES"/>
        </a:p>
      </dgm:t>
    </dgm:pt>
    <dgm:pt modelId="{D64C115A-EE30-421F-B5B3-C7A6DAA1D206}">
      <dgm:prSet phldrT="[Texto]"/>
      <dgm:spPr/>
      <dgm:t>
        <a:bodyPr/>
        <a:lstStyle/>
        <a:p>
          <a:r>
            <a:rPr lang="es-ES" dirty="0" err="1"/>
            <a:t>Brazilian</a:t>
          </a:r>
          <a:r>
            <a:rPr lang="es-ES" dirty="0"/>
            <a:t> Restaurant</a:t>
          </a:r>
        </a:p>
      </dgm:t>
    </dgm:pt>
    <dgm:pt modelId="{CCDFA9D7-0DD5-4E94-AE10-5F258BE7BBAC}" type="parTrans" cxnId="{A04D2627-165D-4712-A9C5-DBDE4E310034}">
      <dgm:prSet/>
      <dgm:spPr/>
      <dgm:t>
        <a:bodyPr/>
        <a:lstStyle/>
        <a:p>
          <a:endParaRPr lang="es-ES"/>
        </a:p>
      </dgm:t>
    </dgm:pt>
    <dgm:pt modelId="{A5982228-EE06-46FF-A035-EC76E9E72E33}" type="sibTrans" cxnId="{A04D2627-165D-4712-A9C5-DBDE4E310034}">
      <dgm:prSet/>
      <dgm:spPr/>
      <dgm:t>
        <a:bodyPr/>
        <a:lstStyle/>
        <a:p>
          <a:endParaRPr lang="es-ES"/>
        </a:p>
      </dgm:t>
    </dgm:pt>
    <dgm:pt modelId="{1925D88E-A401-41D1-A398-860B4E8A4D50}">
      <dgm:prSet phldrT="[Texto]"/>
      <dgm:spPr/>
      <dgm:t>
        <a:bodyPr/>
        <a:lstStyle/>
        <a:p>
          <a:r>
            <a:rPr lang="es-ES" dirty="0" err="1"/>
            <a:t>Sports</a:t>
          </a:r>
          <a:r>
            <a:rPr lang="es-ES" dirty="0"/>
            <a:t> Bar</a:t>
          </a:r>
        </a:p>
      </dgm:t>
    </dgm:pt>
    <dgm:pt modelId="{72B92412-6CFE-48D1-BFA4-FFDF09F5D78B}" type="parTrans" cxnId="{050F5014-B555-45AA-AEF9-198D778B36FB}">
      <dgm:prSet/>
      <dgm:spPr/>
      <dgm:t>
        <a:bodyPr/>
        <a:lstStyle/>
        <a:p>
          <a:endParaRPr lang="es-ES"/>
        </a:p>
      </dgm:t>
    </dgm:pt>
    <dgm:pt modelId="{8416631F-6B65-4C0A-B85A-5F12F44F2FCD}" type="sibTrans" cxnId="{050F5014-B555-45AA-AEF9-198D778B36FB}">
      <dgm:prSet/>
      <dgm:spPr/>
      <dgm:t>
        <a:bodyPr/>
        <a:lstStyle/>
        <a:p>
          <a:endParaRPr lang="es-ES"/>
        </a:p>
      </dgm:t>
    </dgm:pt>
    <dgm:pt modelId="{2CABA46A-71E9-441E-826F-22FCD61CF0AB}">
      <dgm:prSet phldrT="[Texto]"/>
      <dgm:spPr/>
      <dgm:t>
        <a:bodyPr/>
        <a:lstStyle/>
        <a:p>
          <a:r>
            <a:rPr lang="es-ES" dirty="0"/>
            <a:t>Eastern </a:t>
          </a:r>
          <a:r>
            <a:rPr lang="es-ES" dirty="0" err="1"/>
            <a:t>European</a:t>
          </a:r>
          <a:r>
            <a:rPr lang="es-ES" dirty="0"/>
            <a:t> Restaurant</a:t>
          </a:r>
        </a:p>
      </dgm:t>
    </dgm:pt>
    <dgm:pt modelId="{0F3160EF-235A-478D-B286-492EB8C4054B}" type="parTrans" cxnId="{D2C85B8D-7608-438D-90E2-31B1527EDEBD}">
      <dgm:prSet/>
      <dgm:spPr/>
      <dgm:t>
        <a:bodyPr/>
        <a:lstStyle/>
        <a:p>
          <a:endParaRPr lang="es-ES"/>
        </a:p>
      </dgm:t>
    </dgm:pt>
    <dgm:pt modelId="{0138758F-B2A8-4CDB-8727-DBBD5FA372E7}" type="sibTrans" cxnId="{D2C85B8D-7608-438D-90E2-31B1527EDEBD}">
      <dgm:prSet/>
      <dgm:spPr/>
      <dgm:t>
        <a:bodyPr/>
        <a:lstStyle/>
        <a:p>
          <a:endParaRPr lang="es-ES"/>
        </a:p>
      </dgm:t>
    </dgm:pt>
    <dgm:pt modelId="{AA4B9064-5C0E-4838-87C4-F8C23C61DAFE}">
      <dgm:prSet phldrT="[Texto]"/>
      <dgm:spPr/>
      <dgm:t>
        <a:bodyPr/>
        <a:lstStyle/>
        <a:p>
          <a:r>
            <a:rPr lang="es-ES" dirty="0"/>
            <a:t>German Restaurant</a:t>
          </a:r>
        </a:p>
      </dgm:t>
    </dgm:pt>
    <dgm:pt modelId="{760C2D2C-5C79-4D8E-94E8-7C8257A57FE7}" type="parTrans" cxnId="{9185BBDD-41AE-482A-B11C-55AEB840D331}">
      <dgm:prSet/>
      <dgm:spPr/>
      <dgm:t>
        <a:bodyPr/>
        <a:lstStyle/>
        <a:p>
          <a:endParaRPr lang="es-ES"/>
        </a:p>
      </dgm:t>
    </dgm:pt>
    <dgm:pt modelId="{A0893E67-5930-426E-B2FE-2E3150C6BF25}" type="sibTrans" cxnId="{9185BBDD-41AE-482A-B11C-55AEB840D331}">
      <dgm:prSet/>
      <dgm:spPr/>
      <dgm:t>
        <a:bodyPr/>
        <a:lstStyle/>
        <a:p>
          <a:endParaRPr lang="es-ES"/>
        </a:p>
      </dgm:t>
    </dgm:pt>
    <dgm:pt modelId="{7B2D3640-EDE2-413A-82BD-837AFF576B72}">
      <dgm:prSet phldrT="[Texto]"/>
      <dgm:spPr/>
      <dgm:t>
        <a:bodyPr/>
        <a:lstStyle/>
        <a:p>
          <a:r>
            <a:rPr lang="es-ES" dirty="0" err="1"/>
            <a:t>Fried</a:t>
          </a:r>
          <a:r>
            <a:rPr lang="es-ES" dirty="0"/>
            <a:t> </a:t>
          </a:r>
          <a:r>
            <a:rPr lang="es-ES" dirty="0" err="1"/>
            <a:t>Chicken</a:t>
          </a:r>
          <a:r>
            <a:rPr lang="es-ES" dirty="0"/>
            <a:t> </a:t>
          </a:r>
          <a:r>
            <a:rPr lang="es-ES" dirty="0" err="1"/>
            <a:t>Joint</a:t>
          </a:r>
          <a:endParaRPr lang="es-ES" dirty="0"/>
        </a:p>
      </dgm:t>
    </dgm:pt>
    <dgm:pt modelId="{CBBC2C52-5C1D-44A0-8BC1-157BA3CBF98D}" type="parTrans" cxnId="{77EDA87A-CFCA-4E5B-86FD-F01EEEA6E18A}">
      <dgm:prSet/>
      <dgm:spPr/>
      <dgm:t>
        <a:bodyPr/>
        <a:lstStyle/>
        <a:p>
          <a:endParaRPr lang="es-ES"/>
        </a:p>
      </dgm:t>
    </dgm:pt>
    <dgm:pt modelId="{A62D7A80-2ADD-45BD-8B8E-75EA6CDC313E}" type="sibTrans" cxnId="{77EDA87A-CFCA-4E5B-86FD-F01EEEA6E18A}">
      <dgm:prSet/>
      <dgm:spPr/>
      <dgm:t>
        <a:bodyPr/>
        <a:lstStyle/>
        <a:p>
          <a:endParaRPr lang="es-ES"/>
        </a:p>
      </dgm:t>
    </dgm:pt>
    <dgm:pt modelId="{66B99684-90CA-4EF4-B8CB-DE18833BA2E9}">
      <dgm:prSet phldrT="[Texto]"/>
      <dgm:spPr/>
      <dgm:t>
        <a:bodyPr/>
        <a:lstStyle/>
        <a:p>
          <a:r>
            <a:rPr lang="es-ES" dirty="0" err="1"/>
            <a:t>Lebanese</a:t>
          </a:r>
          <a:r>
            <a:rPr lang="es-ES" dirty="0"/>
            <a:t> Restaurant</a:t>
          </a:r>
        </a:p>
      </dgm:t>
    </dgm:pt>
    <dgm:pt modelId="{F960D4F1-4881-412A-B656-5839CD2A4C19}" type="parTrans" cxnId="{F981D0B2-0EA2-4145-A1AC-675A0765179D}">
      <dgm:prSet/>
      <dgm:spPr/>
      <dgm:t>
        <a:bodyPr/>
        <a:lstStyle/>
        <a:p>
          <a:endParaRPr lang="es-ES"/>
        </a:p>
      </dgm:t>
    </dgm:pt>
    <dgm:pt modelId="{9EAD2D39-3C35-4DD7-943F-DB970037BFF1}" type="sibTrans" cxnId="{F981D0B2-0EA2-4145-A1AC-675A0765179D}">
      <dgm:prSet/>
      <dgm:spPr/>
      <dgm:t>
        <a:bodyPr/>
        <a:lstStyle/>
        <a:p>
          <a:endParaRPr lang="es-ES"/>
        </a:p>
      </dgm:t>
    </dgm:pt>
    <dgm:pt modelId="{62FF7831-572F-4EDE-9350-54BC947A50A7}">
      <dgm:prSet phldrT="[Texto]"/>
      <dgm:spPr/>
      <dgm:t>
        <a:bodyPr/>
        <a:lstStyle/>
        <a:p>
          <a:r>
            <a:rPr lang="es-ES" dirty="0"/>
            <a:t>Kebab Restaurant</a:t>
          </a:r>
        </a:p>
      </dgm:t>
    </dgm:pt>
    <dgm:pt modelId="{04AD6DC2-B67F-4E78-9C87-4961D4082111}" type="parTrans" cxnId="{FFDB33EE-A813-4030-A87E-91A93DDF2348}">
      <dgm:prSet/>
      <dgm:spPr/>
      <dgm:t>
        <a:bodyPr/>
        <a:lstStyle/>
        <a:p>
          <a:endParaRPr lang="es-ES"/>
        </a:p>
      </dgm:t>
    </dgm:pt>
    <dgm:pt modelId="{299B68C0-87B3-4E87-834F-7591B9CC5AD2}" type="sibTrans" cxnId="{FFDB33EE-A813-4030-A87E-91A93DDF2348}">
      <dgm:prSet/>
      <dgm:spPr/>
      <dgm:t>
        <a:bodyPr/>
        <a:lstStyle/>
        <a:p>
          <a:endParaRPr lang="es-ES"/>
        </a:p>
      </dgm:t>
    </dgm:pt>
    <dgm:pt modelId="{FFA1DD63-BDF9-4328-8C03-8EF23A428770}">
      <dgm:prSet phldrT="[Texto]"/>
      <dgm:spPr/>
      <dgm:t>
        <a:bodyPr/>
        <a:lstStyle/>
        <a:p>
          <a:r>
            <a:rPr lang="es-ES" dirty="0"/>
            <a:t>Hot </a:t>
          </a:r>
          <a:r>
            <a:rPr lang="es-ES" dirty="0" err="1"/>
            <a:t>Dog</a:t>
          </a:r>
          <a:r>
            <a:rPr lang="es-ES" dirty="0"/>
            <a:t> </a:t>
          </a:r>
          <a:r>
            <a:rPr lang="es-ES" dirty="0" err="1"/>
            <a:t>Joint</a:t>
          </a:r>
          <a:endParaRPr lang="es-ES" dirty="0"/>
        </a:p>
      </dgm:t>
    </dgm:pt>
    <dgm:pt modelId="{69BDF79F-68C5-44F8-A26B-CBC4558E11E2}" type="parTrans" cxnId="{FFEDCF82-C119-4B91-BABC-9EDC1A706279}">
      <dgm:prSet/>
      <dgm:spPr/>
      <dgm:t>
        <a:bodyPr/>
        <a:lstStyle/>
        <a:p>
          <a:endParaRPr lang="es-ES"/>
        </a:p>
      </dgm:t>
    </dgm:pt>
    <dgm:pt modelId="{C634D50B-59FF-47C6-BC79-E2EE436A545D}" type="sibTrans" cxnId="{FFEDCF82-C119-4B91-BABC-9EDC1A706279}">
      <dgm:prSet/>
      <dgm:spPr/>
      <dgm:t>
        <a:bodyPr/>
        <a:lstStyle/>
        <a:p>
          <a:endParaRPr lang="es-ES"/>
        </a:p>
      </dgm:t>
    </dgm:pt>
    <dgm:pt modelId="{B0A2A4C1-9AF2-4A8A-B6C7-E51FD679EC97}" type="pres">
      <dgm:prSet presAssocID="{05DCECCE-F2B8-4413-9723-6A59396A0259}" presName="Name0" presStyleCnt="0">
        <dgm:presLayoutVars>
          <dgm:dir/>
          <dgm:animLvl val="lvl"/>
          <dgm:resizeHandles val="exact"/>
        </dgm:presLayoutVars>
      </dgm:prSet>
      <dgm:spPr/>
    </dgm:pt>
    <dgm:pt modelId="{98363122-F340-451D-9818-F841066A2C60}" type="pres">
      <dgm:prSet presAssocID="{8DEDB835-2C23-46CE-B363-D712319CBF19}" presName="composite" presStyleCnt="0"/>
      <dgm:spPr/>
    </dgm:pt>
    <dgm:pt modelId="{E7A32F92-1D69-4533-AA0C-FE87BC9DD8CD}" type="pres">
      <dgm:prSet presAssocID="{8DEDB835-2C23-46CE-B363-D712319CBF19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1A0986D9-ADC0-4469-897E-266050B6F84B}" type="pres">
      <dgm:prSet presAssocID="{8DEDB835-2C23-46CE-B363-D712319CBF19}" presName="desTx" presStyleLbl="alignAccFollowNode1" presStyleIdx="0" presStyleCnt="6">
        <dgm:presLayoutVars>
          <dgm:bulletEnabled val="1"/>
        </dgm:presLayoutVars>
      </dgm:prSet>
      <dgm:spPr/>
    </dgm:pt>
    <dgm:pt modelId="{AECB5D02-76DB-4983-8E89-91E8FF3A8968}" type="pres">
      <dgm:prSet presAssocID="{D22F8962-8354-4A37-91BC-472C3C8E9784}" presName="space" presStyleCnt="0"/>
      <dgm:spPr/>
    </dgm:pt>
    <dgm:pt modelId="{E515E5FA-6E94-4EE5-BB01-90219B3B9101}" type="pres">
      <dgm:prSet presAssocID="{D9694DCA-0274-416E-9CAF-C7528E6D2DDA}" presName="composite" presStyleCnt="0"/>
      <dgm:spPr/>
    </dgm:pt>
    <dgm:pt modelId="{4C4041D2-C6FC-44BC-993B-1672CF9DF466}" type="pres">
      <dgm:prSet presAssocID="{D9694DCA-0274-416E-9CAF-C7528E6D2DDA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4208D69E-3E5E-4DD0-80AC-189B4A6AEDDB}" type="pres">
      <dgm:prSet presAssocID="{D9694DCA-0274-416E-9CAF-C7528E6D2DDA}" presName="desTx" presStyleLbl="alignAccFollowNode1" presStyleIdx="1" presStyleCnt="6">
        <dgm:presLayoutVars>
          <dgm:bulletEnabled val="1"/>
        </dgm:presLayoutVars>
      </dgm:prSet>
      <dgm:spPr/>
    </dgm:pt>
    <dgm:pt modelId="{33A8F6CC-8462-4465-B706-12C9FD3B499D}" type="pres">
      <dgm:prSet presAssocID="{261B44EF-0ACF-470B-8952-4EE103AAE040}" presName="space" presStyleCnt="0"/>
      <dgm:spPr/>
    </dgm:pt>
    <dgm:pt modelId="{0CFA7238-612B-4F70-9615-FD0256E7396F}" type="pres">
      <dgm:prSet presAssocID="{29B3AB1F-AF58-43BF-91B9-3B9D23C8B425}" presName="composite" presStyleCnt="0"/>
      <dgm:spPr/>
    </dgm:pt>
    <dgm:pt modelId="{C0768442-8F8F-44D1-ACF2-4D6E1700A36C}" type="pres">
      <dgm:prSet presAssocID="{29B3AB1F-AF58-43BF-91B9-3B9D23C8B425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B5AF0FD7-702C-4F12-9590-BA45BCF1E48A}" type="pres">
      <dgm:prSet presAssocID="{29B3AB1F-AF58-43BF-91B9-3B9D23C8B425}" presName="desTx" presStyleLbl="alignAccFollowNode1" presStyleIdx="2" presStyleCnt="6">
        <dgm:presLayoutVars>
          <dgm:bulletEnabled val="1"/>
        </dgm:presLayoutVars>
      </dgm:prSet>
      <dgm:spPr/>
    </dgm:pt>
    <dgm:pt modelId="{FCCE0879-AA02-48E6-B2E1-F278FB7D84B1}" type="pres">
      <dgm:prSet presAssocID="{A646D83D-CA8B-4A49-9C00-D8388D773B1B}" presName="space" presStyleCnt="0"/>
      <dgm:spPr/>
    </dgm:pt>
    <dgm:pt modelId="{1F5AACFB-9EBE-41B3-9C19-FEAC44790AF7}" type="pres">
      <dgm:prSet presAssocID="{457FC1ED-D352-4152-AA58-0DE26754C430}" presName="composite" presStyleCnt="0"/>
      <dgm:spPr/>
    </dgm:pt>
    <dgm:pt modelId="{E6ACEE51-BCBA-4B9D-9627-17E9BD6679F2}" type="pres">
      <dgm:prSet presAssocID="{457FC1ED-D352-4152-AA58-0DE26754C430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C4033529-D3E1-48DF-9513-36D42A1B0EC0}" type="pres">
      <dgm:prSet presAssocID="{457FC1ED-D352-4152-AA58-0DE26754C430}" presName="desTx" presStyleLbl="alignAccFollowNode1" presStyleIdx="3" presStyleCnt="6">
        <dgm:presLayoutVars>
          <dgm:bulletEnabled val="1"/>
        </dgm:presLayoutVars>
      </dgm:prSet>
      <dgm:spPr/>
    </dgm:pt>
    <dgm:pt modelId="{7DD5C5CA-3C68-45A9-8D11-880EF06DF18D}" type="pres">
      <dgm:prSet presAssocID="{8C50FC4D-CB52-4499-92A5-92C673B0C62F}" presName="space" presStyleCnt="0"/>
      <dgm:spPr/>
    </dgm:pt>
    <dgm:pt modelId="{F5F841EF-5289-4FD6-B1BD-483089108932}" type="pres">
      <dgm:prSet presAssocID="{6199658D-6378-4CEF-9135-6778A72ABA72}" presName="composite" presStyleCnt="0"/>
      <dgm:spPr/>
    </dgm:pt>
    <dgm:pt modelId="{7FC4442B-FD6D-4E62-96F6-A9E1B07F4C63}" type="pres">
      <dgm:prSet presAssocID="{6199658D-6378-4CEF-9135-6778A72ABA72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0DF288A4-CCC9-470A-86AD-6B0EC7A40F9C}" type="pres">
      <dgm:prSet presAssocID="{6199658D-6378-4CEF-9135-6778A72ABA72}" presName="desTx" presStyleLbl="alignAccFollowNode1" presStyleIdx="4" presStyleCnt="6">
        <dgm:presLayoutVars>
          <dgm:bulletEnabled val="1"/>
        </dgm:presLayoutVars>
      </dgm:prSet>
      <dgm:spPr/>
    </dgm:pt>
    <dgm:pt modelId="{C8BFAD0C-99DF-4F4A-87A6-D9137BF58DA3}" type="pres">
      <dgm:prSet presAssocID="{FE88A146-7E0D-4CD7-9668-280FBE2728C0}" presName="space" presStyleCnt="0"/>
      <dgm:spPr/>
    </dgm:pt>
    <dgm:pt modelId="{4BD5E95D-4E2A-4EEB-AE92-1BAC8609260A}" type="pres">
      <dgm:prSet presAssocID="{BB6A5105-3C15-4AC1-85D3-5F93D0F9DA45}" presName="composite" presStyleCnt="0"/>
      <dgm:spPr/>
    </dgm:pt>
    <dgm:pt modelId="{7FDFF861-3D77-40BE-BE82-2B7B3EA81F32}" type="pres">
      <dgm:prSet presAssocID="{BB6A5105-3C15-4AC1-85D3-5F93D0F9DA45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B11EAD25-9AD7-435D-93BA-DE6655CA3FEE}" type="pres">
      <dgm:prSet presAssocID="{BB6A5105-3C15-4AC1-85D3-5F93D0F9DA45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E4306901-6570-4DC6-B284-BA0DC4F256BE}" type="presOf" srcId="{96773A00-259B-4049-8679-C72807225AC2}" destId="{0DF288A4-CCC9-470A-86AD-6B0EC7A40F9C}" srcOrd="0" destOrd="6" presId="urn:microsoft.com/office/officeart/2005/8/layout/hList1"/>
    <dgm:cxn modelId="{362DFD01-CD74-4983-9F7A-91193A4750D5}" type="presOf" srcId="{4D6326E8-9C31-4534-B58E-D89DB617A2F2}" destId="{4208D69E-3E5E-4DD0-80AC-189B4A6AEDDB}" srcOrd="0" destOrd="4" presId="urn:microsoft.com/office/officeart/2005/8/layout/hList1"/>
    <dgm:cxn modelId="{C9D17B04-A424-4243-BB44-7DAAB99A2B0E}" type="presOf" srcId="{77F57155-8393-45EA-BA99-1C82821698A2}" destId="{B11EAD25-9AD7-435D-93BA-DE6655CA3FEE}" srcOrd="0" destOrd="3" presId="urn:microsoft.com/office/officeart/2005/8/layout/hList1"/>
    <dgm:cxn modelId="{2DE5D505-3237-4689-99FC-4EDBFDE1131E}" srcId="{6199658D-6378-4CEF-9135-6778A72ABA72}" destId="{AD231C34-5299-462E-A8B5-250E1246EFFE}" srcOrd="2" destOrd="0" parTransId="{85E2241A-C94E-497A-ADC1-A4B7B0E0EE42}" sibTransId="{22879134-0592-4DCF-B557-74619AD7DA23}"/>
    <dgm:cxn modelId="{97306509-38E3-4CA6-8F80-248B56D813C5}" type="presOf" srcId="{D64C115A-EE30-421F-B5B3-C7A6DAA1D206}" destId="{C4033529-D3E1-48DF-9513-36D42A1B0EC0}" srcOrd="0" destOrd="39" presId="urn:microsoft.com/office/officeart/2005/8/layout/hList1"/>
    <dgm:cxn modelId="{1BFBBA09-3AB6-4810-A30C-4D26F53EBD42}" type="presOf" srcId="{B3CC92EB-D6DF-4198-9AAD-7ABCEC8C8475}" destId="{C4033529-D3E1-48DF-9513-36D42A1B0EC0}" srcOrd="0" destOrd="25" presId="urn:microsoft.com/office/officeart/2005/8/layout/hList1"/>
    <dgm:cxn modelId="{C02E3C0A-2EDE-4AE7-AAEF-EDFD44852B94}" type="presOf" srcId="{F9FC3F8D-498E-4FB1-A777-21FE4E587684}" destId="{C4033529-D3E1-48DF-9513-36D42A1B0EC0}" srcOrd="0" destOrd="21" presId="urn:microsoft.com/office/officeart/2005/8/layout/hList1"/>
    <dgm:cxn modelId="{A155A10A-4B01-46B1-8EC8-9451B10A8F68}" srcId="{457FC1ED-D352-4152-AA58-0DE26754C430}" destId="{3292813A-DFDA-45EE-9C3C-441A2E98D782}" srcOrd="0" destOrd="0" parTransId="{65D07EE8-5CC0-463E-A8E5-C20EB2E201FB}" sibTransId="{F3FB6774-C67F-425A-9930-A213E44C9581}"/>
    <dgm:cxn modelId="{2CCF7B0B-07BC-481C-B606-9FBAB6A6A582}" type="presOf" srcId="{9C87C021-E769-4466-B052-2260A69CBD58}" destId="{C4033529-D3E1-48DF-9513-36D42A1B0EC0}" srcOrd="0" destOrd="29" presId="urn:microsoft.com/office/officeart/2005/8/layout/hList1"/>
    <dgm:cxn modelId="{EF0B000C-D52A-44D6-AB5E-A32C29379470}" srcId="{457FC1ED-D352-4152-AA58-0DE26754C430}" destId="{C1794B2E-BD06-49F2-82C2-0E31C0F4D673}" srcOrd="14" destOrd="0" parTransId="{C8949148-923A-4B22-9D5D-F9EC4BCF5E58}" sibTransId="{88966937-1AE4-4C48-BAB2-3F0872A10B36}"/>
    <dgm:cxn modelId="{B3631A0D-F663-4876-8EBE-44A3F7F8D01A}" type="presOf" srcId="{EBFCAAEB-C834-4B0C-952F-7806505F9CEA}" destId="{B5AF0FD7-702C-4F12-9590-BA45BCF1E48A}" srcOrd="0" destOrd="2" presId="urn:microsoft.com/office/officeart/2005/8/layout/hList1"/>
    <dgm:cxn modelId="{27700F0E-E662-437E-A212-23468B031783}" type="presOf" srcId="{7997334B-76C3-40DA-8833-278F9240EF6C}" destId="{C4033529-D3E1-48DF-9513-36D42A1B0EC0}" srcOrd="0" destOrd="24" presId="urn:microsoft.com/office/officeart/2005/8/layout/hList1"/>
    <dgm:cxn modelId="{5560BF0E-1C82-459D-B5C1-27EE24319926}" type="presOf" srcId="{EF2B0648-14C2-47E7-8627-4F8FE6BF8568}" destId="{1A0986D9-ADC0-4469-897E-266050B6F84B}" srcOrd="0" destOrd="5" presId="urn:microsoft.com/office/officeart/2005/8/layout/hList1"/>
    <dgm:cxn modelId="{00567C0F-F2B7-4F26-8B07-A05B31F43B9B}" srcId="{6199658D-6378-4CEF-9135-6778A72ABA72}" destId="{E7A8D2C2-8BF8-413A-A943-B4B5625005A4}" srcOrd="3" destOrd="0" parTransId="{D4840C7E-47F0-44E8-A96E-5D7651069F86}" sibTransId="{B3B79632-2CA2-4DEE-9A87-4FED3ECAF22F}"/>
    <dgm:cxn modelId="{C6F14F10-2FC0-47C4-A03E-D614A00C06A9}" type="presOf" srcId="{8BCBD5AD-8B1A-48F8-8EC6-E16A6D6B9682}" destId="{C4033529-D3E1-48DF-9513-36D42A1B0EC0}" srcOrd="0" destOrd="23" presId="urn:microsoft.com/office/officeart/2005/8/layout/hList1"/>
    <dgm:cxn modelId="{71E95011-08C2-4322-9A1B-295D2B073B69}" srcId="{6199658D-6378-4CEF-9135-6778A72ABA72}" destId="{FF4B2600-82A9-4969-8750-5206A34EB44A}" srcOrd="8" destOrd="0" parTransId="{5419C6E4-F3FF-4414-8611-D0F88F108EA2}" sibTransId="{430764E4-BE3C-4918-86B4-0F9635288890}"/>
    <dgm:cxn modelId="{106FB811-D078-42CC-B11E-145E42BAEAD6}" type="presOf" srcId="{F648B2B4-2DF1-40AC-B95B-02CD7F644427}" destId="{4208D69E-3E5E-4DD0-80AC-189B4A6AEDDB}" srcOrd="0" destOrd="5" presId="urn:microsoft.com/office/officeart/2005/8/layout/hList1"/>
    <dgm:cxn modelId="{050F5014-B555-45AA-AEF9-198D778B36FB}" srcId="{8DEDB835-2C23-46CE-B363-D712319CBF19}" destId="{1925D88E-A401-41D1-A398-860B4E8A4D50}" srcOrd="10" destOrd="0" parTransId="{72B92412-6CFE-48D1-BFA4-FFDF09F5D78B}" sibTransId="{8416631F-6B65-4C0A-B85A-5F12F44F2FCD}"/>
    <dgm:cxn modelId="{6F5AF417-A0A6-4B12-B067-7CD4B9CED6EB}" srcId="{457FC1ED-D352-4152-AA58-0DE26754C430}" destId="{5812934A-9FE6-479A-8C7B-BADABC0ECF7D}" srcOrd="8" destOrd="0" parTransId="{BD1715A4-649E-4F81-B8D0-DEE0C7D05EB7}" sibTransId="{2EB69E8A-4FF6-42DB-B62E-A063F66C3282}"/>
    <dgm:cxn modelId="{1EB53D19-6F77-4B65-8989-9010433CCAE9}" srcId="{457FC1ED-D352-4152-AA58-0DE26754C430}" destId="{9920F967-81FE-4478-A052-A42A1F93D672}" srcOrd="1" destOrd="0" parTransId="{737162B2-098A-4384-9BE8-F49EC4166069}" sibTransId="{E6AD981C-0F57-449E-BD37-A746C6F86CF1}"/>
    <dgm:cxn modelId="{C751BB1A-7EEF-4910-AEB5-29FE79CE85FC}" srcId="{457FC1ED-D352-4152-AA58-0DE26754C430}" destId="{FE7DB577-5F31-4C98-AFE8-DE33FC981071}" srcOrd="12" destOrd="0" parTransId="{1E4C7A00-63B6-49B9-ACD5-9428C9275B47}" sibTransId="{4DEBE245-2856-4496-91AB-8359D74B745F}"/>
    <dgm:cxn modelId="{3E028D1B-179F-4A18-B62B-78B8045EABE9}" type="presOf" srcId="{D54FA2D2-E2E2-4580-BDDE-C24952441468}" destId="{C4033529-D3E1-48DF-9513-36D42A1B0EC0}" srcOrd="0" destOrd="35" presId="urn:microsoft.com/office/officeart/2005/8/layout/hList1"/>
    <dgm:cxn modelId="{3920391C-F63F-4812-B5C6-DAD4751B81A3}" type="presOf" srcId="{9A306488-ECDF-4CFC-86BF-61B33D955F7A}" destId="{C4033529-D3E1-48DF-9513-36D42A1B0EC0}" srcOrd="0" destOrd="2" presId="urn:microsoft.com/office/officeart/2005/8/layout/hList1"/>
    <dgm:cxn modelId="{B524951E-5490-42FF-9B14-35EA772DEB58}" type="presOf" srcId="{65EAC120-2EB9-4141-88FE-8138930E1B9B}" destId="{C4033529-D3E1-48DF-9513-36D42A1B0EC0}" srcOrd="0" destOrd="16" presId="urn:microsoft.com/office/officeart/2005/8/layout/hList1"/>
    <dgm:cxn modelId="{464E8421-AB35-4D76-B862-0C598275CD6F}" srcId="{457FC1ED-D352-4152-AA58-0DE26754C430}" destId="{9BE01DA1-C2F1-4741-83DE-8AD0A920DA04}" srcOrd="34" destOrd="0" parTransId="{29C772B1-5202-4C68-B320-A5EEFCEAD078}" sibTransId="{B5342FEC-102E-48B5-BB67-C700C9399818}"/>
    <dgm:cxn modelId="{9A7DB724-0244-44D0-8AFE-AEBFB54C8398}" srcId="{8DEDB835-2C23-46CE-B363-D712319CBF19}" destId="{452C084E-7685-4CD5-ADBA-0457D1CE4101}" srcOrd="1" destOrd="0" parTransId="{BF03A9E8-DCCB-4B74-9FC5-43D69EFBCF7D}" sibTransId="{375B336E-8FC8-4BBD-911B-7AA38E0B42AF}"/>
    <dgm:cxn modelId="{25663D25-77B7-4349-A298-CBADBE4D6FDF}" srcId="{457FC1ED-D352-4152-AA58-0DE26754C430}" destId="{74314E11-2CEA-4243-9C90-BCB0986A049A}" srcOrd="6" destOrd="0" parTransId="{86824EFF-8810-47D6-B016-659A2C21C0FE}" sibTransId="{BD8AC1AB-AE98-4066-93DE-04969071E0B5}"/>
    <dgm:cxn modelId="{A04D2627-165D-4712-A9C5-DBDE4E310034}" srcId="{457FC1ED-D352-4152-AA58-0DE26754C430}" destId="{D64C115A-EE30-421F-B5B3-C7A6DAA1D206}" srcOrd="39" destOrd="0" parTransId="{CCDFA9D7-0DD5-4E94-AE10-5F258BE7BBAC}" sibTransId="{A5982228-EE06-46FF-A035-EC76E9E72E33}"/>
    <dgm:cxn modelId="{1270F927-AC00-440D-931F-A9580B16D8CF}" srcId="{05DCECCE-F2B8-4413-9723-6A59396A0259}" destId="{6199658D-6378-4CEF-9135-6778A72ABA72}" srcOrd="4" destOrd="0" parTransId="{67384B14-2D59-483B-A5B0-3B177C14C29E}" sibTransId="{FE88A146-7E0D-4CD7-9668-280FBE2728C0}"/>
    <dgm:cxn modelId="{103CD729-DFA9-47F1-9C8E-3EA041AA7205}" type="presOf" srcId="{690C4208-570F-4131-85B8-8851F9EFDEBE}" destId="{B11EAD25-9AD7-435D-93BA-DE6655CA3FEE}" srcOrd="0" destOrd="1" presId="urn:microsoft.com/office/officeart/2005/8/layout/hList1"/>
    <dgm:cxn modelId="{D8F37D2B-FAAD-43D8-8BB8-4F13F7C03D5A}" srcId="{29B3AB1F-AF58-43BF-91B9-3B9D23C8B425}" destId="{EF60E59E-603D-4CC3-A106-BE4CC95BF9FA}" srcOrd="5" destOrd="0" parTransId="{8A53FAE0-116B-4E14-904F-232B072C999E}" sibTransId="{2D8AFF68-8E63-4E4A-AA71-E89FA14FE287}"/>
    <dgm:cxn modelId="{F5751A2D-01FA-4BD2-891B-CF54D7E2EA34}" type="presOf" srcId="{5C537E6E-5C45-4446-8CEE-3A8F24DFFB1A}" destId="{C4033529-D3E1-48DF-9513-36D42A1B0EC0}" srcOrd="0" destOrd="26" presId="urn:microsoft.com/office/officeart/2005/8/layout/hList1"/>
    <dgm:cxn modelId="{A1C31A2D-5580-4FCB-AF21-289DF7F68F4E}" type="presOf" srcId="{AA27DA5F-AF22-4B6F-A32E-114CA5238944}" destId="{C4033529-D3E1-48DF-9513-36D42A1B0EC0}" srcOrd="0" destOrd="20" presId="urn:microsoft.com/office/officeart/2005/8/layout/hList1"/>
    <dgm:cxn modelId="{C795562D-48D4-4AD3-AB15-91AC0C1F1F5E}" srcId="{05DCECCE-F2B8-4413-9723-6A59396A0259}" destId="{29B3AB1F-AF58-43BF-91B9-3B9D23C8B425}" srcOrd="2" destOrd="0" parTransId="{FEA727BE-F348-4FCA-B403-A5EDC428EA3A}" sibTransId="{A646D83D-CA8B-4A49-9C00-D8388D773B1B}"/>
    <dgm:cxn modelId="{49392D2F-D5A2-4951-97A2-71865222B7C0}" srcId="{457FC1ED-D352-4152-AA58-0DE26754C430}" destId="{F11C5216-00BC-48C9-9F59-21820D46A473}" srcOrd="36" destOrd="0" parTransId="{9ADDD235-0D66-4882-BDFD-0490DF815AC4}" sibTransId="{BC402ABF-7842-401C-B064-A9C72A11DE74}"/>
    <dgm:cxn modelId="{EA51482F-53BC-41AE-877C-530E57383D85}" type="presOf" srcId="{7C78CCCF-042D-4D14-8130-AA3542772D8D}" destId="{B5AF0FD7-702C-4F12-9590-BA45BCF1E48A}" srcOrd="0" destOrd="4" presId="urn:microsoft.com/office/officeart/2005/8/layout/hList1"/>
    <dgm:cxn modelId="{8C654F2F-94DD-4B23-8071-041CB3AA2779}" srcId="{29B3AB1F-AF58-43BF-91B9-3B9D23C8B425}" destId="{72259361-AA1D-4D02-B14F-3827082A14B1}" srcOrd="3" destOrd="0" parTransId="{CCE2F2B0-0664-4FE6-B828-DAA42730F55B}" sibTransId="{0AADFEC1-CB91-4B76-BDA8-8F313E59798E}"/>
    <dgm:cxn modelId="{87A9582F-417B-4CC8-A0EC-E0B566C71FCE}" type="presOf" srcId="{39A1AE52-C480-417D-B4C4-200624967853}" destId="{1A0986D9-ADC0-4469-897E-266050B6F84B}" srcOrd="0" destOrd="11" presId="urn:microsoft.com/office/officeart/2005/8/layout/hList1"/>
    <dgm:cxn modelId="{5BCF7230-055F-47D8-A83A-632670857FA6}" srcId="{BB6A5105-3C15-4AC1-85D3-5F93D0F9DA45}" destId="{86F87ED5-3E22-4C19-8BAA-49A020577E45}" srcOrd="0" destOrd="0" parTransId="{3DAB5139-1F64-4506-AD9F-6FBAFE4577E7}" sibTransId="{B81D8ADD-39EA-45CC-9318-9CD7A0E20C23}"/>
    <dgm:cxn modelId="{50DC8630-EFA3-43B9-87E3-479D8D4CB8F1}" type="presOf" srcId="{BB2D7006-E491-41BC-A6B5-884F9F7281C0}" destId="{0DF288A4-CCC9-470A-86AD-6B0EC7A40F9C}" srcOrd="0" destOrd="7" presId="urn:microsoft.com/office/officeart/2005/8/layout/hList1"/>
    <dgm:cxn modelId="{2D7A4B32-6C0D-4515-81A6-BEA2C35BC2C5}" srcId="{457FC1ED-D352-4152-AA58-0DE26754C430}" destId="{3424BE50-C004-495E-A7F6-E832328CD83A}" srcOrd="17" destOrd="0" parTransId="{D3B50B7F-89A8-4AF1-932B-C945D02CA109}" sibTransId="{4D05664D-B9D9-4C84-A636-2E1BF5330C18}"/>
    <dgm:cxn modelId="{8F376B35-A0FF-42A8-B1DF-10542257CA31}" type="presOf" srcId="{64930936-C1AA-4483-A9E5-908D95D12190}" destId="{C4033529-D3E1-48DF-9513-36D42A1B0EC0}" srcOrd="0" destOrd="32" presId="urn:microsoft.com/office/officeart/2005/8/layout/hList1"/>
    <dgm:cxn modelId="{BD8D9D36-A95F-44FE-83A8-0B67DBF27CA1}" srcId="{BB6A5105-3C15-4AC1-85D3-5F93D0F9DA45}" destId="{77F57155-8393-45EA-BA99-1C82821698A2}" srcOrd="3" destOrd="0" parTransId="{E9E0DCDE-2CA5-42C0-AC8C-E3002F7AADC9}" sibTransId="{0A38828B-29B5-4CA8-9C49-7A64C8712237}"/>
    <dgm:cxn modelId="{AD9D4E39-DE76-42A6-99C6-B4FB45614D81}" type="presOf" srcId="{62FF7831-572F-4EDE-9350-54BC947A50A7}" destId="{C4033529-D3E1-48DF-9513-36D42A1B0EC0}" srcOrd="0" destOrd="43" presId="urn:microsoft.com/office/officeart/2005/8/layout/hList1"/>
    <dgm:cxn modelId="{BFB38E39-49AE-41E1-9A12-848A42592B3F}" srcId="{D9694DCA-0274-416E-9CAF-C7528E6D2DDA}" destId="{8A491F3A-B253-45E4-962E-CE30024DFFF1}" srcOrd="6" destOrd="0" parTransId="{B8ACB278-A223-4607-A1C7-042552BF674A}" sibTransId="{193EB717-298E-489D-9AB5-22CD2DABC563}"/>
    <dgm:cxn modelId="{C699733D-4180-4F04-A7A6-F5FD538A14EB}" srcId="{8DEDB835-2C23-46CE-B363-D712319CBF19}" destId="{0D1BF1DF-C298-4D01-B47E-9309FCB12633}" srcOrd="6" destOrd="0" parTransId="{0BB35D38-E80C-485C-9D9F-270CB73E4D6D}" sibTransId="{6A1224D5-1A9B-4762-B44F-6BC11A6CFD2F}"/>
    <dgm:cxn modelId="{3CE4CC3D-0B8A-4FC8-8F5B-0DD4B99FB773}" type="presOf" srcId="{2CABA46A-71E9-441E-826F-22FCD61CF0AB}" destId="{C4033529-D3E1-48DF-9513-36D42A1B0EC0}" srcOrd="0" destOrd="40" presId="urn:microsoft.com/office/officeart/2005/8/layout/hList1"/>
    <dgm:cxn modelId="{F849963E-81DF-4312-8B04-1BDA2D21A06F}" type="presOf" srcId="{164CDD98-8F75-40C4-AB2A-335A2FEFEED4}" destId="{4208D69E-3E5E-4DD0-80AC-189B4A6AEDDB}" srcOrd="0" destOrd="3" presId="urn:microsoft.com/office/officeart/2005/8/layout/hList1"/>
    <dgm:cxn modelId="{1E07075C-705B-4402-A17F-793AD1F9FA79}" type="presOf" srcId="{9B4E1C04-7274-4ADB-AAEB-2020194F77C6}" destId="{C4033529-D3E1-48DF-9513-36D42A1B0EC0}" srcOrd="0" destOrd="19" presId="urn:microsoft.com/office/officeart/2005/8/layout/hList1"/>
    <dgm:cxn modelId="{0462205D-0D7F-4B95-BC75-AE17DC8BB3AE}" type="presOf" srcId="{AA4B9064-5C0E-4838-87C4-F8C23C61DAFE}" destId="{C4033529-D3E1-48DF-9513-36D42A1B0EC0}" srcOrd="0" destOrd="41" presId="urn:microsoft.com/office/officeart/2005/8/layout/hList1"/>
    <dgm:cxn modelId="{474C015F-BDB9-46CC-8440-A63D6DF4553A}" srcId="{05DCECCE-F2B8-4413-9723-6A59396A0259}" destId="{D9694DCA-0274-416E-9CAF-C7528E6D2DDA}" srcOrd="1" destOrd="0" parTransId="{144DBC42-683F-4076-B30C-0E46F20CD92F}" sibTransId="{261B44EF-0ACF-470B-8952-4EE103AAE040}"/>
    <dgm:cxn modelId="{0372EA41-C440-478F-88E2-D4394B1CD377}" type="presOf" srcId="{FF4B2600-82A9-4969-8750-5206A34EB44A}" destId="{0DF288A4-CCC9-470A-86AD-6B0EC7A40F9C}" srcOrd="0" destOrd="8" presId="urn:microsoft.com/office/officeart/2005/8/layout/hList1"/>
    <dgm:cxn modelId="{F7E44B42-7744-40A9-ABA3-72203EE0B235}" srcId="{6199658D-6378-4CEF-9135-6778A72ABA72}" destId="{BB2D7006-E491-41BC-A6B5-884F9F7281C0}" srcOrd="7" destOrd="0" parTransId="{4430353D-7D36-4BBB-A2DA-02545F16B1A2}" sibTransId="{9EA2FCE0-2869-453A-B838-8FE37DF2642A}"/>
    <dgm:cxn modelId="{3AC78962-549A-48A2-9BB5-1CAAE8E07398}" srcId="{D9694DCA-0274-416E-9CAF-C7528E6D2DDA}" destId="{E8479ED1-3F56-4DDF-996E-DD5DD2E22483}" srcOrd="2" destOrd="0" parTransId="{8E31C264-CC16-450E-A2BB-742E843D65D5}" sibTransId="{C697DE20-63B3-4924-8626-E30CF1E1125D}"/>
    <dgm:cxn modelId="{230F2563-9744-45F0-8C8A-C381360A540D}" srcId="{6199658D-6378-4CEF-9135-6778A72ABA72}" destId="{96773A00-259B-4049-8679-C72807225AC2}" srcOrd="6" destOrd="0" parTransId="{9B5C05C5-1F25-4EC9-BB19-CB235716AA4D}" sibTransId="{A110B767-04B5-4BAB-8F8A-52A096B940FE}"/>
    <dgm:cxn modelId="{453B6445-3641-4FD5-823E-D3455F26A905}" type="presOf" srcId="{921B50D9-863B-47AF-A5E7-BE269D60C13A}" destId="{4208D69E-3E5E-4DD0-80AC-189B4A6AEDDB}" srcOrd="0" destOrd="1" presId="urn:microsoft.com/office/officeart/2005/8/layout/hList1"/>
    <dgm:cxn modelId="{D848C445-99CF-467E-A52D-ED73BDA1D4E3}" srcId="{8DEDB835-2C23-46CE-B363-D712319CBF19}" destId="{3D9BA372-CB93-43F0-9512-6DA6A8113D9A}" srcOrd="4" destOrd="0" parTransId="{44DE1E94-EA2E-4253-B7CC-9C0B5BF76369}" sibTransId="{022792B3-8487-4B25-B57B-77CF7B9A9060}"/>
    <dgm:cxn modelId="{86F4E146-189D-4AFE-8C89-703E2E8F3DEC}" srcId="{457FC1ED-D352-4152-AA58-0DE26754C430}" destId="{A341F7F1-0365-464C-BC21-90C5B5FE7B23}" srcOrd="3" destOrd="0" parTransId="{8BCCBA7B-F56E-4142-BB24-0FC9BCA5A4CB}" sibTransId="{9B185DB0-7C08-48A8-B39E-1B191F851209}"/>
    <dgm:cxn modelId="{B51B7247-CF86-4A84-909F-15E346DE3C83}" srcId="{8DEDB835-2C23-46CE-B363-D712319CBF19}" destId="{7F51E56B-2999-44C5-B5ED-4635296CFE1F}" srcOrd="8" destOrd="0" parTransId="{016890C7-964A-4638-94BA-B661C183B92F}" sibTransId="{83CC9B2C-6F5A-478B-A5FA-D819BF844ED0}"/>
    <dgm:cxn modelId="{24695747-29C5-46A3-86F8-D5E420DD2332}" srcId="{8DEDB835-2C23-46CE-B363-D712319CBF19}" destId="{096DA3D0-5FBD-432C-84B3-870C0B7C205F}" srcOrd="2" destOrd="0" parTransId="{F9972710-86E3-49E5-A573-332CCAA07E57}" sibTransId="{04602D9D-4B1A-437D-874B-B178B19100F0}"/>
    <dgm:cxn modelId="{235C1768-D74C-445B-A683-CF66B71A94E8}" srcId="{457FC1ED-D352-4152-AA58-0DE26754C430}" destId="{3A8D7FD5-C9FF-47D6-98B2-22698655C9FF}" srcOrd="10" destOrd="0" parTransId="{1549FF56-E5B8-400A-92E5-69E604BD1591}" sibTransId="{F3363D37-5D68-43F3-AFAD-447F8D94FC72}"/>
    <dgm:cxn modelId="{0E15E048-ADD7-4B79-8502-0740D9A226CC}" type="presOf" srcId="{343F9BB2-F6BD-4318-8094-01357C0551A6}" destId="{1A0986D9-ADC0-4469-897E-266050B6F84B}" srcOrd="0" destOrd="7" presId="urn:microsoft.com/office/officeart/2005/8/layout/hList1"/>
    <dgm:cxn modelId="{108C5669-70B8-4602-B2ED-C55A5B6819A7}" type="presOf" srcId="{EF60E59E-603D-4CC3-A106-BE4CC95BF9FA}" destId="{B5AF0FD7-702C-4F12-9590-BA45BCF1E48A}" srcOrd="0" destOrd="5" presId="urn:microsoft.com/office/officeart/2005/8/layout/hList1"/>
    <dgm:cxn modelId="{C663A149-0641-4F35-ADFC-C66F278FC3DA}" type="presOf" srcId="{AC52E085-376E-4CE5-9D6D-0D154A852B4A}" destId="{C4033529-D3E1-48DF-9513-36D42A1B0EC0}" srcOrd="0" destOrd="38" presId="urn:microsoft.com/office/officeart/2005/8/layout/hList1"/>
    <dgm:cxn modelId="{E5C5676A-C804-454B-AEFB-8F8551946B7A}" type="presOf" srcId="{29B3AB1F-AF58-43BF-91B9-3B9D23C8B425}" destId="{C0768442-8F8F-44D1-ACF2-4D6E1700A36C}" srcOrd="0" destOrd="0" presId="urn:microsoft.com/office/officeart/2005/8/layout/hList1"/>
    <dgm:cxn modelId="{9E3D6B4A-C814-4C85-BF34-1B1156D5B8E3}" type="presOf" srcId="{53EA6205-E9B1-43F1-97A4-E4A5966F5226}" destId="{C4033529-D3E1-48DF-9513-36D42A1B0EC0}" srcOrd="0" destOrd="9" presId="urn:microsoft.com/office/officeart/2005/8/layout/hList1"/>
    <dgm:cxn modelId="{8A91106B-54F5-4111-80B0-3286255DB183}" srcId="{457FC1ED-D352-4152-AA58-0DE26754C430}" destId="{D54FA2D2-E2E2-4580-BDDE-C24952441468}" srcOrd="35" destOrd="0" parTransId="{5591179A-8BE2-4CB4-B297-F72E4AB7A4CB}" sibTransId="{AAB44AFF-ABBF-478D-9E6D-825B21B04226}"/>
    <dgm:cxn modelId="{3ECB634B-25E1-496B-9048-C3FE53154F2B}" type="presOf" srcId="{3A8D7FD5-C9FF-47D6-98B2-22698655C9FF}" destId="{C4033529-D3E1-48DF-9513-36D42A1B0EC0}" srcOrd="0" destOrd="10" presId="urn:microsoft.com/office/officeart/2005/8/layout/hList1"/>
    <dgm:cxn modelId="{B2CA656B-6F3E-498D-B57E-ABB1FDEF86BC}" type="presOf" srcId="{24017F1B-2850-4FA4-A4C9-6DC07ADABEDC}" destId="{4208D69E-3E5E-4DD0-80AC-189B4A6AEDDB}" srcOrd="0" destOrd="0" presId="urn:microsoft.com/office/officeart/2005/8/layout/hList1"/>
    <dgm:cxn modelId="{FC67554C-0017-4F70-A6EB-CFCE7735953C}" type="presOf" srcId="{826BE32B-D770-4097-BFE9-F6A736099C3A}" destId="{C4033529-D3E1-48DF-9513-36D42A1B0EC0}" srcOrd="0" destOrd="13" presId="urn:microsoft.com/office/officeart/2005/8/layout/hList1"/>
    <dgm:cxn modelId="{E24C926C-2F0F-4520-B471-B7347657D237}" srcId="{457FC1ED-D352-4152-AA58-0DE26754C430}" destId="{B1202A00-44E7-46F2-A4C2-505D467CC9B2}" srcOrd="30" destOrd="0" parTransId="{6D1C4582-6D7C-4025-9DAF-D48168FC42BB}" sibTransId="{0133598D-27D1-4ACD-8FC1-1A7565BFE22D}"/>
    <dgm:cxn modelId="{EA4B074D-62E6-4CC8-8C86-764EF6F09B72}" type="presOf" srcId="{4F8A7E6C-8BC1-4DCB-B67F-322E833EB2E1}" destId="{1A0986D9-ADC0-4469-897E-266050B6F84B}" srcOrd="0" destOrd="0" presId="urn:microsoft.com/office/officeart/2005/8/layout/hList1"/>
    <dgm:cxn modelId="{B50A444D-4BA9-4C2F-BE33-457A0F880C7D}" srcId="{29B3AB1F-AF58-43BF-91B9-3B9D23C8B425}" destId="{EBFCAAEB-C834-4B0C-952F-7806505F9CEA}" srcOrd="2" destOrd="0" parTransId="{9172244D-086B-4C15-A8EB-95B632E40B80}" sibTransId="{6B824083-780D-4665-9650-56B619D49BBF}"/>
    <dgm:cxn modelId="{DE2CE94E-3452-4DCA-BDB3-9755E6E3C737}" type="presOf" srcId="{2E10CD3E-4754-4CF5-84EF-A165AFFBE50F}" destId="{C4033529-D3E1-48DF-9513-36D42A1B0EC0}" srcOrd="0" destOrd="28" presId="urn:microsoft.com/office/officeart/2005/8/layout/hList1"/>
    <dgm:cxn modelId="{8EDA016F-1343-4464-BF35-42343140DFBB}" srcId="{D9694DCA-0274-416E-9CAF-C7528E6D2DDA}" destId="{F648B2B4-2DF1-40AC-B95B-02CD7F644427}" srcOrd="5" destOrd="0" parTransId="{597C00C9-E4F7-41DB-9E09-E82B0612AAC4}" sibTransId="{F18C3351-9457-484F-8435-DA91E513F07A}"/>
    <dgm:cxn modelId="{438AB26F-1250-452D-9D62-37BB811C78DC}" type="presOf" srcId="{9BFB5D1C-C2D4-480A-909B-23CAAAFCC922}" destId="{0DF288A4-CCC9-470A-86AD-6B0EC7A40F9C}" srcOrd="0" destOrd="9" presId="urn:microsoft.com/office/officeart/2005/8/layout/hList1"/>
    <dgm:cxn modelId="{B0A35450-81BA-4B05-8DB2-EEB9204D24DB}" type="presOf" srcId="{86E02E66-5D33-487C-B327-1791FB46E890}" destId="{0DF288A4-CCC9-470A-86AD-6B0EC7A40F9C}" srcOrd="0" destOrd="5" presId="urn:microsoft.com/office/officeart/2005/8/layout/hList1"/>
    <dgm:cxn modelId="{98939271-3D0A-421F-8CAB-B6D413E1AF7D}" srcId="{D9694DCA-0274-416E-9CAF-C7528E6D2DDA}" destId="{164CDD98-8F75-40C4-AB2A-335A2FEFEED4}" srcOrd="3" destOrd="0" parTransId="{2A0B61A5-99A6-4318-B6FB-631A63945622}" sibTransId="{D6AC3232-37C9-4AD2-8BB6-4013CABBA5C6}"/>
    <dgm:cxn modelId="{13A1B551-6197-4A99-8485-6DA68F101511}" srcId="{D9694DCA-0274-416E-9CAF-C7528E6D2DDA}" destId="{6BE49E0A-C6F9-405E-81AF-14495928B7ED}" srcOrd="10" destOrd="0" parTransId="{6965A94E-5047-40AE-AC29-4C79AA4764D5}" sibTransId="{5ECAB25D-DC24-4387-B4BB-130BF0A448E0}"/>
    <dgm:cxn modelId="{802BC952-2D92-463E-92ED-48594EE64E2E}" type="presOf" srcId="{08C0AF71-933A-4CF0-B36C-79941EF000BF}" destId="{B5AF0FD7-702C-4F12-9590-BA45BCF1E48A}" srcOrd="0" destOrd="0" presId="urn:microsoft.com/office/officeart/2005/8/layout/hList1"/>
    <dgm:cxn modelId="{F553EA52-81FE-4F27-B921-D9EDE5F77F7F}" srcId="{457FC1ED-D352-4152-AA58-0DE26754C430}" destId="{7CCB006C-431C-4CA4-91E1-B7E43DC211B3}" srcOrd="31" destOrd="0" parTransId="{E2044B9A-DDAC-4203-B5DC-1C0578F276D8}" sibTransId="{188DF8B5-DCB3-44A6-9AF8-37323E771395}"/>
    <dgm:cxn modelId="{AB6BF972-4273-4D93-B9CB-95B1D649DB10}" srcId="{457FC1ED-D352-4152-AA58-0DE26754C430}" destId="{64930936-C1AA-4483-A9E5-908D95D12190}" srcOrd="32" destOrd="0" parTransId="{AB27D21F-270A-4EDF-8025-44F136A682E5}" sibTransId="{B6765DCA-8D20-4F85-89FA-C21A255C0E18}"/>
    <dgm:cxn modelId="{317C0655-FC9D-49A7-807A-A852F25196CE}" type="presOf" srcId="{3D9BA372-CB93-43F0-9512-6DA6A8113D9A}" destId="{1A0986D9-ADC0-4469-897E-266050B6F84B}" srcOrd="0" destOrd="4" presId="urn:microsoft.com/office/officeart/2005/8/layout/hList1"/>
    <dgm:cxn modelId="{659A6B55-2AFE-46C9-9660-4101E97AA3A8}" srcId="{8DEDB835-2C23-46CE-B363-D712319CBF19}" destId="{4F8A7E6C-8BC1-4DCB-B67F-322E833EB2E1}" srcOrd="0" destOrd="0" parTransId="{0B5BD3DD-9873-4075-8589-2636160711C8}" sibTransId="{A4C9491A-B0EF-456F-AE42-012F1F73008F}"/>
    <dgm:cxn modelId="{A833F575-4F1D-4D23-A9D8-A97398CE7DF0}" srcId="{457FC1ED-D352-4152-AA58-0DE26754C430}" destId="{53EA6205-E9B1-43F1-97A4-E4A5966F5226}" srcOrd="9" destOrd="0" parTransId="{CA43D42C-E8E8-46F4-83B1-C31B667AC830}" sibTransId="{EEA8E9F0-08A5-4CC2-99C0-4746387ECA90}"/>
    <dgm:cxn modelId="{C7250456-5D5B-4A60-A8C7-13FE5B8C6430}" type="presOf" srcId="{AA1F5EB7-55E8-4ECE-B75C-2A2AB25F8C84}" destId="{4208D69E-3E5E-4DD0-80AC-189B4A6AEDDB}" srcOrd="0" destOrd="7" presId="urn:microsoft.com/office/officeart/2005/8/layout/hList1"/>
    <dgm:cxn modelId="{06D59776-267F-4EC0-A31D-90DDF55F5C90}" type="presOf" srcId="{981159B3-C81E-4A4F-BDD1-F60C4CAC89D4}" destId="{B5AF0FD7-702C-4F12-9590-BA45BCF1E48A}" srcOrd="0" destOrd="6" presId="urn:microsoft.com/office/officeart/2005/8/layout/hList1"/>
    <dgm:cxn modelId="{01080477-7287-4652-8132-8EB04BA92586}" type="presOf" srcId="{F11C5216-00BC-48C9-9F59-21820D46A473}" destId="{C4033529-D3E1-48DF-9513-36D42A1B0EC0}" srcOrd="0" destOrd="36" presId="urn:microsoft.com/office/officeart/2005/8/layout/hList1"/>
    <dgm:cxn modelId="{B9A8FD59-FA8C-40CB-AD6D-424D6491B5DE}" type="presOf" srcId="{AA47DC02-B6D1-4369-865D-CA736ED66B70}" destId="{0DF288A4-CCC9-470A-86AD-6B0EC7A40F9C}" srcOrd="0" destOrd="0" presId="urn:microsoft.com/office/officeart/2005/8/layout/hList1"/>
    <dgm:cxn modelId="{77EDA87A-CFCA-4E5B-86FD-F01EEEA6E18A}" srcId="{BB6A5105-3C15-4AC1-85D3-5F93D0F9DA45}" destId="{7B2D3640-EDE2-413A-82BD-837AFF576B72}" srcOrd="8" destOrd="0" parTransId="{CBBC2C52-5C1D-44A0-8BC1-157BA3CBF98D}" sibTransId="{A62D7A80-2ADD-45BD-8B8E-75EA6CDC313E}"/>
    <dgm:cxn modelId="{C81AFD7A-51E5-4966-B437-02A7333C2241}" type="presOf" srcId="{AFF3EFE3-D376-41EC-BC5F-D2FB7D854507}" destId="{C4033529-D3E1-48DF-9513-36D42A1B0EC0}" srcOrd="0" destOrd="22" presId="urn:microsoft.com/office/officeart/2005/8/layout/hList1"/>
    <dgm:cxn modelId="{3649277B-2237-4BFF-A47C-D77A997C380E}" srcId="{BB6A5105-3C15-4AC1-85D3-5F93D0F9DA45}" destId="{6CF78DA0-210B-449D-9628-0164A7A375A4}" srcOrd="6" destOrd="0" parTransId="{B4D50818-0888-4AEE-8B98-1C12BC803E1E}" sibTransId="{F40301FF-3F96-40A7-BA5A-4EE963E4DBF7}"/>
    <dgm:cxn modelId="{5CA66A7E-764A-49B2-9815-F09D13C9BE3B}" type="presOf" srcId="{AD231C34-5299-462E-A8B5-250E1246EFFE}" destId="{0DF288A4-CCC9-470A-86AD-6B0EC7A40F9C}" srcOrd="0" destOrd="2" presId="urn:microsoft.com/office/officeart/2005/8/layout/hList1"/>
    <dgm:cxn modelId="{4813547E-0D5A-4F4B-8EA1-5D7AB4363481}" type="presOf" srcId="{1CE58B87-6FE6-4223-8B8D-E7EF87776B7D}" destId="{4208D69E-3E5E-4DD0-80AC-189B4A6AEDDB}" srcOrd="0" destOrd="8" presId="urn:microsoft.com/office/officeart/2005/8/layout/hList1"/>
    <dgm:cxn modelId="{2C56E07F-3DFF-40BA-A62B-FF82424FCD4F}" srcId="{457FC1ED-D352-4152-AA58-0DE26754C430}" destId="{9A306488-ECDF-4CFC-86BF-61B33D955F7A}" srcOrd="2" destOrd="0" parTransId="{EC990897-2427-4543-B704-A109EA5D0C5E}" sibTransId="{6AB46173-AB00-4CE1-BC4A-625F5ABBC7B5}"/>
    <dgm:cxn modelId="{56FA8B82-F7D7-4F5F-805A-2DCE3B39F6AA}" type="presOf" srcId="{9920F967-81FE-4478-A052-A42A1F93D672}" destId="{C4033529-D3E1-48DF-9513-36D42A1B0EC0}" srcOrd="0" destOrd="1" presId="urn:microsoft.com/office/officeart/2005/8/layout/hList1"/>
    <dgm:cxn modelId="{FFEDCF82-C119-4B91-BABC-9EDC1A706279}" srcId="{BB6A5105-3C15-4AC1-85D3-5F93D0F9DA45}" destId="{FFA1DD63-BDF9-4328-8C03-8EF23A428770}" srcOrd="9" destOrd="0" parTransId="{69BDF79F-68C5-44F8-A26B-CBC4558E11E2}" sibTransId="{C634D50B-59FF-47C6-BC79-E2EE436A545D}"/>
    <dgm:cxn modelId="{0D643683-CF86-4C3E-9FAB-89A0946C9F5E}" type="presOf" srcId="{6CF78DA0-210B-449D-9628-0164A7A375A4}" destId="{B11EAD25-9AD7-435D-93BA-DE6655CA3FEE}" srcOrd="0" destOrd="6" presId="urn:microsoft.com/office/officeart/2005/8/layout/hList1"/>
    <dgm:cxn modelId="{721B8783-A343-4F7A-B3DC-2C7737C88B79}" srcId="{457FC1ED-D352-4152-AA58-0DE26754C430}" destId="{AFF3EFE3-D376-41EC-BC5F-D2FB7D854507}" srcOrd="22" destOrd="0" parTransId="{4564EB8A-D046-4449-B723-4A68E3473ECE}" sibTransId="{C942BB5C-8749-4C41-879F-DD0C978C5843}"/>
    <dgm:cxn modelId="{A5F87984-3B38-481B-9DC4-5F4EE853E640}" srcId="{457FC1ED-D352-4152-AA58-0DE26754C430}" destId="{826BE32B-D770-4097-BFE9-F6A736099C3A}" srcOrd="13" destOrd="0" parTransId="{C8E7D1F8-6096-4D89-BB4F-D1FFF4F4B493}" sibTransId="{E21CDBE7-B159-4713-A2B2-9C850B358569}"/>
    <dgm:cxn modelId="{3E92F986-A87A-43F0-B94B-E65427B7C048}" srcId="{29B3AB1F-AF58-43BF-91B9-3B9D23C8B425}" destId="{7C78CCCF-042D-4D14-8130-AA3542772D8D}" srcOrd="4" destOrd="0" parTransId="{ECFA91BF-44F3-4EAB-AB06-A1020D05E6FF}" sibTransId="{BD4DB3D1-D3C0-4AA3-91BE-E264DC5D94CA}"/>
    <dgm:cxn modelId="{17CE308B-2D0D-4353-930C-DBF157B648E6}" type="presOf" srcId="{A341F7F1-0365-464C-BC21-90C5B5FE7B23}" destId="{C4033529-D3E1-48DF-9513-36D42A1B0EC0}" srcOrd="0" destOrd="3" presId="urn:microsoft.com/office/officeart/2005/8/layout/hList1"/>
    <dgm:cxn modelId="{D2C85B8D-7608-438D-90E2-31B1527EDEBD}" srcId="{457FC1ED-D352-4152-AA58-0DE26754C430}" destId="{2CABA46A-71E9-441E-826F-22FCD61CF0AB}" srcOrd="40" destOrd="0" parTransId="{0F3160EF-235A-478D-B286-492EB8C4054B}" sibTransId="{0138758F-B2A8-4CDB-8727-DBBD5FA372E7}"/>
    <dgm:cxn modelId="{BE6CF290-1870-47E3-AF70-BE86DCA4D0B2}" type="presOf" srcId="{6BE49E0A-C6F9-405E-81AF-14495928B7ED}" destId="{4208D69E-3E5E-4DD0-80AC-189B4A6AEDDB}" srcOrd="0" destOrd="10" presId="urn:microsoft.com/office/officeart/2005/8/layout/hList1"/>
    <dgm:cxn modelId="{5ABD5294-E81A-48BB-9486-8B43B0E64AF0}" srcId="{457FC1ED-D352-4152-AA58-0DE26754C430}" destId="{8BCBD5AD-8B1A-48F8-8EC6-E16A6D6B9682}" srcOrd="23" destOrd="0" parTransId="{34D3540F-96F5-44A1-B350-925AF55FE1A4}" sibTransId="{58515C66-9AE2-4861-96FF-6FAD381F2F21}"/>
    <dgm:cxn modelId="{8741F794-B45F-4D6E-8A89-F34159E1486F}" type="presOf" srcId="{AB00B493-4C4A-4CE8-85CB-7E6BD492B715}" destId="{B11EAD25-9AD7-435D-93BA-DE6655CA3FEE}" srcOrd="0" destOrd="4" presId="urn:microsoft.com/office/officeart/2005/8/layout/hList1"/>
    <dgm:cxn modelId="{EF453A95-5FF6-4BE0-A724-2B11762CEBF6}" srcId="{457FC1ED-D352-4152-AA58-0DE26754C430}" destId="{9D7E5DD5-E8C1-433D-B780-9888AD31D4AC}" srcOrd="27" destOrd="0" parTransId="{3CC57657-DD1F-407C-97E6-7CA7D073505C}" sibTransId="{B91DB88D-BB0D-4B94-AF19-42C0409FC351}"/>
    <dgm:cxn modelId="{94D36895-9B3E-4457-914D-45217C356068}" type="presOf" srcId="{7B2D3640-EDE2-413A-82BD-837AFF576B72}" destId="{B11EAD25-9AD7-435D-93BA-DE6655CA3FEE}" srcOrd="0" destOrd="8" presId="urn:microsoft.com/office/officeart/2005/8/layout/hList1"/>
    <dgm:cxn modelId="{96EDD596-B70F-4429-B8A0-1948BB268B5A}" srcId="{457FC1ED-D352-4152-AA58-0DE26754C430}" destId="{9C87C021-E769-4466-B052-2260A69CBD58}" srcOrd="29" destOrd="0" parTransId="{119C7B05-61F0-49CC-AB36-D132AE3F9421}" sibTransId="{4B978C23-465E-437B-B997-2D09F6DEA6C0}"/>
    <dgm:cxn modelId="{2D1C1E97-5181-48CC-9AC0-815ED7D08942}" type="presOf" srcId="{7CCB006C-431C-4CA4-91E1-B7E43DC211B3}" destId="{C4033529-D3E1-48DF-9513-36D42A1B0EC0}" srcOrd="0" destOrd="31" presId="urn:microsoft.com/office/officeart/2005/8/layout/hList1"/>
    <dgm:cxn modelId="{87835998-3984-4706-BD09-377755DC13B3}" srcId="{457FC1ED-D352-4152-AA58-0DE26754C430}" destId="{AA27DA5F-AF22-4B6F-A32E-114CA5238944}" srcOrd="20" destOrd="0" parTransId="{FB9AF97E-43CB-4C98-839A-848F45C0C40A}" sibTransId="{81EFBDE4-5A79-48BC-BAC1-9D716682960B}"/>
    <dgm:cxn modelId="{FFA3F298-4E17-4B78-B437-C93E2E11A494}" srcId="{457FC1ED-D352-4152-AA58-0DE26754C430}" destId="{28A0AAE6-FA84-443F-B926-9D0B828EB03B}" srcOrd="37" destOrd="0" parTransId="{AA1A975D-D55B-4B7C-96B2-B3CE7612CFA6}" sibTransId="{D1F36408-7DFD-4046-975E-057C754E5D95}"/>
    <dgm:cxn modelId="{55CB289A-FB62-446A-8D7E-F7375FFF602E}" srcId="{457FC1ED-D352-4152-AA58-0DE26754C430}" destId="{65EAC120-2EB9-4141-88FE-8138930E1B9B}" srcOrd="16" destOrd="0" parTransId="{D61519DE-87A9-430F-9EE8-34DA537EA9D9}" sibTransId="{6528DD4C-BE92-47F1-B4C5-6BEEBD45B205}"/>
    <dgm:cxn modelId="{F0AB519A-F4EE-4780-8012-D9262C1BA505}" srcId="{6199658D-6378-4CEF-9135-6778A72ABA72}" destId="{9BFB5D1C-C2D4-480A-909B-23CAAAFCC922}" srcOrd="9" destOrd="0" parTransId="{193723AB-60A9-4E66-BFC1-5F9539ACCB35}" sibTransId="{13A86073-0D6F-4652-A21E-4B99F54EBEA6}"/>
    <dgm:cxn modelId="{83BA779B-CBB9-4166-8FD0-A60D64720158}" srcId="{05DCECCE-F2B8-4413-9723-6A59396A0259}" destId="{457FC1ED-D352-4152-AA58-0DE26754C430}" srcOrd="3" destOrd="0" parTransId="{4EAC89B6-065B-4D68-8379-ED6752D94884}" sibTransId="{8C50FC4D-CB52-4499-92A5-92C673B0C62F}"/>
    <dgm:cxn modelId="{7238259D-3419-4798-A5EF-E0CCB7BAB4D9}" srcId="{8DEDB835-2C23-46CE-B363-D712319CBF19}" destId="{1BE438DC-FFFC-41EA-BC95-C50965784C06}" srcOrd="3" destOrd="0" parTransId="{82D5156C-B3E2-4C38-BB68-6AA6EBD3409A}" sibTransId="{6F50C9DE-8B33-43D5-8F34-FBE84405BE3F}"/>
    <dgm:cxn modelId="{A01C419D-CDBA-4FD2-A757-95FF71967640}" type="presOf" srcId="{1BE438DC-FFFC-41EA-BC95-C50965784C06}" destId="{1A0986D9-ADC0-4469-897E-266050B6F84B}" srcOrd="0" destOrd="3" presId="urn:microsoft.com/office/officeart/2005/8/layout/hList1"/>
    <dgm:cxn modelId="{8ACDA39D-2570-46A3-A4A7-57B08EE7B5F3}" srcId="{D9694DCA-0274-416E-9CAF-C7528E6D2DDA}" destId="{3AE64584-1702-40B1-A627-38110BF51515}" srcOrd="9" destOrd="0" parTransId="{148168DC-5FC3-4D62-9BB6-ADD9C180875F}" sibTransId="{B00AF849-2D91-4CB9-9CF1-149F3A1E1054}"/>
    <dgm:cxn modelId="{6B7A54A1-8EDC-471F-9E62-03ED92D4DD28}" type="presOf" srcId="{9BE01DA1-C2F1-4741-83DE-8AD0A920DA04}" destId="{C4033529-D3E1-48DF-9513-36D42A1B0EC0}" srcOrd="0" destOrd="34" presId="urn:microsoft.com/office/officeart/2005/8/layout/hList1"/>
    <dgm:cxn modelId="{524F61A4-2158-4AD1-95F0-148C04D8A907}" type="presOf" srcId="{B1202A00-44E7-46F2-A4C2-505D467CC9B2}" destId="{C4033529-D3E1-48DF-9513-36D42A1B0EC0}" srcOrd="0" destOrd="30" presId="urn:microsoft.com/office/officeart/2005/8/layout/hList1"/>
    <dgm:cxn modelId="{1FCD99A4-9CC7-4255-958E-DA945E740F41}" srcId="{BB6A5105-3C15-4AC1-85D3-5F93D0F9DA45}" destId="{AB00B493-4C4A-4CE8-85CB-7E6BD492B715}" srcOrd="4" destOrd="0" parTransId="{AB89FCFA-F077-4C97-9C1C-662D77D006D2}" sibTransId="{871CE256-7921-4DF3-B8B4-9EC4CCD1C1AC}"/>
    <dgm:cxn modelId="{557619A5-75A9-4306-9F06-FBFC50118A83}" srcId="{457FC1ED-D352-4152-AA58-0DE26754C430}" destId="{B3CC92EB-D6DF-4198-9AAD-7ABCEC8C8475}" srcOrd="25" destOrd="0" parTransId="{B5DC7CEB-EA86-4926-9D64-0F205F8D69FE}" sibTransId="{F598251F-5136-4A18-95EC-D81D8BBF776C}"/>
    <dgm:cxn modelId="{32DAEBA9-D01D-4C85-86A0-5D6D83A8FB77}" srcId="{457FC1ED-D352-4152-AA58-0DE26754C430}" destId="{CE2B97C3-47BB-42F1-8106-AED4BA44A14B}" srcOrd="15" destOrd="0" parTransId="{79E0B29B-975C-4EF9-AC96-3B2132DCDB48}" sibTransId="{D58EC913-713A-4655-A1E7-5A1A6F58F7CC}"/>
    <dgm:cxn modelId="{4D6C09AA-6071-497A-994B-4FBAB57C4486}" type="presOf" srcId="{E1CB25F5-F6B1-47A3-8BB0-BF40BBB75EE2}" destId="{B11EAD25-9AD7-435D-93BA-DE6655CA3FEE}" srcOrd="0" destOrd="7" presId="urn:microsoft.com/office/officeart/2005/8/layout/hList1"/>
    <dgm:cxn modelId="{1E100DAA-AED3-486D-963A-9A921F586F27}" srcId="{BB6A5105-3C15-4AC1-85D3-5F93D0F9DA45}" destId="{E1CB25F5-F6B1-47A3-8BB0-BF40BBB75EE2}" srcOrd="7" destOrd="0" parTransId="{525DD864-F8E4-4332-9C32-8140CBF2B0FC}" sibTransId="{5B65D358-30A7-4132-8D8B-95C38D0AD472}"/>
    <dgm:cxn modelId="{8DE76CAA-454B-438E-A045-426DE4E34A03}" type="presOf" srcId="{8A491F3A-B253-45E4-962E-CE30024DFFF1}" destId="{4208D69E-3E5E-4DD0-80AC-189B4A6AEDDB}" srcOrd="0" destOrd="6" presId="urn:microsoft.com/office/officeart/2005/8/layout/hList1"/>
    <dgm:cxn modelId="{D8AD12AB-12E1-4F3D-8D01-2BB3EEE0485C}" type="presOf" srcId="{BB6A5105-3C15-4AC1-85D3-5F93D0F9DA45}" destId="{7FDFF861-3D77-40BE-BE82-2B7B3EA81F32}" srcOrd="0" destOrd="0" presId="urn:microsoft.com/office/officeart/2005/8/layout/hList1"/>
    <dgm:cxn modelId="{D06E81AB-20AC-43D2-80AB-684D11B5E684}" type="presOf" srcId="{C2EFA55C-45A1-4487-818A-3C1828CEECF9}" destId="{C4033529-D3E1-48DF-9513-36D42A1B0EC0}" srcOrd="0" destOrd="4" presId="urn:microsoft.com/office/officeart/2005/8/layout/hList1"/>
    <dgm:cxn modelId="{31BB48AC-BF1C-49D8-9031-AC3A84DDC646}" srcId="{457FC1ED-D352-4152-AA58-0DE26754C430}" destId="{0B9ED4F5-4B25-4AD3-BE38-0DEEB5AE8C84}" srcOrd="5" destOrd="0" parTransId="{4EA196B7-311F-4292-A7BE-BEB6E81A8642}" sibTransId="{18AB53FB-A66F-4592-B665-ED5D560FB4FB}"/>
    <dgm:cxn modelId="{F981D0B2-0EA2-4145-A1AC-675A0765179D}" srcId="{457FC1ED-D352-4152-AA58-0DE26754C430}" destId="{66B99684-90CA-4EF4-B8CB-DE18833BA2E9}" srcOrd="42" destOrd="0" parTransId="{F960D4F1-4881-412A-B656-5839CD2A4C19}" sibTransId="{9EAD2D39-3C35-4DD7-943F-DB970037BFF1}"/>
    <dgm:cxn modelId="{D4F2F7B3-AD64-4070-8405-ABF0C85D95E7}" type="presOf" srcId="{3424BE50-C004-495E-A7F6-E832328CD83A}" destId="{C4033529-D3E1-48DF-9513-36D42A1B0EC0}" srcOrd="0" destOrd="17" presId="urn:microsoft.com/office/officeart/2005/8/layout/hList1"/>
    <dgm:cxn modelId="{E26122B5-973A-4029-86B3-8CB17184A106}" type="presOf" srcId="{096DA3D0-5FBD-432C-84B3-870C0B7C205F}" destId="{1A0986D9-ADC0-4469-897E-266050B6F84B}" srcOrd="0" destOrd="2" presId="urn:microsoft.com/office/officeart/2005/8/layout/hList1"/>
    <dgm:cxn modelId="{2EA73FB5-A678-4B08-887B-DA5F84C31B8B}" type="presOf" srcId="{9D7E5DD5-E8C1-433D-B780-9888AD31D4AC}" destId="{C4033529-D3E1-48DF-9513-36D42A1B0EC0}" srcOrd="0" destOrd="27" presId="urn:microsoft.com/office/officeart/2005/8/layout/hList1"/>
    <dgm:cxn modelId="{C9AACEB5-BBA6-4224-97A8-8831FC3D6D5F}" srcId="{8DEDB835-2C23-46CE-B363-D712319CBF19}" destId="{B9E810CE-AA9C-4EB5-9E9D-489C498D0D71}" srcOrd="9" destOrd="0" parTransId="{E34A7E4B-0E2C-4811-944D-6423175E723F}" sibTransId="{9C4178A7-F760-4E78-B29D-A116CD9E61ED}"/>
    <dgm:cxn modelId="{3FE9F1B7-C348-44D8-B4D5-A537FFCE2EA5}" srcId="{457FC1ED-D352-4152-AA58-0DE26754C430}" destId="{AC52E085-376E-4CE5-9D6D-0D154A852B4A}" srcOrd="38" destOrd="0" parTransId="{923814EA-B0F1-45F3-AB21-D661398A9512}" sibTransId="{DDD77212-7B0C-4AD4-A2B3-A546010E2987}"/>
    <dgm:cxn modelId="{924B0FB8-709E-4CB5-9343-57396E7D3A61}" type="presOf" srcId="{BCCBE7F0-13AC-4B52-B742-A080B094E051}" destId="{0DF288A4-CCC9-470A-86AD-6B0EC7A40F9C}" srcOrd="0" destOrd="4" presId="urn:microsoft.com/office/officeart/2005/8/layout/hList1"/>
    <dgm:cxn modelId="{51F587B8-EEE6-4D90-A640-D15C4446AD0F}" srcId="{D9694DCA-0274-416E-9CAF-C7528E6D2DDA}" destId="{921B50D9-863B-47AF-A5E7-BE269D60C13A}" srcOrd="1" destOrd="0" parTransId="{A47CE590-8731-462E-9E7F-38583E0F0F16}" sibTransId="{589B489E-87C3-4A98-876F-A4F9C9FA8B61}"/>
    <dgm:cxn modelId="{C61712B9-AEAD-4E9C-B9D3-3C84D0B5A874}" srcId="{457FC1ED-D352-4152-AA58-0DE26754C430}" destId="{DE89E2F4-AA44-41EA-9D38-FCA0E7A211D2}" srcOrd="11" destOrd="0" parTransId="{40407EF8-AC37-4FDE-BF59-BF7AA861A774}" sibTransId="{74061DDE-19DD-40B9-BC69-6A4222578A99}"/>
    <dgm:cxn modelId="{B37719B9-870F-4B00-A105-5FF579500196}" type="presOf" srcId="{9BC73275-F720-4C8D-A7DB-B50C506EFC41}" destId="{B11EAD25-9AD7-435D-93BA-DE6655CA3FEE}" srcOrd="0" destOrd="5" presId="urn:microsoft.com/office/officeart/2005/8/layout/hList1"/>
    <dgm:cxn modelId="{D0C051BB-8B6E-4409-9847-4A669CD19F4F}" srcId="{6199658D-6378-4CEF-9135-6778A72ABA72}" destId="{A5755C8A-A0B0-4B19-AD13-73551EB6CA7E}" srcOrd="1" destOrd="0" parTransId="{62523772-0DD5-4C34-A5CF-A4CF139F2104}" sibTransId="{76D038E2-934B-4CBB-B2A3-934F894FD0B7}"/>
    <dgm:cxn modelId="{3C0578BB-4CBC-407B-82B9-0A414F4CCF45}" type="presOf" srcId="{D9694DCA-0274-416E-9CAF-C7528E6D2DDA}" destId="{4C4041D2-C6FC-44BC-993B-1672CF9DF466}" srcOrd="0" destOrd="0" presId="urn:microsoft.com/office/officeart/2005/8/layout/hList1"/>
    <dgm:cxn modelId="{5611EFBB-CABA-4F47-A1A7-A9CBF3F3805C}" srcId="{29B3AB1F-AF58-43BF-91B9-3B9D23C8B425}" destId="{08C0AF71-933A-4CF0-B36C-79941EF000BF}" srcOrd="0" destOrd="0" parTransId="{3DDD4FFE-D305-4E2D-BE98-0BCB8879B64F}" sibTransId="{2A4E9EF7-BFC7-48B5-99F4-21724C44DB7B}"/>
    <dgm:cxn modelId="{7B776EBC-5590-4C56-887A-5D9BE39DF033}" srcId="{457FC1ED-D352-4152-AA58-0DE26754C430}" destId="{7FB7ECB2-2568-4F7E-947E-FA729A6E3411}" srcOrd="33" destOrd="0" parTransId="{017A86A5-CA89-4238-8EAB-AB2E47A90A9B}" sibTransId="{078B1C87-BB44-4F3B-9D2E-F339C496211C}"/>
    <dgm:cxn modelId="{4CC370BC-3BC8-419A-95F1-502999AE0247}" type="presOf" srcId="{3AE64584-1702-40B1-A627-38110BF51515}" destId="{4208D69E-3E5E-4DD0-80AC-189B4A6AEDDB}" srcOrd="0" destOrd="9" presId="urn:microsoft.com/office/officeart/2005/8/layout/hList1"/>
    <dgm:cxn modelId="{2ECB84BC-D0D0-46EB-A21E-EF812CDB68A3}" type="presOf" srcId="{E7A8D2C2-8BF8-413A-A943-B4B5625005A4}" destId="{0DF288A4-CCC9-470A-86AD-6B0EC7A40F9C}" srcOrd="0" destOrd="3" presId="urn:microsoft.com/office/officeart/2005/8/layout/hList1"/>
    <dgm:cxn modelId="{C17BC2BC-97A6-47C3-B678-2501F1504112}" type="presOf" srcId="{7B8E5B6E-AD26-4460-8864-AF44B86B01F3}" destId="{C4033529-D3E1-48DF-9513-36D42A1B0EC0}" srcOrd="0" destOrd="18" presId="urn:microsoft.com/office/officeart/2005/8/layout/hList1"/>
    <dgm:cxn modelId="{6064C5BD-E577-4073-A261-B323D5B10DD7}" type="presOf" srcId="{5812934A-9FE6-479A-8C7B-BADABC0ECF7D}" destId="{C4033529-D3E1-48DF-9513-36D42A1B0EC0}" srcOrd="0" destOrd="8" presId="urn:microsoft.com/office/officeart/2005/8/layout/hList1"/>
    <dgm:cxn modelId="{437352C1-CAA5-4095-9B73-B48E2D8867F8}" type="presOf" srcId="{3292813A-DFDA-45EE-9C3C-441A2E98D782}" destId="{C4033529-D3E1-48DF-9513-36D42A1B0EC0}" srcOrd="0" destOrd="0" presId="urn:microsoft.com/office/officeart/2005/8/layout/hList1"/>
    <dgm:cxn modelId="{98C892C1-782E-4B42-8976-E3740AC32164}" srcId="{29B3AB1F-AF58-43BF-91B9-3B9D23C8B425}" destId="{D6C51459-95DF-4F6E-88A1-6B8FAAB24531}" srcOrd="1" destOrd="0" parTransId="{0E2FB3B6-CAF2-4BE0-8426-FC2B71C7D0E8}" sibTransId="{78C09946-F93D-4E3A-8D7B-0C6FE2FAD3AC}"/>
    <dgm:cxn modelId="{8F048DC6-3454-4AE3-8C8F-61D308CA8BC9}" type="presOf" srcId="{EDE7EE55-B961-4D55-A5DF-64D286E76302}" destId="{C4033529-D3E1-48DF-9513-36D42A1B0EC0}" srcOrd="0" destOrd="7" presId="urn:microsoft.com/office/officeart/2005/8/layout/hList1"/>
    <dgm:cxn modelId="{BF999BC8-3C76-4A58-BFA2-C91C21CD62A3}" srcId="{6199658D-6378-4CEF-9135-6778A72ABA72}" destId="{86E02E66-5D33-487C-B327-1791FB46E890}" srcOrd="5" destOrd="0" parTransId="{09706E6D-7D97-46EC-B62C-51C9B69C0D49}" sibTransId="{4EB32F14-C208-4554-8554-DB563C08A853}"/>
    <dgm:cxn modelId="{7190E2C8-2462-4A2E-8523-744F6B357EC8}" type="presOf" srcId="{05DCECCE-F2B8-4413-9723-6A59396A0259}" destId="{B0A2A4C1-9AF2-4A8A-B6C7-E51FD679EC97}" srcOrd="0" destOrd="0" presId="urn:microsoft.com/office/officeart/2005/8/layout/hList1"/>
    <dgm:cxn modelId="{35A767C9-B967-4FB6-B1D2-4D5EEB7241DA}" srcId="{8DEDB835-2C23-46CE-B363-D712319CBF19}" destId="{39A1AE52-C480-417D-B4C4-200624967853}" srcOrd="11" destOrd="0" parTransId="{F79E6819-E7F7-498C-A3C6-55E8835C36A7}" sibTransId="{CF487D0E-2432-4660-B488-3D516D95A1C1}"/>
    <dgm:cxn modelId="{55B832CB-098B-46DA-975B-2BAAB80388C3}" type="presOf" srcId="{C1794B2E-BD06-49F2-82C2-0E31C0F4D673}" destId="{C4033529-D3E1-48DF-9513-36D42A1B0EC0}" srcOrd="0" destOrd="14" presId="urn:microsoft.com/office/officeart/2005/8/layout/hList1"/>
    <dgm:cxn modelId="{B89E0ECC-2A1B-4D33-93F6-624246B7E5C4}" type="presOf" srcId="{DE89E2F4-AA44-41EA-9D38-FCA0E7A211D2}" destId="{C4033529-D3E1-48DF-9513-36D42A1B0EC0}" srcOrd="0" destOrd="11" presId="urn:microsoft.com/office/officeart/2005/8/layout/hList1"/>
    <dgm:cxn modelId="{567640CC-A5C2-40E0-9CB2-93298C8D366F}" srcId="{8DEDB835-2C23-46CE-B363-D712319CBF19}" destId="{343F9BB2-F6BD-4318-8094-01357C0551A6}" srcOrd="7" destOrd="0" parTransId="{87EBB4C9-ECBC-41B6-82F7-5141795A101D}" sibTransId="{363C50A7-E8EC-4BDC-833E-6A7F89C0543E}"/>
    <dgm:cxn modelId="{6DD6B4CE-782C-4657-A932-8A514AAD3E22}" type="presOf" srcId="{0D1BF1DF-C298-4D01-B47E-9309FCB12633}" destId="{1A0986D9-ADC0-4469-897E-266050B6F84B}" srcOrd="0" destOrd="6" presId="urn:microsoft.com/office/officeart/2005/8/layout/hList1"/>
    <dgm:cxn modelId="{A4D2CECE-6346-4498-BCC0-5FB406DD6DFE}" srcId="{457FC1ED-D352-4152-AA58-0DE26754C430}" destId="{2E10CD3E-4754-4CF5-84EF-A165AFFBE50F}" srcOrd="28" destOrd="0" parTransId="{64E7730B-E1C9-4384-B9B0-4FADE9A2704C}" sibTransId="{8D496014-9773-4373-B0EC-2ABF03BBE645}"/>
    <dgm:cxn modelId="{717D2CCF-BACE-4708-A3E0-D12094F79FA2}" type="presOf" srcId="{66B99684-90CA-4EF4-B8CB-DE18833BA2E9}" destId="{C4033529-D3E1-48DF-9513-36D42A1B0EC0}" srcOrd="0" destOrd="42" presId="urn:microsoft.com/office/officeart/2005/8/layout/hList1"/>
    <dgm:cxn modelId="{26CFA6D0-50EB-48C2-82D8-FD02ADE68FAC}" srcId="{8DEDB835-2C23-46CE-B363-D712319CBF19}" destId="{EF2B0648-14C2-47E7-8627-4F8FE6BF8568}" srcOrd="5" destOrd="0" parTransId="{C7650129-D65C-4BD0-B573-29EA88BE577B}" sibTransId="{F1463FF4-548A-4723-9E67-16B07DE7D424}"/>
    <dgm:cxn modelId="{F4311CD1-FB1F-40E4-9449-C496AAEAEC95}" srcId="{D9694DCA-0274-416E-9CAF-C7528E6D2DDA}" destId="{4D6326E8-9C31-4534-B58E-D89DB617A2F2}" srcOrd="4" destOrd="0" parTransId="{CA21689B-7A2F-4824-9A05-55E67F7CF954}" sibTransId="{42D1CE36-AEDE-440A-9235-6B092C2F76D3}"/>
    <dgm:cxn modelId="{F8F139D1-0F88-4D23-BC63-E1D2B56DB02E}" srcId="{05DCECCE-F2B8-4413-9723-6A59396A0259}" destId="{8DEDB835-2C23-46CE-B363-D712319CBF19}" srcOrd="0" destOrd="0" parTransId="{B1DB9FB1-DB8C-4B79-A431-D19F1CAE0359}" sibTransId="{D22F8962-8354-4A37-91BC-472C3C8E9784}"/>
    <dgm:cxn modelId="{1E0656D1-4EA1-40C7-83A1-1F04ECA9E3EE}" type="presOf" srcId="{CE2B97C3-47BB-42F1-8106-AED4BA44A14B}" destId="{C4033529-D3E1-48DF-9513-36D42A1B0EC0}" srcOrd="0" destOrd="15" presId="urn:microsoft.com/office/officeart/2005/8/layout/hList1"/>
    <dgm:cxn modelId="{DABB3FD4-95C7-45F0-BD73-44F321318818}" type="presOf" srcId="{FE7DB577-5F31-4C98-AFE8-DE33FC981071}" destId="{C4033529-D3E1-48DF-9513-36D42A1B0EC0}" srcOrd="0" destOrd="12" presId="urn:microsoft.com/office/officeart/2005/8/layout/hList1"/>
    <dgm:cxn modelId="{E58B91D4-E5D7-42F8-AF03-C1FB8CA59307}" type="presOf" srcId="{6199658D-6378-4CEF-9135-6778A72ABA72}" destId="{7FC4442B-FD6D-4E62-96F6-A9E1B07F4C63}" srcOrd="0" destOrd="0" presId="urn:microsoft.com/office/officeart/2005/8/layout/hList1"/>
    <dgm:cxn modelId="{D3A927D5-B802-4217-AD23-D06840825E4E}" type="presOf" srcId="{28A0AAE6-FA84-443F-B926-9D0B828EB03B}" destId="{C4033529-D3E1-48DF-9513-36D42A1B0EC0}" srcOrd="0" destOrd="37" presId="urn:microsoft.com/office/officeart/2005/8/layout/hList1"/>
    <dgm:cxn modelId="{FAFE57D7-4287-4963-8665-E456FA1995D0}" type="presOf" srcId="{72259361-AA1D-4D02-B14F-3827082A14B1}" destId="{B5AF0FD7-702C-4F12-9590-BA45BCF1E48A}" srcOrd="0" destOrd="3" presId="urn:microsoft.com/office/officeart/2005/8/layout/hList1"/>
    <dgm:cxn modelId="{CC5393D7-61EA-4C4A-93A6-EFAA872D6172}" type="presOf" srcId="{86F87ED5-3E22-4C19-8BAA-49A020577E45}" destId="{B11EAD25-9AD7-435D-93BA-DE6655CA3FEE}" srcOrd="0" destOrd="0" presId="urn:microsoft.com/office/officeart/2005/8/layout/hList1"/>
    <dgm:cxn modelId="{786E98DC-47F9-41B0-93FF-0ACA5FCAFA18}" type="presOf" srcId="{7FB7ECB2-2568-4F7E-947E-FA729A6E3411}" destId="{C4033529-D3E1-48DF-9513-36D42A1B0EC0}" srcOrd="0" destOrd="33" presId="urn:microsoft.com/office/officeart/2005/8/layout/hList1"/>
    <dgm:cxn modelId="{DD891DDD-3633-453D-A6FA-AB4C237D3BCD}" type="presOf" srcId="{A5755C8A-A0B0-4B19-AD13-73551EB6CA7E}" destId="{0DF288A4-CCC9-470A-86AD-6B0EC7A40F9C}" srcOrd="0" destOrd="1" presId="urn:microsoft.com/office/officeart/2005/8/layout/hList1"/>
    <dgm:cxn modelId="{9185BBDD-41AE-482A-B11C-55AEB840D331}" srcId="{457FC1ED-D352-4152-AA58-0DE26754C430}" destId="{AA4B9064-5C0E-4838-87C4-F8C23C61DAFE}" srcOrd="41" destOrd="0" parTransId="{760C2D2C-5C79-4D8E-94E8-7C8257A57FE7}" sibTransId="{A0893E67-5930-426E-B2FE-2E3150C6BF25}"/>
    <dgm:cxn modelId="{D13474DE-8AF0-4CC6-8F35-2D4061B94008}" srcId="{D9694DCA-0274-416E-9CAF-C7528E6D2DDA}" destId="{AA1F5EB7-55E8-4ECE-B75C-2A2AB25F8C84}" srcOrd="7" destOrd="0" parTransId="{7C512627-A30B-4F88-9408-4B61AC040C2F}" sibTransId="{6292BA19-25EA-44FD-AB50-16105C98AC9E}"/>
    <dgm:cxn modelId="{BE9249DF-82D8-4477-917E-9963DFBACFA6}" type="presOf" srcId="{1925D88E-A401-41D1-A398-860B4E8A4D50}" destId="{1A0986D9-ADC0-4469-897E-266050B6F84B}" srcOrd="0" destOrd="10" presId="urn:microsoft.com/office/officeart/2005/8/layout/hList1"/>
    <dgm:cxn modelId="{CE7C44E2-1265-4580-9171-EECE067CAFC8}" type="presOf" srcId="{3985DB92-4A4B-48C8-BA4A-877933B3D60E}" destId="{B11EAD25-9AD7-435D-93BA-DE6655CA3FEE}" srcOrd="0" destOrd="2" presId="urn:microsoft.com/office/officeart/2005/8/layout/hList1"/>
    <dgm:cxn modelId="{F2B4CFE3-B83B-44DB-9640-7D9EE501D9AA}" type="presOf" srcId="{E8479ED1-3F56-4DDF-996E-DD5DD2E22483}" destId="{4208D69E-3E5E-4DD0-80AC-189B4A6AEDDB}" srcOrd="0" destOrd="2" presId="urn:microsoft.com/office/officeart/2005/8/layout/hList1"/>
    <dgm:cxn modelId="{F68ABCE5-0C70-4F0B-BE47-47FD95ACFF46}" srcId="{05DCECCE-F2B8-4413-9723-6A59396A0259}" destId="{BB6A5105-3C15-4AC1-85D3-5F93D0F9DA45}" srcOrd="5" destOrd="0" parTransId="{63793AAA-BE2F-4156-901B-485BC71F5FA2}" sibTransId="{4EEC80B2-E3A8-4709-AB57-639844B20B6B}"/>
    <dgm:cxn modelId="{E64EDAE5-062C-4AAF-9642-2D0267A70523}" type="presOf" srcId="{7F51E56B-2999-44C5-B5ED-4635296CFE1F}" destId="{1A0986D9-ADC0-4469-897E-266050B6F84B}" srcOrd="0" destOrd="8" presId="urn:microsoft.com/office/officeart/2005/8/layout/hList1"/>
    <dgm:cxn modelId="{11D3BAE6-7AB2-413D-9BA2-1C4B7D762E38}" srcId="{D9694DCA-0274-416E-9CAF-C7528E6D2DDA}" destId="{1CE58B87-6FE6-4223-8B8D-E7EF87776B7D}" srcOrd="8" destOrd="0" parTransId="{AC20A082-61A0-40FF-BC86-4294DEEBC751}" sibTransId="{96F7DDC1-C81E-45AF-97CD-97FC366AE32C}"/>
    <dgm:cxn modelId="{62E3DAE6-16C4-45F1-9C30-BF3E9E5275DC}" type="presOf" srcId="{8DEDB835-2C23-46CE-B363-D712319CBF19}" destId="{E7A32F92-1D69-4533-AA0C-FE87BC9DD8CD}" srcOrd="0" destOrd="0" presId="urn:microsoft.com/office/officeart/2005/8/layout/hList1"/>
    <dgm:cxn modelId="{D1E3B3E7-C056-46D6-B8FE-4E6A0B2DD720}" type="presOf" srcId="{74314E11-2CEA-4243-9C90-BCB0986A049A}" destId="{C4033529-D3E1-48DF-9513-36D42A1B0EC0}" srcOrd="0" destOrd="6" presId="urn:microsoft.com/office/officeart/2005/8/layout/hList1"/>
    <dgm:cxn modelId="{3932A4E9-457E-4427-A6C4-94F0FADD9EA9}" srcId="{457FC1ED-D352-4152-AA58-0DE26754C430}" destId="{9B4E1C04-7274-4ADB-AAEB-2020194F77C6}" srcOrd="19" destOrd="0" parTransId="{B687AABA-EFF0-4BD4-B7B8-2A3FC0EB9F5F}" sibTransId="{A0EF5620-B5DA-408D-92E0-959B6024DE23}"/>
    <dgm:cxn modelId="{58F900EA-21C1-4E99-A878-0CAE03D96CB5}" type="presOf" srcId="{457FC1ED-D352-4152-AA58-0DE26754C430}" destId="{E6ACEE51-BCBA-4B9D-9627-17E9BD6679F2}" srcOrd="0" destOrd="0" presId="urn:microsoft.com/office/officeart/2005/8/layout/hList1"/>
    <dgm:cxn modelId="{967210EA-D54C-4B89-98F2-9FC555CD22EC}" srcId="{BB6A5105-3C15-4AC1-85D3-5F93D0F9DA45}" destId="{3985DB92-4A4B-48C8-BA4A-877933B3D60E}" srcOrd="2" destOrd="0" parTransId="{816563F2-8F77-4C65-84AE-6198701C668A}" sibTransId="{864A7A3A-B589-47B1-92C1-975F55ECF985}"/>
    <dgm:cxn modelId="{506DE4EB-F5DD-408B-B10B-14856615D429}" type="presOf" srcId="{0B9ED4F5-4B25-4AD3-BE38-0DEEB5AE8C84}" destId="{C4033529-D3E1-48DF-9513-36D42A1B0EC0}" srcOrd="0" destOrd="5" presId="urn:microsoft.com/office/officeart/2005/8/layout/hList1"/>
    <dgm:cxn modelId="{70582BEC-A9F5-4BF0-8FA8-A74B6B0BDB12}" srcId="{457FC1ED-D352-4152-AA58-0DE26754C430}" destId="{5C537E6E-5C45-4446-8CEE-3A8F24DFFB1A}" srcOrd="26" destOrd="0" parTransId="{34857B22-7599-4400-8555-41D530E6BEB9}" sibTransId="{9B60DFBA-F716-4913-A548-935FDF8C648E}"/>
    <dgm:cxn modelId="{FFDB33EE-A813-4030-A87E-91A93DDF2348}" srcId="{457FC1ED-D352-4152-AA58-0DE26754C430}" destId="{62FF7831-572F-4EDE-9350-54BC947A50A7}" srcOrd="43" destOrd="0" parTransId="{04AD6DC2-B67F-4E78-9C87-4961D4082111}" sibTransId="{299B68C0-87B3-4E87-834F-7591B9CC5AD2}"/>
    <dgm:cxn modelId="{7407CEEE-E065-4F3A-8960-3202DDC0D5BB}" srcId="{457FC1ED-D352-4152-AA58-0DE26754C430}" destId="{EDE7EE55-B961-4D55-A5DF-64D286E76302}" srcOrd="7" destOrd="0" parTransId="{91D2F102-F6D1-4B6F-8C77-0C5DA28FD82F}" sibTransId="{6B994CE2-96A7-409B-B38D-89C9FD214CB9}"/>
    <dgm:cxn modelId="{90BA54F0-9E8F-4AE5-80AF-5EA8DBB7A600}" srcId="{457FC1ED-D352-4152-AA58-0DE26754C430}" destId="{7B8E5B6E-AD26-4460-8864-AF44B86B01F3}" srcOrd="18" destOrd="0" parTransId="{27274FF6-98A3-495C-9F41-F2B6D7585C6D}" sibTransId="{77980CC2-3CCC-425D-B229-0912FC0BB287}"/>
    <dgm:cxn modelId="{8BC02FF1-CB36-4D77-ADC5-6A73634D3267}" srcId="{457FC1ED-D352-4152-AA58-0DE26754C430}" destId="{7997334B-76C3-40DA-8833-278F9240EF6C}" srcOrd="24" destOrd="0" parTransId="{CFF1C3D2-3216-4A1E-891F-02FE37DC9EB6}" sibTransId="{9A5B16C8-CEC0-47DC-A41A-5261B16C7E8D}"/>
    <dgm:cxn modelId="{907A9CF2-2713-4A16-A32D-06CB72A06C41}" type="presOf" srcId="{D6C51459-95DF-4F6E-88A1-6B8FAAB24531}" destId="{B5AF0FD7-702C-4F12-9590-BA45BCF1E48A}" srcOrd="0" destOrd="1" presId="urn:microsoft.com/office/officeart/2005/8/layout/hList1"/>
    <dgm:cxn modelId="{AD68C8F2-3A8F-4A6B-AA7F-13DC81825071}" srcId="{6199658D-6378-4CEF-9135-6778A72ABA72}" destId="{AA47DC02-B6D1-4369-865D-CA736ED66B70}" srcOrd="0" destOrd="0" parTransId="{B85EB219-C212-4412-A7F5-4F39F0B83786}" sibTransId="{9B94605F-3EE4-4130-B4B4-15E0B560F1FB}"/>
    <dgm:cxn modelId="{83DE1BF4-6AA4-412A-A216-0ECA1DF2F937}" srcId="{D9694DCA-0274-416E-9CAF-C7528E6D2DDA}" destId="{24017F1B-2850-4FA4-A4C9-6DC07ADABEDC}" srcOrd="0" destOrd="0" parTransId="{AD68014D-C3DB-48A4-9493-0C6E68EA6629}" sibTransId="{B0E83997-75F2-482B-B55A-9333A2C0E963}"/>
    <dgm:cxn modelId="{BE7E18F5-C276-4CBE-BE6A-1D344FBE6D97}" srcId="{457FC1ED-D352-4152-AA58-0DE26754C430}" destId="{F9FC3F8D-498E-4FB1-A777-21FE4E587684}" srcOrd="21" destOrd="0" parTransId="{19056908-1E79-482E-B2D7-ECEE75ABA56B}" sibTransId="{9C0DDCEC-7769-4E16-BD21-FEF6E8E6F228}"/>
    <dgm:cxn modelId="{B22DF2F5-C787-470B-84BD-C5067F92E552}" type="presOf" srcId="{FFA1DD63-BDF9-4328-8C03-8EF23A428770}" destId="{B11EAD25-9AD7-435D-93BA-DE6655CA3FEE}" srcOrd="0" destOrd="9" presId="urn:microsoft.com/office/officeart/2005/8/layout/hList1"/>
    <dgm:cxn modelId="{FBD7C9F7-704A-4DB8-8BD5-F79777B7F129}" type="presOf" srcId="{452C084E-7685-4CD5-ADBA-0457D1CE4101}" destId="{1A0986D9-ADC0-4469-897E-266050B6F84B}" srcOrd="0" destOrd="1" presId="urn:microsoft.com/office/officeart/2005/8/layout/hList1"/>
    <dgm:cxn modelId="{C3F00EFA-9277-4D45-A64C-CE1DA0FEA761}" srcId="{BB6A5105-3C15-4AC1-85D3-5F93D0F9DA45}" destId="{9BC73275-F720-4C8D-A7DB-B50C506EFC41}" srcOrd="5" destOrd="0" parTransId="{8B713E1F-AD2A-486D-BDC8-2FDAF912A03C}" sibTransId="{0738E171-CC8C-4E5D-8CC1-B7125177344C}"/>
    <dgm:cxn modelId="{30234CFA-B2CC-4725-8514-CDF51E3F3D96}" srcId="{457FC1ED-D352-4152-AA58-0DE26754C430}" destId="{C2EFA55C-45A1-4487-818A-3C1828CEECF9}" srcOrd="4" destOrd="0" parTransId="{61CD3BF6-8938-49E0-94B4-67B2DE697284}" sibTransId="{4EAB1B1C-8DC3-4635-8DE1-3DA1FF1AC992}"/>
    <dgm:cxn modelId="{C64CABFA-A775-44F0-8666-A55043C6F5A0}" srcId="{6199658D-6378-4CEF-9135-6778A72ABA72}" destId="{BCCBE7F0-13AC-4B52-B742-A080B094E051}" srcOrd="4" destOrd="0" parTransId="{3EB37417-302F-4FA1-8D37-0687D2426189}" sibTransId="{752A6942-C657-4EEA-97CC-4A3B5DE119A3}"/>
    <dgm:cxn modelId="{5EE5B0FB-6BC7-4A97-A70F-F3887B56FC20}" srcId="{29B3AB1F-AF58-43BF-91B9-3B9D23C8B425}" destId="{981159B3-C81E-4A4F-BDD1-F60C4CAC89D4}" srcOrd="6" destOrd="0" parTransId="{901DB036-8095-426B-91F4-A80CD7B24194}" sibTransId="{8C74E86B-C513-4547-85C6-FAA31AC77DD8}"/>
    <dgm:cxn modelId="{0CA3BAFB-222E-4B55-A01A-D146C9B15DDA}" srcId="{BB6A5105-3C15-4AC1-85D3-5F93D0F9DA45}" destId="{690C4208-570F-4131-85B8-8851F9EFDEBE}" srcOrd="1" destOrd="0" parTransId="{6F640772-07D0-487B-BC45-A9A41C19A25F}" sibTransId="{9D00844B-BD15-4127-A751-5C07B99BF8BF}"/>
    <dgm:cxn modelId="{4AB9E2FE-78EE-4574-8DF5-7AB6BCC4BD9B}" type="presOf" srcId="{B9E810CE-AA9C-4EB5-9E9D-489C498D0D71}" destId="{1A0986D9-ADC0-4469-897E-266050B6F84B}" srcOrd="0" destOrd="9" presId="urn:microsoft.com/office/officeart/2005/8/layout/hList1"/>
    <dgm:cxn modelId="{216AF071-5E9E-484E-9F02-F922A318BCF9}" type="presParOf" srcId="{B0A2A4C1-9AF2-4A8A-B6C7-E51FD679EC97}" destId="{98363122-F340-451D-9818-F841066A2C60}" srcOrd="0" destOrd="0" presId="urn:microsoft.com/office/officeart/2005/8/layout/hList1"/>
    <dgm:cxn modelId="{9C2C8D17-670E-43EF-BC11-7DCA427220ED}" type="presParOf" srcId="{98363122-F340-451D-9818-F841066A2C60}" destId="{E7A32F92-1D69-4533-AA0C-FE87BC9DD8CD}" srcOrd="0" destOrd="0" presId="urn:microsoft.com/office/officeart/2005/8/layout/hList1"/>
    <dgm:cxn modelId="{590F5072-389D-4A74-8645-ABFB41A41278}" type="presParOf" srcId="{98363122-F340-451D-9818-F841066A2C60}" destId="{1A0986D9-ADC0-4469-897E-266050B6F84B}" srcOrd="1" destOrd="0" presId="urn:microsoft.com/office/officeart/2005/8/layout/hList1"/>
    <dgm:cxn modelId="{B02D0570-6125-4331-AA07-020FACDAB7BE}" type="presParOf" srcId="{B0A2A4C1-9AF2-4A8A-B6C7-E51FD679EC97}" destId="{AECB5D02-76DB-4983-8E89-91E8FF3A8968}" srcOrd="1" destOrd="0" presId="urn:microsoft.com/office/officeart/2005/8/layout/hList1"/>
    <dgm:cxn modelId="{87C8CCDD-BA55-460E-B784-C7541EE29D58}" type="presParOf" srcId="{B0A2A4C1-9AF2-4A8A-B6C7-E51FD679EC97}" destId="{E515E5FA-6E94-4EE5-BB01-90219B3B9101}" srcOrd="2" destOrd="0" presId="urn:microsoft.com/office/officeart/2005/8/layout/hList1"/>
    <dgm:cxn modelId="{36F9818B-920D-435D-BB5F-7A2E25F2E101}" type="presParOf" srcId="{E515E5FA-6E94-4EE5-BB01-90219B3B9101}" destId="{4C4041D2-C6FC-44BC-993B-1672CF9DF466}" srcOrd="0" destOrd="0" presId="urn:microsoft.com/office/officeart/2005/8/layout/hList1"/>
    <dgm:cxn modelId="{F5AAFD30-E9E3-427E-99BB-ED88CF07A2EE}" type="presParOf" srcId="{E515E5FA-6E94-4EE5-BB01-90219B3B9101}" destId="{4208D69E-3E5E-4DD0-80AC-189B4A6AEDDB}" srcOrd="1" destOrd="0" presId="urn:microsoft.com/office/officeart/2005/8/layout/hList1"/>
    <dgm:cxn modelId="{9D8A29C8-99F9-41B2-B4E5-45A76281DA53}" type="presParOf" srcId="{B0A2A4C1-9AF2-4A8A-B6C7-E51FD679EC97}" destId="{33A8F6CC-8462-4465-B706-12C9FD3B499D}" srcOrd="3" destOrd="0" presId="urn:microsoft.com/office/officeart/2005/8/layout/hList1"/>
    <dgm:cxn modelId="{FA3EC097-A470-408D-82EF-A4D5571C71BA}" type="presParOf" srcId="{B0A2A4C1-9AF2-4A8A-B6C7-E51FD679EC97}" destId="{0CFA7238-612B-4F70-9615-FD0256E7396F}" srcOrd="4" destOrd="0" presId="urn:microsoft.com/office/officeart/2005/8/layout/hList1"/>
    <dgm:cxn modelId="{0B64909D-782A-475E-BFA7-C7F5050BED34}" type="presParOf" srcId="{0CFA7238-612B-4F70-9615-FD0256E7396F}" destId="{C0768442-8F8F-44D1-ACF2-4D6E1700A36C}" srcOrd="0" destOrd="0" presId="urn:microsoft.com/office/officeart/2005/8/layout/hList1"/>
    <dgm:cxn modelId="{65BDC851-32FA-47E3-91E9-AF7B9CB8E507}" type="presParOf" srcId="{0CFA7238-612B-4F70-9615-FD0256E7396F}" destId="{B5AF0FD7-702C-4F12-9590-BA45BCF1E48A}" srcOrd="1" destOrd="0" presId="urn:microsoft.com/office/officeart/2005/8/layout/hList1"/>
    <dgm:cxn modelId="{06F03AE1-B92C-4628-B180-81FCFD02837C}" type="presParOf" srcId="{B0A2A4C1-9AF2-4A8A-B6C7-E51FD679EC97}" destId="{FCCE0879-AA02-48E6-B2E1-F278FB7D84B1}" srcOrd="5" destOrd="0" presId="urn:microsoft.com/office/officeart/2005/8/layout/hList1"/>
    <dgm:cxn modelId="{CBF51299-9DCE-437A-855B-D5C60A8BF241}" type="presParOf" srcId="{B0A2A4C1-9AF2-4A8A-B6C7-E51FD679EC97}" destId="{1F5AACFB-9EBE-41B3-9C19-FEAC44790AF7}" srcOrd="6" destOrd="0" presId="urn:microsoft.com/office/officeart/2005/8/layout/hList1"/>
    <dgm:cxn modelId="{FEE32EE6-6F3E-48A8-9F14-FD81FB370D25}" type="presParOf" srcId="{1F5AACFB-9EBE-41B3-9C19-FEAC44790AF7}" destId="{E6ACEE51-BCBA-4B9D-9627-17E9BD6679F2}" srcOrd="0" destOrd="0" presId="urn:microsoft.com/office/officeart/2005/8/layout/hList1"/>
    <dgm:cxn modelId="{11BCD7A0-2DB9-47DD-80A5-33B3548DBFF9}" type="presParOf" srcId="{1F5AACFB-9EBE-41B3-9C19-FEAC44790AF7}" destId="{C4033529-D3E1-48DF-9513-36D42A1B0EC0}" srcOrd="1" destOrd="0" presId="urn:microsoft.com/office/officeart/2005/8/layout/hList1"/>
    <dgm:cxn modelId="{7F4691F6-98FE-49B9-A1E6-76CE46BD39A8}" type="presParOf" srcId="{B0A2A4C1-9AF2-4A8A-B6C7-E51FD679EC97}" destId="{7DD5C5CA-3C68-45A9-8D11-880EF06DF18D}" srcOrd="7" destOrd="0" presId="urn:microsoft.com/office/officeart/2005/8/layout/hList1"/>
    <dgm:cxn modelId="{C1B75C1B-2D0F-4105-8DED-B6D9E9FACE0F}" type="presParOf" srcId="{B0A2A4C1-9AF2-4A8A-B6C7-E51FD679EC97}" destId="{F5F841EF-5289-4FD6-B1BD-483089108932}" srcOrd="8" destOrd="0" presId="urn:microsoft.com/office/officeart/2005/8/layout/hList1"/>
    <dgm:cxn modelId="{4B274421-2FE4-4EB2-A46D-6CF75335F494}" type="presParOf" srcId="{F5F841EF-5289-4FD6-B1BD-483089108932}" destId="{7FC4442B-FD6D-4E62-96F6-A9E1B07F4C63}" srcOrd="0" destOrd="0" presId="urn:microsoft.com/office/officeart/2005/8/layout/hList1"/>
    <dgm:cxn modelId="{F913300F-ABE4-42E9-91E2-9A741B5EA142}" type="presParOf" srcId="{F5F841EF-5289-4FD6-B1BD-483089108932}" destId="{0DF288A4-CCC9-470A-86AD-6B0EC7A40F9C}" srcOrd="1" destOrd="0" presId="urn:microsoft.com/office/officeart/2005/8/layout/hList1"/>
    <dgm:cxn modelId="{170229D4-72E0-4C2B-A66B-591B0E4C3092}" type="presParOf" srcId="{B0A2A4C1-9AF2-4A8A-B6C7-E51FD679EC97}" destId="{C8BFAD0C-99DF-4F4A-87A6-D9137BF58DA3}" srcOrd="9" destOrd="0" presId="urn:microsoft.com/office/officeart/2005/8/layout/hList1"/>
    <dgm:cxn modelId="{CF868246-785F-405A-8125-F892A7602F07}" type="presParOf" srcId="{B0A2A4C1-9AF2-4A8A-B6C7-E51FD679EC97}" destId="{4BD5E95D-4E2A-4EEB-AE92-1BAC8609260A}" srcOrd="10" destOrd="0" presId="urn:microsoft.com/office/officeart/2005/8/layout/hList1"/>
    <dgm:cxn modelId="{788FD052-C50B-4BB4-B0FA-305C5FBDC442}" type="presParOf" srcId="{4BD5E95D-4E2A-4EEB-AE92-1BAC8609260A}" destId="{7FDFF861-3D77-40BE-BE82-2B7B3EA81F32}" srcOrd="0" destOrd="0" presId="urn:microsoft.com/office/officeart/2005/8/layout/hList1"/>
    <dgm:cxn modelId="{3C04906F-6328-4D0A-8D6C-32A45223F922}" type="presParOf" srcId="{4BD5E95D-4E2A-4EEB-AE92-1BAC8609260A}" destId="{B11EAD25-9AD7-435D-93BA-DE6655CA3FE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45697F-7A71-41F7-BFA3-3606004C59D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940287A-A14F-44DC-A000-656C3633C1CB}">
      <dgm:prSet phldrT="[Texto]"/>
      <dgm:spPr/>
      <dgm:t>
        <a:bodyPr/>
        <a:lstStyle/>
        <a:p>
          <a:r>
            <a:rPr lang="en-US" dirty="0" err="1"/>
            <a:t>Madrid_latino</a:t>
          </a:r>
          <a:endParaRPr lang="es-ES" dirty="0"/>
        </a:p>
      </dgm:t>
    </dgm:pt>
    <dgm:pt modelId="{E6BFD26A-4B83-4B5B-B16B-F712362A83D6}" type="parTrans" cxnId="{785F0AF4-77F6-49C0-8CB7-9789AB607B55}">
      <dgm:prSet/>
      <dgm:spPr/>
      <dgm:t>
        <a:bodyPr/>
        <a:lstStyle/>
        <a:p>
          <a:endParaRPr lang="es-ES"/>
        </a:p>
      </dgm:t>
    </dgm:pt>
    <dgm:pt modelId="{E0AF4E46-A7A7-4137-9604-30F2EBEA0F8B}" type="sibTrans" cxnId="{785F0AF4-77F6-49C0-8CB7-9789AB607B55}">
      <dgm:prSet/>
      <dgm:spPr/>
      <dgm:t>
        <a:bodyPr/>
        <a:lstStyle/>
        <a:p>
          <a:endParaRPr lang="es-ES"/>
        </a:p>
      </dgm:t>
    </dgm:pt>
    <dgm:pt modelId="{CE934624-D61C-4955-AA32-E53082B03EBB}">
      <dgm:prSet phldrT="[Texto]"/>
      <dgm:spPr/>
      <dgm:t>
        <a:bodyPr/>
        <a:lstStyle/>
        <a:p>
          <a:r>
            <a:rPr lang="es-ES" dirty="0"/>
            <a:t>Peruvian Restaurant</a:t>
          </a:r>
        </a:p>
      </dgm:t>
    </dgm:pt>
    <dgm:pt modelId="{108CD6EE-5D10-4E32-A07C-02D5C3E2D637}" type="parTrans" cxnId="{FFF50624-2F81-41B4-B8A7-E1FC3CCAE261}">
      <dgm:prSet/>
      <dgm:spPr/>
      <dgm:t>
        <a:bodyPr/>
        <a:lstStyle/>
        <a:p>
          <a:endParaRPr lang="es-ES"/>
        </a:p>
      </dgm:t>
    </dgm:pt>
    <dgm:pt modelId="{6BF6C18C-92C1-4AB8-89D1-6394A79FF4B1}" type="sibTrans" cxnId="{FFF50624-2F81-41B4-B8A7-E1FC3CCAE261}">
      <dgm:prSet/>
      <dgm:spPr/>
      <dgm:t>
        <a:bodyPr/>
        <a:lstStyle/>
        <a:p>
          <a:endParaRPr lang="es-ES"/>
        </a:p>
      </dgm:t>
    </dgm:pt>
    <dgm:pt modelId="{B02363B1-4165-4CC9-8969-C93AAED97B7A}">
      <dgm:prSet phldrT="[Texto]"/>
      <dgm:spPr/>
      <dgm:t>
        <a:bodyPr/>
        <a:lstStyle/>
        <a:p>
          <a:r>
            <a:rPr lang="es-ES" dirty="0" err="1"/>
            <a:t>Latin</a:t>
          </a:r>
          <a:r>
            <a:rPr lang="es-ES" dirty="0"/>
            <a:t> American Restaurant</a:t>
          </a:r>
        </a:p>
      </dgm:t>
    </dgm:pt>
    <dgm:pt modelId="{0B370198-C4ED-4D12-9923-D0E1FD857C1C}" type="parTrans" cxnId="{250BE9E6-B900-4A5D-A491-EF83E3D5020B}">
      <dgm:prSet/>
      <dgm:spPr/>
      <dgm:t>
        <a:bodyPr/>
        <a:lstStyle/>
        <a:p>
          <a:endParaRPr lang="es-ES"/>
        </a:p>
      </dgm:t>
    </dgm:pt>
    <dgm:pt modelId="{60F76893-7C4D-450F-A6B0-F417315D2221}" type="sibTrans" cxnId="{250BE9E6-B900-4A5D-A491-EF83E3D5020B}">
      <dgm:prSet/>
      <dgm:spPr/>
      <dgm:t>
        <a:bodyPr/>
        <a:lstStyle/>
        <a:p>
          <a:endParaRPr lang="es-ES"/>
        </a:p>
      </dgm:t>
    </dgm:pt>
    <dgm:pt modelId="{85D48F7E-64C4-4B22-AAEC-B80B02929050}">
      <dgm:prSet phldrT="[Texto]"/>
      <dgm:spPr/>
      <dgm:t>
        <a:bodyPr/>
        <a:lstStyle/>
        <a:p>
          <a:r>
            <a:rPr lang="en-US" dirty="0" err="1"/>
            <a:t>Madrid_asian</a:t>
          </a:r>
          <a:endParaRPr lang="es-ES" dirty="0"/>
        </a:p>
      </dgm:t>
    </dgm:pt>
    <dgm:pt modelId="{852413E6-2C4A-44DF-9145-F942B8A9F952}" type="parTrans" cxnId="{7E761A1A-C5BD-4D54-8030-F83BF356BFE2}">
      <dgm:prSet/>
      <dgm:spPr/>
      <dgm:t>
        <a:bodyPr/>
        <a:lstStyle/>
        <a:p>
          <a:endParaRPr lang="es-ES"/>
        </a:p>
      </dgm:t>
    </dgm:pt>
    <dgm:pt modelId="{4E018D56-1A03-4A59-92B6-AB3722AA82C4}" type="sibTrans" cxnId="{7E761A1A-C5BD-4D54-8030-F83BF356BFE2}">
      <dgm:prSet/>
      <dgm:spPr/>
      <dgm:t>
        <a:bodyPr/>
        <a:lstStyle/>
        <a:p>
          <a:endParaRPr lang="es-ES"/>
        </a:p>
      </dgm:t>
    </dgm:pt>
    <dgm:pt modelId="{B458A2C7-77E3-417A-AAA3-0AE649F90D14}">
      <dgm:prSet phldrT="[Texto]"/>
      <dgm:spPr/>
      <dgm:t>
        <a:bodyPr/>
        <a:lstStyle/>
        <a:p>
          <a:r>
            <a:rPr lang="es-ES" dirty="0" err="1"/>
            <a:t>Dumpling</a:t>
          </a:r>
          <a:r>
            <a:rPr lang="es-ES" dirty="0"/>
            <a:t> Restaurant</a:t>
          </a:r>
        </a:p>
      </dgm:t>
    </dgm:pt>
    <dgm:pt modelId="{208943EC-09F3-4A59-A8F1-63A4DA83E5C9}" type="parTrans" cxnId="{4DBF7E04-D135-41B8-90EB-792B6F5FAF5B}">
      <dgm:prSet/>
      <dgm:spPr/>
      <dgm:t>
        <a:bodyPr/>
        <a:lstStyle/>
        <a:p>
          <a:endParaRPr lang="es-ES"/>
        </a:p>
      </dgm:t>
    </dgm:pt>
    <dgm:pt modelId="{E6CFBF42-82BD-4383-96F2-830D8EC730F5}" type="sibTrans" cxnId="{4DBF7E04-D135-41B8-90EB-792B6F5FAF5B}">
      <dgm:prSet/>
      <dgm:spPr/>
      <dgm:t>
        <a:bodyPr/>
        <a:lstStyle/>
        <a:p>
          <a:endParaRPr lang="es-ES"/>
        </a:p>
      </dgm:t>
    </dgm:pt>
    <dgm:pt modelId="{107D3EDA-819E-4B5D-9C76-3AE3A8733C2A}">
      <dgm:prSet phldrT="[Texto]"/>
      <dgm:spPr/>
      <dgm:t>
        <a:bodyPr/>
        <a:lstStyle/>
        <a:p>
          <a:r>
            <a:rPr lang="es-ES" dirty="0"/>
            <a:t>Ramen Restaurant</a:t>
          </a:r>
        </a:p>
      </dgm:t>
    </dgm:pt>
    <dgm:pt modelId="{CE5E9BFF-CDF6-4E07-8CC0-FA1CBF63A9C1}" type="parTrans" cxnId="{750994F3-CEED-451D-856B-995379C763A2}">
      <dgm:prSet/>
      <dgm:spPr/>
      <dgm:t>
        <a:bodyPr/>
        <a:lstStyle/>
        <a:p>
          <a:endParaRPr lang="es-ES"/>
        </a:p>
      </dgm:t>
    </dgm:pt>
    <dgm:pt modelId="{DE8CB9CA-2363-441E-9678-43A2075D3EBC}" type="sibTrans" cxnId="{750994F3-CEED-451D-856B-995379C763A2}">
      <dgm:prSet/>
      <dgm:spPr/>
      <dgm:t>
        <a:bodyPr/>
        <a:lstStyle/>
        <a:p>
          <a:endParaRPr lang="es-ES"/>
        </a:p>
      </dgm:t>
    </dgm:pt>
    <dgm:pt modelId="{F42C5E92-1C65-4326-83C3-697EA8A421B1}">
      <dgm:prSet phldrT="[Texto]"/>
      <dgm:spPr/>
      <dgm:t>
        <a:bodyPr/>
        <a:lstStyle/>
        <a:p>
          <a:r>
            <a:rPr lang="en-US" dirty="0" err="1"/>
            <a:t>madrid_European</a:t>
          </a:r>
          <a:endParaRPr lang="es-ES" dirty="0"/>
        </a:p>
      </dgm:t>
    </dgm:pt>
    <dgm:pt modelId="{CBAA74E3-8319-4095-9A51-F84C71D5020C}" type="parTrans" cxnId="{2CC77198-1A29-4EF0-ABC6-6FF1C558AC60}">
      <dgm:prSet/>
      <dgm:spPr/>
      <dgm:t>
        <a:bodyPr/>
        <a:lstStyle/>
        <a:p>
          <a:endParaRPr lang="es-ES"/>
        </a:p>
      </dgm:t>
    </dgm:pt>
    <dgm:pt modelId="{EB43E0C1-F162-47A3-A26C-30767E45C4F3}" type="sibTrans" cxnId="{2CC77198-1A29-4EF0-ABC6-6FF1C558AC60}">
      <dgm:prSet/>
      <dgm:spPr/>
      <dgm:t>
        <a:bodyPr/>
        <a:lstStyle/>
        <a:p>
          <a:endParaRPr lang="es-ES"/>
        </a:p>
      </dgm:t>
    </dgm:pt>
    <dgm:pt modelId="{FECF1513-F1A4-4ED0-ADF5-3AAB4A310327}">
      <dgm:prSet phldrT="[Texto]"/>
      <dgm:spPr/>
      <dgm:t>
        <a:bodyPr/>
        <a:lstStyle/>
        <a:p>
          <a:r>
            <a:rPr lang="es-ES" dirty="0" err="1"/>
            <a:t>Persian</a:t>
          </a:r>
          <a:r>
            <a:rPr lang="es-ES" dirty="0"/>
            <a:t> Restaurant</a:t>
          </a:r>
        </a:p>
      </dgm:t>
    </dgm:pt>
    <dgm:pt modelId="{2DAB8E43-B1E6-4C9B-BBB7-4C6601F1D953}" type="parTrans" cxnId="{221CD83E-D7DD-4656-836F-3FD01C3F3750}">
      <dgm:prSet/>
      <dgm:spPr/>
      <dgm:t>
        <a:bodyPr/>
        <a:lstStyle/>
        <a:p>
          <a:endParaRPr lang="es-ES"/>
        </a:p>
      </dgm:t>
    </dgm:pt>
    <dgm:pt modelId="{6DB2DB00-DE18-4EAA-8C6F-1D1AEA2BCD94}" type="sibTrans" cxnId="{221CD83E-D7DD-4656-836F-3FD01C3F3750}">
      <dgm:prSet/>
      <dgm:spPr/>
      <dgm:t>
        <a:bodyPr/>
        <a:lstStyle/>
        <a:p>
          <a:endParaRPr lang="es-ES"/>
        </a:p>
      </dgm:t>
    </dgm:pt>
    <dgm:pt modelId="{7F5E47B1-A338-4212-8296-AE4A421A9809}">
      <dgm:prSet phldrT="[Texto]"/>
      <dgm:spPr/>
      <dgm:t>
        <a:bodyPr/>
        <a:lstStyle/>
        <a:p>
          <a:r>
            <a:rPr lang="es-ES" dirty="0" err="1"/>
            <a:t>Middle</a:t>
          </a:r>
          <a:r>
            <a:rPr lang="es-ES" dirty="0"/>
            <a:t> Eastern Restaurant</a:t>
          </a:r>
        </a:p>
      </dgm:t>
    </dgm:pt>
    <dgm:pt modelId="{FBFE2C6F-7D24-4557-B35D-F138946F256B}" type="parTrans" cxnId="{E2424E4E-8EC4-4DB3-9B04-75E7596612DC}">
      <dgm:prSet/>
      <dgm:spPr/>
      <dgm:t>
        <a:bodyPr/>
        <a:lstStyle/>
        <a:p>
          <a:endParaRPr lang="es-ES"/>
        </a:p>
      </dgm:t>
    </dgm:pt>
    <dgm:pt modelId="{E5868D7A-A1B1-40E8-BC58-633398B5A15A}" type="sibTrans" cxnId="{E2424E4E-8EC4-4DB3-9B04-75E7596612DC}">
      <dgm:prSet/>
      <dgm:spPr/>
      <dgm:t>
        <a:bodyPr/>
        <a:lstStyle/>
        <a:p>
          <a:endParaRPr lang="es-ES"/>
        </a:p>
      </dgm:t>
    </dgm:pt>
    <dgm:pt modelId="{B3C26480-059D-477C-B36C-F40F9ADE3A6B}">
      <dgm:prSet phldrT="[Texto]"/>
      <dgm:spPr/>
      <dgm:t>
        <a:bodyPr/>
        <a:lstStyle/>
        <a:p>
          <a:r>
            <a:rPr lang="en-US" dirty="0" err="1"/>
            <a:t>Madrid_middleeast</a:t>
          </a:r>
          <a:endParaRPr lang="es-ES" dirty="0"/>
        </a:p>
      </dgm:t>
    </dgm:pt>
    <dgm:pt modelId="{B8D53F25-FB8C-481A-86E2-E631B193527F}" type="parTrans" cxnId="{38A7B83E-5635-4B29-9E02-9CF342540757}">
      <dgm:prSet/>
      <dgm:spPr/>
      <dgm:t>
        <a:bodyPr/>
        <a:lstStyle/>
        <a:p>
          <a:endParaRPr lang="es-ES"/>
        </a:p>
      </dgm:t>
    </dgm:pt>
    <dgm:pt modelId="{29AFF4C9-AC01-4B48-A2B3-93AA10831195}" type="sibTrans" cxnId="{38A7B83E-5635-4B29-9E02-9CF342540757}">
      <dgm:prSet/>
      <dgm:spPr/>
      <dgm:t>
        <a:bodyPr/>
        <a:lstStyle/>
        <a:p>
          <a:endParaRPr lang="es-ES"/>
        </a:p>
      </dgm:t>
    </dgm:pt>
    <dgm:pt modelId="{1C7066C8-B505-486C-8FE6-DE75BBB5FB90}">
      <dgm:prSet phldrT="[Texto]"/>
      <dgm:spPr/>
      <dgm:t>
        <a:bodyPr/>
        <a:lstStyle/>
        <a:p>
          <a:r>
            <a:rPr lang="es-ES" dirty="0"/>
            <a:t>French Restaurant</a:t>
          </a:r>
        </a:p>
      </dgm:t>
    </dgm:pt>
    <dgm:pt modelId="{638EDD9F-C451-4783-8046-C62DFBE04EFD}" type="parTrans" cxnId="{8815BFB7-9D23-46D6-B3C5-B7DB7B318AFE}">
      <dgm:prSet/>
      <dgm:spPr/>
      <dgm:t>
        <a:bodyPr/>
        <a:lstStyle/>
        <a:p>
          <a:endParaRPr lang="es-ES"/>
        </a:p>
      </dgm:t>
    </dgm:pt>
    <dgm:pt modelId="{047F8C5A-A0CC-4BA7-AC8B-F7D777ED5F3B}" type="sibTrans" cxnId="{8815BFB7-9D23-46D6-B3C5-B7DB7B318AFE}">
      <dgm:prSet/>
      <dgm:spPr/>
      <dgm:t>
        <a:bodyPr/>
        <a:lstStyle/>
        <a:p>
          <a:endParaRPr lang="es-ES"/>
        </a:p>
      </dgm:t>
    </dgm:pt>
    <dgm:pt modelId="{1E1D06B4-0014-470D-8752-2791AADD9908}">
      <dgm:prSet phldrT="[Texto]"/>
      <dgm:spPr/>
      <dgm:t>
        <a:bodyPr/>
        <a:lstStyle/>
        <a:p>
          <a:r>
            <a:rPr lang="es-ES" dirty="0" err="1"/>
            <a:t>Mexican</a:t>
          </a:r>
          <a:r>
            <a:rPr lang="es-ES" dirty="0"/>
            <a:t> Restaurant</a:t>
          </a:r>
        </a:p>
      </dgm:t>
    </dgm:pt>
    <dgm:pt modelId="{651A9E32-9DD4-46D0-89FE-7C2C7703CBD4}" type="parTrans" cxnId="{09E66A27-FA5D-4352-A545-E1BB706ED2E7}">
      <dgm:prSet/>
      <dgm:spPr/>
      <dgm:t>
        <a:bodyPr/>
        <a:lstStyle/>
        <a:p>
          <a:endParaRPr lang="es-ES"/>
        </a:p>
      </dgm:t>
    </dgm:pt>
    <dgm:pt modelId="{5071BB18-B37D-46F6-AF7F-FDF649C3387B}" type="sibTrans" cxnId="{09E66A27-FA5D-4352-A545-E1BB706ED2E7}">
      <dgm:prSet/>
      <dgm:spPr/>
      <dgm:t>
        <a:bodyPr/>
        <a:lstStyle/>
        <a:p>
          <a:endParaRPr lang="es-ES"/>
        </a:p>
      </dgm:t>
    </dgm:pt>
    <dgm:pt modelId="{F8E46D36-1936-4882-9411-F4D41FF8B100}">
      <dgm:prSet phldrT="[Texto]"/>
      <dgm:spPr/>
      <dgm:t>
        <a:bodyPr/>
        <a:lstStyle/>
        <a:p>
          <a:r>
            <a:rPr lang="es-ES" dirty="0" err="1"/>
            <a:t>Mediterranean</a:t>
          </a:r>
          <a:r>
            <a:rPr lang="es-ES" dirty="0"/>
            <a:t> Restaurant</a:t>
          </a:r>
        </a:p>
      </dgm:t>
    </dgm:pt>
    <dgm:pt modelId="{E569D64C-1F88-4983-94FF-EFBC34948C89}" type="parTrans" cxnId="{135165DC-B8EF-4C0A-8F8B-F99CC4070CF9}">
      <dgm:prSet/>
      <dgm:spPr/>
      <dgm:t>
        <a:bodyPr/>
        <a:lstStyle/>
        <a:p>
          <a:endParaRPr lang="es-ES"/>
        </a:p>
      </dgm:t>
    </dgm:pt>
    <dgm:pt modelId="{84AA3056-0FAF-4628-991D-D118E68BFD60}" type="sibTrans" cxnId="{135165DC-B8EF-4C0A-8F8B-F99CC4070CF9}">
      <dgm:prSet/>
      <dgm:spPr/>
      <dgm:t>
        <a:bodyPr/>
        <a:lstStyle/>
        <a:p>
          <a:endParaRPr lang="es-ES"/>
        </a:p>
      </dgm:t>
    </dgm:pt>
    <dgm:pt modelId="{B67B198F-82C6-4FC2-94E6-41E446DE717F}">
      <dgm:prSet phldrT="[Texto]"/>
      <dgm:spPr/>
      <dgm:t>
        <a:bodyPr/>
        <a:lstStyle/>
        <a:p>
          <a:r>
            <a:rPr lang="es-ES" dirty="0" err="1"/>
            <a:t>Argentinian</a:t>
          </a:r>
          <a:r>
            <a:rPr lang="es-ES" dirty="0"/>
            <a:t> Restaurant</a:t>
          </a:r>
        </a:p>
      </dgm:t>
    </dgm:pt>
    <dgm:pt modelId="{9FA7A245-216E-4F74-B88F-40723C01664B}" type="parTrans" cxnId="{0FE7D9FA-55FF-4FDB-84F8-DA8A61632011}">
      <dgm:prSet/>
      <dgm:spPr/>
      <dgm:t>
        <a:bodyPr/>
        <a:lstStyle/>
        <a:p>
          <a:endParaRPr lang="es-ES"/>
        </a:p>
      </dgm:t>
    </dgm:pt>
    <dgm:pt modelId="{3C75117F-04B9-4696-9A0F-1B648A292018}" type="sibTrans" cxnId="{0FE7D9FA-55FF-4FDB-84F8-DA8A61632011}">
      <dgm:prSet/>
      <dgm:spPr/>
      <dgm:t>
        <a:bodyPr/>
        <a:lstStyle/>
        <a:p>
          <a:endParaRPr lang="es-ES"/>
        </a:p>
      </dgm:t>
    </dgm:pt>
    <dgm:pt modelId="{E53E52E2-7EA0-4E28-A5AD-6F14644F8927}">
      <dgm:prSet phldrT="[Texto]"/>
      <dgm:spPr/>
      <dgm:t>
        <a:bodyPr/>
        <a:lstStyle/>
        <a:p>
          <a:r>
            <a:rPr lang="es-ES" dirty="0"/>
            <a:t>Sushi Restaurant</a:t>
          </a:r>
        </a:p>
      </dgm:t>
    </dgm:pt>
    <dgm:pt modelId="{7A041C06-C3DF-401B-869E-37435EC05F91}" type="parTrans" cxnId="{057A13A1-AA13-440F-B1B3-E62CEC3BE8A0}">
      <dgm:prSet/>
      <dgm:spPr/>
      <dgm:t>
        <a:bodyPr/>
        <a:lstStyle/>
        <a:p>
          <a:endParaRPr lang="es-ES"/>
        </a:p>
      </dgm:t>
    </dgm:pt>
    <dgm:pt modelId="{43C291AE-E055-4947-8487-4CA1A0C48BDC}" type="sibTrans" cxnId="{057A13A1-AA13-440F-B1B3-E62CEC3BE8A0}">
      <dgm:prSet/>
      <dgm:spPr/>
      <dgm:t>
        <a:bodyPr/>
        <a:lstStyle/>
        <a:p>
          <a:endParaRPr lang="es-ES"/>
        </a:p>
      </dgm:t>
    </dgm:pt>
    <dgm:pt modelId="{F8B87D93-B3BE-4C08-AE8D-D3D2B5F48ABE}">
      <dgm:prSet phldrT="[Texto]"/>
      <dgm:spPr/>
      <dgm:t>
        <a:bodyPr/>
        <a:lstStyle/>
        <a:p>
          <a:r>
            <a:rPr lang="es-ES" dirty="0" err="1"/>
            <a:t>Vietnamese</a:t>
          </a:r>
          <a:r>
            <a:rPr lang="es-ES" dirty="0"/>
            <a:t> Restaurant</a:t>
          </a:r>
        </a:p>
      </dgm:t>
    </dgm:pt>
    <dgm:pt modelId="{AEB7C26E-D063-463D-B54E-E5AA21499E4A}" type="parTrans" cxnId="{F4402F42-236C-47C9-9700-98470966A1EE}">
      <dgm:prSet/>
      <dgm:spPr/>
      <dgm:t>
        <a:bodyPr/>
        <a:lstStyle/>
        <a:p>
          <a:endParaRPr lang="es-ES"/>
        </a:p>
      </dgm:t>
    </dgm:pt>
    <dgm:pt modelId="{1EF4D402-0F44-477F-A048-77D1321A71FD}" type="sibTrans" cxnId="{F4402F42-236C-47C9-9700-98470966A1EE}">
      <dgm:prSet/>
      <dgm:spPr/>
      <dgm:t>
        <a:bodyPr/>
        <a:lstStyle/>
        <a:p>
          <a:endParaRPr lang="es-ES"/>
        </a:p>
      </dgm:t>
    </dgm:pt>
    <dgm:pt modelId="{CD31E062-39D7-4C74-A6FB-BBCA4DD9109C}">
      <dgm:prSet phldrT="[Texto]"/>
      <dgm:spPr/>
      <dgm:t>
        <a:bodyPr/>
        <a:lstStyle/>
        <a:p>
          <a:r>
            <a:rPr lang="es-ES" dirty="0"/>
            <a:t>Thai Restaurant</a:t>
          </a:r>
        </a:p>
      </dgm:t>
    </dgm:pt>
    <dgm:pt modelId="{1D703561-8513-42A0-B3B2-E34C4D13FCC4}" type="parTrans" cxnId="{D1E469EB-64C4-4F6D-BAAB-8E64A4BA433F}">
      <dgm:prSet/>
      <dgm:spPr/>
      <dgm:t>
        <a:bodyPr/>
        <a:lstStyle/>
        <a:p>
          <a:endParaRPr lang="es-ES"/>
        </a:p>
      </dgm:t>
    </dgm:pt>
    <dgm:pt modelId="{A28CC010-9387-4C3B-9648-3A2B46798F91}" type="sibTrans" cxnId="{D1E469EB-64C4-4F6D-BAAB-8E64A4BA433F}">
      <dgm:prSet/>
      <dgm:spPr/>
      <dgm:t>
        <a:bodyPr/>
        <a:lstStyle/>
        <a:p>
          <a:endParaRPr lang="es-ES"/>
        </a:p>
      </dgm:t>
    </dgm:pt>
    <dgm:pt modelId="{6BD11959-301A-4F3C-A93F-07EC45A95291}">
      <dgm:prSet phldrT="[Texto]"/>
      <dgm:spPr/>
      <dgm:t>
        <a:bodyPr/>
        <a:lstStyle/>
        <a:p>
          <a:r>
            <a:rPr lang="es-ES" dirty="0" err="1"/>
            <a:t>Italian</a:t>
          </a:r>
          <a:r>
            <a:rPr lang="es-ES" dirty="0"/>
            <a:t> Restaurant</a:t>
          </a:r>
        </a:p>
      </dgm:t>
    </dgm:pt>
    <dgm:pt modelId="{825002EF-C15B-4600-8298-5DE6484BCD95}" type="parTrans" cxnId="{4F1755C6-BD9B-4852-9F34-37AEB95C73D0}">
      <dgm:prSet/>
      <dgm:spPr/>
      <dgm:t>
        <a:bodyPr/>
        <a:lstStyle/>
        <a:p>
          <a:endParaRPr lang="es-ES"/>
        </a:p>
      </dgm:t>
    </dgm:pt>
    <dgm:pt modelId="{52C7D636-95D5-4BC9-B4AE-438ABC501CAE}" type="sibTrans" cxnId="{4F1755C6-BD9B-4852-9F34-37AEB95C73D0}">
      <dgm:prSet/>
      <dgm:spPr/>
      <dgm:t>
        <a:bodyPr/>
        <a:lstStyle/>
        <a:p>
          <a:endParaRPr lang="es-ES"/>
        </a:p>
      </dgm:t>
    </dgm:pt>
    <dgm:pt modelId="{DF1EF93C-47BE-497A-9BFE-E070BEA01B7F}">
      <dgm:prSet phldrT="[Texto]"/>
      <dgm:spPr/>
      <dgm:t>
        <a:bodyPr/>
        <a:lstStyle/>
        <a:p>
          <a:r>
            <a:rPr lang="es-ES" dirty="0" err="1"/>
            <a:t>Asian</a:t>
          </a:r>
          <a:r>
            <a:rPr lang="es-ES" dirty="0"/>
            <a:t> Restaurant</a:t>
          </a:r>
        </a:p>
      </dgm:t>
    </dgm:pt>
    <dgm:pt modelId="{14299D02-3280-4383-8836-2F05905CC222}" type="parTrans" cxnId="{D8531337-A9DC-4E1B-8803-B68FC777BD84}">
      <dgm:prSet/>
      <dgm:spPr/>
      <dgm:t>
        <a:bodyPr/>
        <a:lstStyle/>
        <a:p>
          <a:endParaRPr lang="es-ES"/>
        </a:p>
      </dgm:t>
    </dgm:pt>
    <dgm:pt modelId="{107D5A7D-4719-4B22-9C24-82AAED10B9FE}" type="sibTrans" cxnId="{D8531337-A9DC-4E1B-8803-B68FC777BD84}">
      <dgm:prSet/>
      <dgm:spPr/>
      <dgm:t>
        <a:bodyPr/>
        <a:lstStyle/>
        <a:p>
          <a:endParaRPr lang="es-ES"/>
        </a:p>
      </dgm:t>
    </dgm:pt>
    <dgm:pt modelId="{30CB13FB-D3C4-409D-ADF2-FB8FB57F260A}">
      <dgm:prSet phldrT="[Texto]"/>
      <dgm:spPr/>
      <dgm:t>
        <a:bodyPr/>
        <a:lstStyle/>
        <a:p>
          <a:r>
            <a:rPr lang="es-ES" dirty="0" err="1"/>
            <a:t>Indian</a:t>
          </a:r>
          <a:r>
            <a:rPr lang="es-ES" dirty="0"/>
            <a:t> Restaurant</a:t>
          </a:r>
        </a:p>
      </dgm:t>
    </dgm:pt>
    <dgm:pt modelId="{E55A7319-68A8-4781-91AE-A56A39A9AE29}" type="parTrans" cxnId="{7C86CC06-53D5-4866-9F0C-97F17FF431A0}">
      <dgm:prSet/>
      <dgm:spPr/>
      <dgm:t>
        <a:bodyPr/>
        <a:lstStyle/>
        <a:p>
          <a:endParaRPr lang="es-ES"/>
        </a:p>
      </dgm:t>
    </dgm:pt>
    <dgm:pt modelId="{E55E595D-6E56-4ACB-B316-D626B873954B}" type="sibTrans" cxnId="{7C86CC06-53D5-4866-9F0C-97F17FF431A0}">
      <dgm:prSet/>
      <dgm:spPr/>
      <dgm:t>
        <a:bodyPr/>
        <a:lstStyle/>
        <a:p>
          <a:endParaRPr lang="es-ES"/>
        </a:p>
      </dgm:t>
    </dgm:pt>
    <dgm:pt modelId="{7AB97547-0FD4-4583-82FF-5D2ADA2034E4}">
      <dgm:prSet phldrT="[Texto]"/>
      <dgm:spPr/>
      <dgm:t>
        <a:bodyPr/>
        <a:lstStyle/>
        <a:p>
          <a:r>
            <a:rPr lang="es-ES" dirty="0" err="1"/>
            <a:t>Japanese</a:t>
          </a:r>
          <a:r>
            <a:rPr lang="es-ES" dirty="0"/>
            <a:t> Restaurant</a:t>
          </a:r>
        </a:p>
      </dgm:t>
    </dgm:pt>
    <dgm:pt modelId="{36786748-81D4-4A11-A046-47D0C291035D}" type="parTrans" cxnId="{66DCBD99-5C59-41B5-97E5-6DAFD7821A41}">
      <dgm:prSet/>
      <dgm:spPr/>
      <dgm:t>
        <a:bodyPr/>
        <a:lstStyle/>
        <a:p>
          <a:endParaRPr lang="es-ES"/>
        </a:p>
      </dgm:t>
    </dgm:pt>
    <dgm:pt modelId="{4CDA190A-3631-4FDD-9339-0BF132DD5271}" type="sibTrans" cxnId="{66DCBD99-5C59-41B5-97E5-6DAFD7821A41}">
      <dgm:prSet/>
      <dgm:spPr/>
      <dgm:t>
        <a:bodyPr/>
        <a:lstStyle/>
        <a:p>
          <a:endParaRPr lang="es-ES"/>
        </a:p>
      </dgm:t>
    </dgm:pt>
    <dgm:pt modelId="{D0AE862B-07D1-4D2F-A54D-0D170851911F}">
      <dgm:prSet phldrT="[Texto]"/>
      <dgm:spPr/>
      <dgm:t>
        <a:bodyPr/>
        <a:lstStyle/>
        <a:p>
          <a:r>
            <a:rPr lang="es-ES" dirty="0"/>
            <a:t>Cuban Restaurant</a:t>
          </a:r>
        </a:p>
      </dgm:t>
    </dgm:pt>
    <dgm:pt modelId="{9C0F626C-814F-463A-8313-58345C7EF7FF}" type="parTrans" cxnId="{2027133A-E79D-46A3-AB30-4FF7B2C67320}">
      <dgm:prSet/>
      <dgm:spPr/>
      <dgm:t>
        <a:bodyPr/>
        <a:lstStyle/>
        <a:p>
          <a:endParaRPr lang="es-ES"/>
        </a:p>
      </dgm:t>
    </dgm:pt>
    <dgm:pt modelId="{D5068B29-1D41-40F6-897B-C78B9492A49F}" type="sibTrans" cxnId="{2027133A-E79D-46A3-AB30-4FF7B2C67320}">
      <dgm:prSet/>
      <dgm:spPr/>
      <dgm:t>
        <a:bodyPr/>
        <a:lstStyle/>
        <a:p>
          <a:endParaRPr lang="es-ES"/>
        </a:p>
      </dgm:t>
    </dgm:pt>
    <dgm:pt modelId="{6A866294-09AC-4263-B61C-4B496C39F8B9}">
      <dgm:prSet phldrT="[Texto]"/>
      <dgm:spPr/>
      <dgm:t>
        <a:bodyPr/>
        <a:lstStyle/>
        <a:p>
          <a:r>
            <a:rPr lang="es-ES" dirty="0" err="1"/>
            <a:t>Noodle</a:t>
          </a:r>
          <a:r>
            <a:rPr lang="es-ES" dirty="0"/>
            <a:t> House</a:t>
          </a:r>
        </a:p>
      </dgm:t>
    </dgm:pt>
    <dgm:pt modelId="{47ED8B4A-6ADE-422E-9217-D538299EDA83}" type="parTrans" cxnId="{8681F35A-13B6-4FC1-9D57-96D908B5B5C9}">
      <dgm:prSet/>
      <dgm:spPr/>
      <dgm:t>
        <a:bodyPr/>
        <a:lstStyle/>
        <a:p>
          <a:endParaRPr lang="es-ES"/>
        </a:p>
      </dgm:t>
    </dgm:pt>
    <dgm:pt modelId="{194CA62B-8DCF-42B1-8121-A5393C6D8CE0}" type="sibTrans" cxnId="{8681F35A-13B6-4FC1-9D57-96D908B5B5C9}">
      <dgm:prSet/>
      <dgm:spPr/>
      <dgm:t>
        <a:bodyPr/>
        <a:lstStyle/>
        <a:p>
          <a:endParaRPr lang="es-ES"/>
        </a:p>
      </dgm:t>
    </dgm:pt>
    <dgm:pt modelId="{DF245D9E-CD6F-482C-8F3F-2153B33F4322}">
      <dgm:prSet phldrT="[Texto]"/>
      <dgm:spPr/>
      <dgm:t>
        <a:bodyPr/>
        <a:lstStyle/>
        <a:p>
          <a:r>
            <a:rPr lang="es-ES" dirty="0" err="1"/>
            <a:t>Creperie</a:t>
          </a:r>
          <a:endParaRPr lang="es-ES" dirty="0"/>
        </a:p>
      </dgm:t>
    </dgm:pt>
    <dgm:pt modelId="{18923510-8D6D-43BF-9112-688BCCFCD702}" type="parTrans" cxnId="{A370620A-0AF0-474D-9245-0D1B6480643A}">
      <dgm:prSet/>
      <dgm:spPr/>
      <dgm:t>
        <a:bodyPr/>
        <a:lstStyle/>
        <a:p>
          <a:endParaRPr lang="es-ES"/>
        </a:p>
      </dgm:t>
    </dgm:pt>
    <dgm:pt modelId="{004EFDF8-2D22-4811-8E20-F6D4A43595D2}" type="sibTrans" cxnId="{A370620A-0AF0-474D-9245-0D1B6480643A}">
      <dgm:prSet/>
      <dgm:spPr/>
      <dgm:t>
        <a:bodyPr/>
        <a:lstStyle/>
        <a:p>
          <a:endParaRPr lang="es-ES"/>
        </a:p>
      </dgm:t>
    </dgm:pt>
    <dgm:pt modelId="{AEB8E60B-4237-4D01-9A3A-20BB1EFE72AC}">
      <dgm:prSet phldrT="[Texto]"/>
      <dgm:spPr/>
      <dgm:t>
        <a:bodyPr/>
        <a:lstStyle/>
        <a:p>
          <a:r>
            <a:rPr lang="en-US" dirty="0" err="1"/>
            <a:t>madrid_American</a:t>
          </a:r>
          <a:endParaRPr lang="es-ES" dirty="0"/>
        </a:p>
      </dgm:t>
    </dgm:pt>
    <dgm:pt modelId="{8490B445-A8E2-4695-9666-93C0F0874B1D}" type="parTrans" cxnId="{B52849B5-8E1B-4D20-B2BD-6998C5ECA9C7}">
      <dgm:prSet/>
      <dgm:spPr/>
      <dgm:t>
        <a:bodyPr/>
        <a:lstStyle/>
        <a:p>
          <a:endParaRPr lang="es-ES"/>
        </a:p>
      </dgm:t>
    </dgm:pt>
    <dgm:pt modelId="{AD17F89C-6699-4D62-98AF-93C473004215}" type="sibTrans" cxnId="{B52849B5-8E1B-4D20-B2BD-6998C5ECA9C7}">
      <dgm:prSet/>
      <dgm:spPr/>
      <dgm:t>
        <a:bodyPr/>
        <a:lstStyle/>
        <a:p>
          <a:endParaRPr lang="es-ES"/>
        </a:p>
      </dgm:t>
    </dgm:pt>
    <dgm:pt modelId="{3D11C039-C385-4F2C-8E6D-6D73B23D1F90}">
      <dgm:prSet phldrT="[Texto]"/>
      <dgm:spPr/>
      <dgm:t>
        <a:bodyPr/>
        <a:lstStyle/>
        <a:p>
          <a:r>
            <a:rPr lang="en-US" dirty="0" err="1"/>
            <a:t>Madrid_African</a:t>
          </a:r>
          <a:endParaRPr lang="es-ES" dirty="0"/>
        </a:p>
      </dgm:t>
    </dgm:pt>
    <dgm:pt modelId="{88C1DC8D-FAC9-4316-BAA2-E0A2DA6D3909}" type="parTrans" cxnId="{C8B97E3D-5E95-4FC7-927D-DC45937B53D2}">
      <dgm:prSet/>
      <dgm:spPr/>
      <dgm:t>
        <a:bodyPr/>
        <a:lstStyle/>
        <a:p>
          <a:endParaRPr lang="es-ES"/>
        </a:p>
      </dgm:t>
    </dgm:pt>
    <dgm:pt modelId="{CD0F847B-F73F-4214-BCF0-94D921C0F64E}" type="sibTrans" cxnId="{C8B97E3D-5E95-4FC7-927D-DC45937B53D2}">
      <dgm:prSet/>
      <dgm:spPr/>
      <dgm:t>
        <a:bodyPr/>
        <a:lstStyle/>
        <a:p>
          <a:endParaRPr lang="es-ES"/>
        </a:p>
      </dgm:t>
    </dgm:pt>
    <dgm:pt modelId="{87861B2B-43ED-4B19-A8D2-3F27DB039589}">
      <dgm:prSet phldrT="[Texto]"/>
      <dgm:spPr/>
      <dgm:t>
        <a:bodyPr/>
        <a:lstStyle/>
        <a:p>
          <a:r>
            <a:rPr lang="es-ES" dirty="0" err="1"/>
            <a:t>African</a:t>
          </a:r>
          <a:r>
            <a:rPr lang="es-ES" dirty="0"/>
            <a:t> Restaurant</a:t>
          </a:r>
        </a:p>
      </dgm:t>
    </dgm:pt>
    <dgm:pt modelId="{192CE06C-2A5C-429A-B11F-A9DC6CF3F298}" type="parTrans" cxnId="{03E788D1-89D8-4E4C-8579-A0757A2EDB09}">
      <dgm:prSet/>
      <dgm:spPr/>
      <dgm:t>
        <a:bodyPr/>
        <a:lstStyle/>
        <a:p>
          <a:endParaRPr lang="es-ES"/>
        </a:p>
      </dgm:t>
    </dgm:pt>
    <dgm:pt modelId="{AF0088A6-77B3-48C4-91C2-7F0F713C7B40}" type="sibTrans" cxnId="{03E788D1-89D8-4E4C-8579-A0757A2EDB09}">
      <dgm:prSet/>
      <dgm:spPr/>
      <dgm:t>
        <a:bodyPr/>
        <a:lstStyle/>
        <a:p>
          <a:endParaRPr lang="es-ES"/>
        </a:p>
      </dgm:t>
    </dgm:pt>
    <dgm:pt modelId="{4BA678F8-2532-4C13-91EE-F95C9EB5DDD5}">
      <dgm:prSet/>
      <dgm:spPr/>
      <dgm:t>
        <a:bodyPr/>
        <a:lstStyle/>
        <a:p>
          <a:endParaRPr lang="es-ES" dirty="0"/>
        </a:p>
      </dgm:t>
    </dgm:pt>
    <dgm:pt modelId="{1CCEF94D-F19D-4706-A0F7-0E4D25B94746}" type="parTrans" cxnId="{52771918-6C35-40A6-886A-777576A735E2}">
      <dgm:prSet/>
      <dgm:spPr/>
      <dgm:t>
        <a:bodyPr/>
        <a:lstStyle/>
        <a:p>
          <a:endParaRPr lang="es-ES"/>
        </a:p>
      </dgm:t>
    </dgm:pt>
    <dgm:pt modelId="{E5763D26-4C9D-401F-B585-77A9AF1581BE}" type="sibTrans" cxnId="{52771918-6C35-40A6-886A-777576A735E2}">
      <dgm:prSet/>
      <dgm:spPr/>
      <dgm:t>
        <a:bodyPr/>
        <a:lstStyle/>
        <a:p>
          <a:endParaRPr lang="es-ES"/>
        </a:p>
      </dgm:t>
    </dgm:pt>
    <dgm:pt modelId="{F14A28D7-DFA2-405D-BE05-F37672CC23F8}">
      <dgm:prSet phldrT="[Texto]"/>
      <dgm:spPr/>
      <dgm:t>
        <a:bodyPr/>
        <a:lstStyle/>
        <a:p>
          <a:r>
            <a:rPr lang="es-ES" dirty="0" err="1"/>
            <a:t>Hawaiian</a:t>
          </a:r>
          <a:r>
            <a:rPr lang="es-ES" dirty="0"/>
            <a:t> Restaurant</a:t>
          </a:r>
        </a:p>
      </dgm:t>
    </dgm:pt>
    <dgm:pt modelId="{AA9AFCF3-45CB-44AB-BAAC-D330A0E08E52}" type="parTrans" cxnId="{A20C2DB9-23B5-4D13-969C-49E9DDCEF53D}">
      <dgm:prSet/>
      <dgm:spPr/>
      <dgm:t>
        <a:bodyPr/>
        <a:lstStyle/>
        <a:p>
          <a:endParaRPr lang="es-ES"/>
        </a:p>
      </dgm:t>
    </dgm:pt>
    <dgm:pt modelId="{0EDBC8A5-7C1A-42C1-9F87-A978A5F06FEF}" type="sibTrans" cxnId="{A20C2DB9-23B5-4D13-969C-49E9DDCEF53D}">
      <dgm:prSet/>
      <dgm:spPr/>
      <dgm:t>
        <a:bodyPr/>
        <a:lstStyle/>
        <a:p>
          <a:endParaRPr lang="es-ES"/>
        </a:p>
      </dgm:t>
    </dgm:pt>
    <dgm:pt modelId="{656939AA-A2BE-4F51-A01D-A197D2AE8303}">
      <dgm:prSet phldrT="[Texto]"/>
      <dgm:spPr/>
      <dgm:t>
        <a:bodyPr/>
        <a:lstStyle/>
        <a:p>
          <a:r>
            <a:rPr lang="es-ES" dirty="0" err="1"/>
            <a:t>Moroccan</a:t>
          </a:r>
          <a:r>
            <a:rPr lang="es-ES" dirty="0"/>
            <a:t> Restaurant</a:t>
          </a:r>
        </a:p>
      </dgm:t>
    </dgm:pt>
    <dgm:pt modelId="{89AE3FF3-5E47-47F8-BC74-5ADB2BD91226}" type="parTrans" cxnId="{F479310C-8746-4A31-8FFC-9D3D69395DE3}">
      <dgm:prSet/>
      <dgm:spPr/>
      <dgm:t>
        <a:bodyPr/>
        <a:lstStyle/>
        <a:p>
          <a:endParaRPr lang="es-ES"/>
        </a:p>
      </dgm:t>
    </dgm:pt>
    <dgm:pt modelId="{BF7F15C9-CCF4-4E7F-90FF-5307AF170A2C}" type="sibTrans" cxnId="{F479310C-8746-4A31-8FFC-9D3D69395DE3}">
      <dgm:prSet/>
      <dgm:spPr/>
      <dgm:t>
        <a:bodyPr/>
        <a:lstStyle/>
        <a:p>
          <a:endParaRPr lang="es-ES"/>
        </a:p>
      </dgm:t>
    </dgm:pt>
    <dgm:pt modelId="{1586EAA8-01A7-4D39-B6DF-5939D4E4FED9}">
      <dgm:prSet phldrT="[Texto]"/>
      <dgm:spPr/>
      <dgm:t>
        <a:bodyPr/>
        <a:lstStyle/>
        <a:p>
          <a:r>
            <a:rPr lang="es-ES" dirty="0" err="1"/>
            <a:t>Chinese</a:t>
          </a:r>
          <a:r>
            <a:rPr lang="es-ES" dirty="0"/>
            <a:t> Restaurant</a:t>
          </a:r>
        </a:p>
      </dgm:t>
    </dgm:pt>
    <dgm:pt modelId="{C008443A-C0AC-45F0-AF91-59DC67F57F1C}" type="parTrans" cxnId="{76F311E0-7D7C-459C-BA44-11702828BD51}">
      <dgm:prSet/>
      <dgm:spPr/>
      <dgm:t>
        <a:bodyPr/>
        <a:lstStyle/>
        <a:p>
          <a:endParaRPr lang="es-ES"/>
        </a:p>
      </dgm:t>
    </dgm:pt>
    <dgm:pt modelId="{48FA6092-3A56-4169-95BA-6277E57930A2}" type="sibTrans" cxnId="{76F311E0-7D7C-459C-BA44-11702828BD51}">
      <dgm:prSet/>
      <dgm:spPr/>
      <dgm:t>
        <a:bodyPr/>
        <a:lstStyle/>
        <a:p>
          <a:endParaRPr lang="es-ES"/>
        </a:p>
      </dgm:t>
    </dgm:pt>
    <dgm:pt modelId="{A65F43AC-E2CA-41E7-8350-D49AA4E7811C}">
      <dgm:prSet phldrT="[Texto]"/>
      <dgm:spPr/>
      <dgm:t>
        <a:bodyPr/>
        <a:lstStyle/>
        <a:p>
          <a:r>
            <a:rPr lang="es-ES" dirty="0" err="1"/>
            <a:t>Cajun</a:t>
          </a:r>
          <a:r>
            <a:rPr lang="es-ES" dirty="0"/>
            <a:t> / Creole Restaurant</a:t>
          </a:r>
        </a:p>
      </dgm:t>
    </dgm:pt>
    <dgm:pt modelId="{A8288214-C196-4136-80A8-75CB515CE3D6}" type="parTrans" cxnId="{17D915BF-7FD6-4F96-B4AF-3CA719BF995B}">
      <dgm:prSet/>
      <dgm:spPr/>
      <dgm:t>
        <a:bodyPr/>
        <a:lstStyle/>
        <a:p>
          <a:endParaRPr lang="es-ES"/>
        </a:p>
      </dgm:t>
    </dgm:pt>
    <dgm:pt modelId="{AECFFC07-9174-40AE-B5EB-A3FF5E8D929B}" type="sibTrans" cxnId="{17D915BF-7FD6-4F96-B4AF-3CA719BF995B}">
      <dgm:prSet/>
      <dgm:spPr/>
      <dgm:t>
        <a:bodyPr/>
        <a:lstStyle/>
        <a:p>
          <a:endParaRPr lang="es-ES"/>
        </a:p>
      </dgm:t>
    </dgm:pt>
    <dgm:pt modelId="{AD2D9F71-E032-4164-AE9A-476489B40C3A}">
      <dgm:prSet phldrT="[Texto]"/>
      <dgm:spPr/>
      <dgm:t>
        <a:bodyPr/>
        <a:lstStyle/>
        <a:p>
          <a:endParaRPr lang="es-ES" dirty="0"/>
        </a:p>
      </dgm:t>
    </dgm:pt>
    <dgm:pt modelId="{4BAD7C92-1591-424E-8E83-17CC65695677}" type="parTrans" cxnId="{9599858E-2A4C-48B7-A959-E995CD562DD2}">
      <dgm:prSet/>
      <dgm:spPr/>
      <dgm:t>
        <a:bodyPr/>
        <a:lstStyle/>
        <a:p>
          <a:endParaRPr lang="es-ES"/>
        </a:p>
      </dgm:t>
    </dgm:pt>
    <dgm:pt modelId="{3F9B8F0E-0E42-4ADA-959F-6D376156670E}" type="sibTrans" cxnId="{9599858E-2A4C-48B7-A959-E995CD562DD2}">
      <dgm:prSet/>
      <dgm:spPr/>
      <dgm:t>
        <a:bodyPr/>
        <a:lstStyle/>
        <a:p>
          <a:endParaRPr lang="es-ES"/>
        </a:p>
      </dgm:t>
    </dgm:pt>
    <dgm:pt modelId="{B43EE5BE-9969-40E1-854E-0DB8AA22BEF7}">
      <dgm:prSet phldrT="[Texto]"/>
      <dgm:spPr/>
      <dgm:t>
        <a:bodyPr/>
        <a:lstStyle/>
        <a:p>
          <a:endParaRPr lang="es-ES" dirty="0"/>
        </a:p>
      </dgm:t>
    </dgm:pt>
    <dgm:pt modelId="{92F7A027-5735-4F81-89C6-6F97E192B797}" type="parTrans" cxnId="{1520207A-F8DA-4C7A-8279-BD0DA8774381}">
      <dgm:prSet/>
      <dgm:spPr/>
      <dgm:t>
        <a:bodyPr/>
        <a:lstStyle/>
        <a:p>
          <a:endParaRPr lang="es-ES"/>
        </a:p>
      </dgm:t>
    </dgm:pt>
    <dgm:pt modelId="{AB19ACEA-2392-4DDB-B693-7A8DB5FAA10F}" type="sibTrans" cxnId="{1520207A-F8DA-4C7A-8279-BD0DA8774381}">
      <dgm:prSet/>
      <dgm:spPr/>
      <dgm:t>
        <a:bodyPr/>
        <a:lstStyle/>
        <a:p>
          <a:endParaRPr lang="es-ES"/>
        </a:p>
      </dgm:t>
    </dgm:pt>
    <dgm:pt modelId="{33BA49D2-37B9-425E-BCAB-A8E5386C2252}">
      <dgm:prSet phldrT="[Texto]"/>
      <dgm:spPr/>
      <dgm:t>
        <a:bodyPr/>
        <a:lstStyle/>
        <a:p>
          <a:r>
            <a:rPr lang="es-ES" dirty="0"/>
            <a:t>Burrito Place</a:t>
          </a:r>
        </a:p>
      </dgm:t>
    </dgm:pt>
    <dgm:pt modelId="{BCAB6F48-884D-4DB4-86D0-1DAB652CCBD4}" type="parTrans" cxnId="{7D6BC1A5-B0C2-42F4-BAC6-147007DD7B6F}">
      <dgm:prSet/>
      <dgm:spPr/>
      <dgm:t>
        <a:bodyPr/>
        <a:lstStyle/>
        <a:p>
          <a:endParaRPr lang="es-ES"/>
        </a:p>
      </dgm:t>
    </dgm:pt>
    <dgm:pt modelId="{9B2E9301-F0E5-4B22-BC65-B161A53F81D2}" type="sibTrans" cxnId="{7D6BC1A5-B0C2-42F4-BAC6-147007DD7B6F}">
      <dgm:prSet/>
      <dgm:spPr/>
      <dgm:t>
        <a:bodyPr/>
        <a:lstStyle/>
        <a:p>
          <a:endParaRPr lang="es-ES"/>
        </a:p>
      </dgm:t>
    </dgm:pt>
    <dgm:pt modelId="{6BAA18C7-429E-4E42-81A1-0E9A243DA64F}">
      <dgm:prSet phldrT="[Texto]"/>
      <dgm:spPr/>
      <dgm:t>
        <a:bodyPr/>
        <a:lstStyle/>
        <a:p>
          <a:r>
            <a:rPr lang="es-ES" dirty="0" err="1"/>
            <a:t>Bistro</a:t>
          </a:r>
          <a:endParaRPr lang="es-ES" dirty="0"/>
        </a:p>
      </dgm:t>
    </dgm:pt>
    <dgm:pt modelId="{235F5CA0-76A8-4128-BA0B-012F7F1D2F7E}" type="parTrans" cxnId="{9C1B4790-709D-46C8-8C66-FA28D0754B8C}">
      <dgm:prSet/>
      <dgm:spPr/>
      <dgm:t>
        <a:bodyPr/>
        <a:lstStyle/>
        <a:p>
          <a:endParaRPr lang="es-ES"/>
        </a:p>
      </dgm:t>
    </dgm:pt>
    <dgm:pt modelId="{2738266C-4CC0-4820-96E6-19C02AFFDC2B}" type="sibTrans" cxnId="{9C1B4790-709D-46C8-8C66-FA28D0754B8C}">
      <dgm:prSet/>
      <dgm:spPr/>
      <dgm:t>
        <a:bodyPr/>
        <a:lstStyle/>
        <a:p>
          <a:endParaRPr lang="es-ES"/>
        </a:p>
      </dgm:t>
    </dgm:pt>
    <dgm:pt modelId="{13062E6C-6011-4F17-A9BC-AC039D46E40B}">
      <dgm:prSet phldrT="[Texto]"/>
      <dgm:spPr/>
      <dgm:t>
        <a:bodyPr/>
        <a:lstStyle/>
        <a:p>
          <a:r>
            <a:rPr lang="es-ES" dirty="0"/>
            <a:t>Modern </a:t>
          </a:r>
          <a:r>
            <a:rPr lang="es-ES" dirty="0" err="1"/>
            <a:t>European</a:t>
          </a:r>
          <a:r>
            <a:rPr lang="es-ES" dirty="0"/>
            <a:t> Restaurant</a:t>
          </a:r>
        </a:p>
      </dgm:t>
    </dgm:pt>
    <dgm:pt modelId="{47E80DAD-54ED-47F9-A90D-1E21BC6D1A6C}" type="parTrans" cxnId="{2C7F7330-9612-49F0-A3EE-EDDDA763BB90}">
      <dgm:prSet/>
      <dgm:spPr/>
      <dgm:t>
        <a:bodyPr/>
        <a:lstStyle/>
        <a:p>
          <a:endParaRPr lang="es-ES"/>
        </a:p>
      </dgm:t>
    </dgm:pt>
    <dgm:pt modelId="{4BD42AB1-ED38-4BD8-957E-AEE5F5C84D84}" type="sibTrans" cxnId="{2C7F7330-9612-49F0-A3EE-EDDDA763BB90}">
      <dgm:prSet/>
      <dgm:spPr/>
      <dgm:t>
        <a:bodyPr/>
        <a:lstStyle/>
        <a:p>
          <a:endParaRPr lang="es-ES"/>
        </a:p>
      </dgm:t>
    </dgm:pt>
    <dgm:pt modelId="{1009B15F-83DF-400D-BB5B-DBA3F57E06BF}">
      <dgm:prSet phldrT="[Texto]"/>
      <dgm:spPr/>
      <dgm:t>
        <a:bodyPr/>
        <a:lstStyle/>
        <a:p>
          <a:r>
            <a:rPr lang="es-ES" dirty="0"/>
            <a:t>Arepa Restaurant</a:t>
          </a:r>
        </a:p>
      </dgm:t>
    </dgm:pt>
    <dgm:pt modelId="{520967AB-2090-42B6-B539-08081FCE1029}" type="parTrans" cxnId="{5C9C7BDB-E87A-47ED-A5AB-8C66139C9954}">
      <dgm:prSet/>
      <dgm:spPr/>
      <dgm:t>
        <a:bodyPr/>
        <a:lstStyle/>
        <a:p>
          <a:endParaRPr lang="es-ES"/>
        </a:p>
      </dgm:t>
    </dgm:pt>
    <dgm:pt modelId="{822D372F-1242-45CD-A9AA-35B378CBBA88}" type="sibTrans" cxnId="{5C9C7BDB-E87A-47ED-A5AB-8C66139C9954}">
      <dgm:prSet/>
      <dgm:spPr/>
      <dgm:t>
        <a:bodyPr/>
        <a:lstStyle/>
        <a:p>
          <a:endParaRPr lang="es-ES"/>
        </a:p>
      </dgm:t>
    </dgm:pt>
    <dgm:pt modelId="{B0EC2E24-681F-472B-86C0-F54658EB8660}">
      <dgm:prSet/>
      <dgm:spPr/>
      <dgm:t>
        <a:bodyPr/>
        <a:lstStyle/>
        <a:p>
          <a:endParaRPr lang="es-ES" dirty="0"/>
        </a:p>
      </dgm:t>
    </dgm:pt>
    <dgm:pt modelId="{E861F2E5-83F0-4C9F-97F7-C740022145C2}" type="parTrans" cxnId="{0ABC84A6-941A-4B3C-B3BA-292C41D781DF}">
      <dgm:prSet/>
      <dgm:spPr/>
      <dgm:t>
        <a:bodyPr/>
        <a:lstStyle/>
        <a:p>
          <a:endParaRPr lang="es-ES"/>
        </a:p>
      </dgm:t>
    </dgm:pt>
    <dgm:pt modelId="{48C499AB-AC85-4740-BB29-1FC4763DAE6A}" type="sibTrans" cxnId="{0ABC84A6-941A-4B3C-B3BA-292C41D781DF}">
      <dgm:prSet/>
      <dgm:spPr/>
      <dgm:t>
        <a:bodyPr/>
        <a:lstStyle/>
        <a:p>
          <a:endParaRPr lang="es-ES"/>
        </a:p>
      </dgm:t>
    </dgm:pt>
    <dgm:pt modelId="{0FC91D2C-120F-4B76-9779-28AEDE34F9EE}">
      <dgm:prSet phldrT="[Texto]"/>
      <dgm:spPr/>
      <dgm:t>
        <a:bodyPr/>
        <a:lstStyle/>
        <a:p>
          <a:r>
            <a:rPr lang="es-ES" dirty="0" err="1"/>
            <a:t>Korean</a:t>
          </a:r>
          <a:r>
            <a:rPr lang="es-ES" dirty="0"/>
            <a:t> Restaurant</a:t>
          </a:r>
        </a:p>
      </dgm:t>
    </dgm:pt>
    <dgm:pt modelId="{BFC38C33-0680-4F69-83CF-BDCEA1EBCA0E}" type="parTrans" cxnId="{410F1292-8CB6-491F-9CCC-ECA4E17E19C5}">
      <dgm:prSet/>
      <dgm:spPr/>
      <dgm:t>
        <a:bodyPr/>
        <a:lstStyle/>
        <a:p>
          <a:endParaRPr lang="es-ES"/>
        </a:p>
      </dgm:t>
    </dgm:pt>
    <dgm:pt modelId="{E42C3F1C-6552-4B2F-BF6D-3E2510AFF4F1}" type="sibTrans" cxnId="{410F1292-8CB6-491F-9CCC-ECA4E17E19C5}">
      <dgm:prSet/>
      <dgm:spPr/>
      <dgm:t>
        <a:bodyPr/>
        <a:lstStyle/>
        <a:p>
          <a:endParaRPr lang="es-ES"/>
        </a:p>
      </dgm:t>
    </dgm:pt>
    <dgm:pt modelId="{67787243-95E2-4658-AAEC-49BAD0B9B7EF}">
      <dgm:prSet phldrT="[Texto]"/>
      <dgm:spPr/>
      <dgm:t>
        <a:bodyPr/>
        <a:lstStyle/>
        <a:p>
          <a:r>
            <a:rPr lang="es-ES" dirty="0"/>
            <a:t>Falafel Restaurant</a:t>
          </a:r>
        </a:p>
      </dgm:t>
    </dgm:pt>
    <dgm:pt modelId="{4751655D-C64D-4F3E-A506-F9CFD043977A}" type="parTrans" cxnId="{3ED8C3CC-E57D-473A-8781-9382C1FE4607}">
      <dgm:prSet/>
      <dgm:spPr/>
      <dgm:t>
        <a:bodyPr/>
        <a:lstStyle/>
        <a:p>
          <a:endParaRPr lang="es-ES"/>
        </a:p>
      </dgm:t>
    </dgm:pt>
    <dgm:pt modelId="{E93B7DCA-6A5E-47BE-B14A-3622FCA1029A}" type="sibTrans" cxnId="{3ED8C3CC-E57D-473A-8781-9382C1FE4607}">
      <dgm:prSet/>
      <dgm:spPr/>
      <dgm:t>
        <a:bodyPr/>
        <a:lstStyle/>
        <a:p>
          <a:endParaRPr lang="es-ES"/>
        </a:p>
      </dgm:t>
    </dgm:pt>
    <dgm:pt modelId="{F77D7BAE-D6E4-4F50-B783-7E43940479D7}">
      <dgm:prSet phldrT="[Texto]"/>
      <dgm:spPr/>
      <dgm:t>
        <a:bodyPr/>
        <a:lstStyle/>
        <a:p>
          <a:r>
            <a:rPr lang="es-ES" dirty="0" err="1"/>
            <a:t>Portuguese</a:t>
          </a:r>
          <a:r>
            <a:rPr lang="es-ES" dirty="0"/>
            <a:t> Restaurant</a:t>
          </a:r>
        </a:p>
      </dgm:t>
    </dgm:pt>
    <dgm:pt modelId="{6A7754D0-73F7-454B-A4F9-126930B82BCC}" type="parTrans" cxnId="{C44587E3-C6A2-42DF-87AD-A380280F808D}">
      <dgm:prSet/>
      <dgm:spPr/>
      <dgm:t>
        <a:bodyPr/>
        <a:lstStyle/>
        <a:p>
          <a:endParaRPr lang="es-ES"/>
        </a:p>
      </dgm:t>
    </dgm:pt>
    <dgm:pt modelId="{3AC85EEC-BB3C-490A-BD7B-B5AC10DD1A91}" type="sibTrans" cxnId="{C44587E3-C6A2-42DF-87AD-A380280F808D}">
      <dgm:prSet/>
      <dgm:spPr/>
      <dgm:t>
        <a:bodyPr/>
        <a:lstStyle/>
        <a:p>
          <a:endParaRPr lang="es-ES"/>
        </a:p>
      </dgm:t>
    </dgm:pt>
    <dgm:pt modelId="{2D32F905-8AEC-4BFC-903B-32337B1E9855}">
      <dgm:prSet phldrT="[Texto]"/>
      <dgm:spPr/>
      <dgm:t>
        <a:bodyPr/>
        <a:lstStyle/>
        <a:p>
          <a:r>
            <a:rPr lang="es-ES" dirty="0" err="1"/>
            <a:t>Salvadoran</a:t>
          </a:r>
          <a:r>
            <a:rPr lang="es-ES" dirty="0"/>
            <a:t> Restaurant</a:t>
          </a:r>
        </a:p>
      </dgm:t>
    </dgm:pt>
    <dgm:pt modelId="{C28D7839-23EA-40AB-BDA0-E2AB2EE38753}" type="parTrans" cxnId="{7C650BC2-AF05-40B3-AC1A-A8FA62C33CB6}">
      <dgm:prSet/>
      <dgm:spPr/>
      <dgm:t>
        <a:bodyPr/>
        <a:lstStyle/>
        <a:p>
          <a:endParaRPr lang="es-ES"/>
        </a:p>
      </dgm:t>
    </dgm:pt>
    <dgm:pt modelId="{5AA9E6B8-2181-4A78-B5DB-ED69041578E2}" type="sibTrans" cxnId="{7C650BC2-AF05-40B3-AC1A-A8FA62C33CB6}">
      <dgm:prSet/>
      <dgm:spPr/>
      <dgm:t>
        <a:bodyPr/>
        <a:lstStyle/>
        <a:p>
          <a:endParaRPr lang="es-ES"/>
        </a:p>
      </dgm:t>
    </dgm:pt>
    <dgm:pt modelId="{0DAAE275-1CEC-4955-877B-F67B5584C391}">
      <dgm:prSet phldrT="[Texto]"/>
      <dgm:spPr/>
      <dgm:t>
        <a:bodyPr/>
        <a:lstStyle/>
        <a:p>
          <a:r>
            <a:rPr lang="es-ES" dirty="0" err="1"/>
            <a:t>Polish</a:t>
          </a:r>
          <a:r>
            <a:rPr lang="es-ES" dirty="0"/>
            <a:t> Restaurant</a:t>
          </a:r>
        </a:p>
      </dgm:t>
    </dgm:pt>
    <dgm:pt modelId="{52A69EAC-F56E-4D0A-86F3-4437985EF0D7}" type="parTrans" cxnId="{56DE5387-9710-48C9-9A03-46C369C111B9}">
      <dgm:prSet/>
      <dgm:spPr/>
      <dgm:t>
        <a:bodyPr/>
        <a:lstStyle/>
        <a:p>
          <a:endParaRPr lang="es-ES"/>
        </a:p>
      </dgm:t>
    </dgm:pt>
    <dgm:pt modelId="{8437CB2C-B0D1-47F4-8724-FE77E83AA8B0}" type="sibTrans" cxnId="{56DE5387-9710-48C9-9A03-46C369C111B9}">
      <dgm:prSet/>
      <dgm:spPr/>
      <dgm:t>
        <a:bodyPr/>
        <a:lstStyle/>
        <a:p>
          <a:endParaRPr lang="es-ES"/>
        </a:p>
      </dgm:t>
    </dgm:pt>
    <dgm:pt modelId="{FF984230-5ADD-45F7-9064-6FD4A3AE79C5}">
      <dgm:prSet phldrT="[Texto]"/>
      <dgm:spPr/>
      <dgm:t>
        <a:bodyPr/>
        <a:lstStyle/>
        <a:p>
          <a:r>
            <a:rPr lang="es-ES" dirty="0" err="1"/>
            <a:t>Greek</a:t>
          </a:r>
          <a:r>
            <a:rPr lang="es-ES" dirty="0"/>
            <a:t> Restaurant</a:t>
          </a:r>
        </a:p>
      </dgm:t>
    </dgm:pt>
    <dgm:pt modelId="{9158284A-1C75-4A08-888E-79651F885AEF}" type="parTrans" cxnId="{34CA6E58-D8C6-49D3-AE06-2606AE8D8382}">
      <dgm:prSet/>
      <dgm:spPr/>
      <dgm:t>
        <a:bodyPr/>
        <a:lstStyle/>
        <a:p>
          <a:endParaRPr lang="es-ES"/>
        </a:p>
      </dgm:t>
    </dgm:pt>
    <dgm:pt modelId="{9FA948BF-463A-4C98-A2A4-F2944A0DE267}" type="sibTrans" cxnId="{34CA6E58-D8C6-49D3-AE06-2606AE8D8382}">
      <dgm:prSet/>
      <dgm:spPr/>
      <dgm:t>
        <a:bodyPr/>
        <a:lstStyle/>
        <a:p>
          <a:endParaRPr lang="es-ES"/>
        </a:p>
      </dgm:t>
    </dgm:pt>
    <dgm:pt modelId="{480439FC-CF24-47BF-9C30-1B478FF1618D}">
      <dgm:prSet phldrT="[Texto]"/>
      <dgm:spPr/>
      <dgm:t>
        <a:bodyPr/>
        <a:lstStyle/>
        <a:p>
          <a:r>
            <a:rPr lang="es-ES" dirty="0" err="1"/>
            <a:t>Turkish</a:t>
          </a:r>
          <a:r>
            <a:rPr lang="es-ES" dirty="0"/>
            <a:t> Restaurant</a:t>
          </a:r>
        </a:p>
      </dgm:t>
    </dgm:pt>
    <dgm:pt modelId="{990F03F5-73B6-4D0F-B0DF-59053FC80171}" type="parTrans" cxnId="{BC31C082-2DCC-418F-A616-C2FF2E94EFE0}">
      <dgm:prSet/>
      <dgm:spPr/>
      <dgm:t>
        <a:bodyPr/>
        <a:lstStyle/>
        <a:p>
          <a:endParaRPr lang="es-ES"/>
        </a:p>
      </dgm:t>
    </dgm:pt>
    <dgm:pt modelId="{5635F3CE-D11E-4FFC-AD77-9F4F8EADBA53}" type="sibTrans" cxnId="{BC31C082-2DCC-418F-A616-C2FF2E94EFE0}">
      <dgm:prSet/>
      <dgm:spPr/>
      <dgm:t>
        <a:bodyPr/>
        <a:lstStyle/>
        <a:p>
          <a:endParaRPr lang="es-ES"/>
        </a:p>
      </dgm:t>
    </dgm:pt>
    <dgm:pt modelId="{2849B7FE-D2CB-4996-AFC5-E6D6212C5BF1}">
      <dgm:prSet phldrT="[Texto]"/>
      <dgm:spPr/>
      <dgm:t>
        <a:bodyPr/>
        <a:lstStyle/>
        <a:p>
          <a:r>
            <a:rPr lang="es-ES" dirty="0"/>
            <a:t>Taco Place</a:t>
          </a:r>
        </a:p>
      </dgm:t>
    </dgm:pt>
    <dgm:pt modelId="{29B8853C-BE01-4F31-8A8A-0A6360BE0AD2}" type="parTrans" cxnId="{08F49569-15F0-42C0-82FC-A9D2C83B4681}">
      <dgm:prSet/>
      <dgm:spPr/>
      <dgm:t>
        <a:bodyPr/>
        <a:lstStyle/>
        <a:p>
          <a:endParaRPr lang="es-ES"/>
        </a:p>
      </dgm:t>
    </dgm:pt>
    <dgm:pt modelId="{7D2F4303-C78E-44F1-A117-E87BFC9CBCD2}" type="sibTrans" cxnId="{08F49569-15F0-42C0-82FC-A9D2C83B4681}">
      <dgm:prSet/>
      <dgm:spPr/>
      <dgm:t>
        <a:bodyPr/>
        <a:lstStyle/>
        <a:p>
          <a:endParaRPr lang="es-ES"/>
        </a:p>
      </dgm:t>
    </dgm:pt>
    <dgm:pt modelId="{0C98F6CF-C9F6-4538-AF37-CB908C3AE9BA}">
      <dgm:prSet phldrT="[Texto]"/>
      <dgm:spPr/>
      <dgm:t>
        <a:bodyPr/>
        <a:lstStyle/>
        <a:p>
          <a:r>
            <a:rPr lang="es-ES" dirty="0"/>
            <a:t>South American Restaurant</a:t>
          </a:r>
        </a:p>
      </dgm:t>
    </dgm:pt>
    <dgm:pt modelId="{2DDFA315-5D22-4C3B-B94C-210D1BDC91B2}" type="parTrans" cxnId="{CC534066-6FE9-4D94-8143-772D2173D6F6}">
      <dgm:prSet/>
      <dgm:spPr/>
      <dgm:t>
        <a:bodyPr/>
        <a:lstStyle/>
        <a:p>
          <a:endParaRPr lang="es-ES"/>
        </a:p>
      </dgm:t>
    </dgm:pt>
    <dgm:pt modelId="{FB5D3DC0-8185-472D-BE50-85C400832515}" type="sibTrans" cxnId="{CC534066-6FE9-4D94-8143-772D2173D6F6}">
      <dgm:prSet/>
      <dgm:spPr/>
      <dgm:t>
        <a:bodyPr/>
        <a:lstStyle/>
        <a:p>
          <a:endParaRPr lang="es-ES"/>
        </a:p>
      </dgm:t>
    </dgm:pt>
    <dgm:pt modelId="{EF823F0F-2CFD-4E8D-87A5-AE958121325D}">
      <dgm:prSet/>
      <dgm:spPr/>
      <dgm:t>
        <a:bodyPr/>
        <a:lstStyle/>
        <a:p>
          <a:endParaRPr lang="es-ES" dirty="0"/>
        </a:p>
      </dgm:t>
    </dgm:pt>
    <dgm:pt modelId="{E635C542-45D3-487C-8B13-539BF1AF3089}" type="parTrans" cxnId="{A73F48A6-96EF-4130-8148-8C022F16CC76}">
      <dgm:prSet/>
      <dgm:spPr/>
      <dgm:t>
        <a:bodyPr/>
        <a:lstStyle/>
        <a:p>
          <a:endParaRPr lang="es-ES"/>
        </a:p>
      </dgm:t>
    </dgm:pt>
    <dgm:pt modelId="{60B5F329-786C-4692-8D40-D1517D51FF24}" type="sibTrans" cxnId="{A73F48A6-96EF-4130-8148-8C022F16CC76}">
      <dgm:prSet/>
      <dgm:spPr/>
      <dgm:t>
        <a:bodyPr/>
        <a:lstStyle/>
        <a:p>
          <a:endParaRPr lang="es-ES"/>
        </a:p>
      </dgm:t>
    </dgm:pt>
    <dgm:pt modelId="{53EF53FC-B550-45B7-A55A-72541DCB0441}">
      <dgm:prSet phldrT="[Texto]"/>
      <dgm:spPr/>
      <dgm:t>
        <a:bodyPr/>
        <a:lstStyle/>
        <a:p>
          <a:r>
            <a:rPr lang="es-ES" dirty="0" err="1"/>
            <a:t>Brazilian</a:t>
          </a:r>
          <a:r>
            <a:rPr lang="es-ES" dirty="0"/>
            <a:t> Restaurant</a:t>
          </a:r>
        </a:p>
      </dgm:t>
    </dgm:pt>
    <dgm:pt modelId="{7B03A616-C7C7-4DDB-BA97-602FC1ECF9E6}" type="parTrans" cxnId="{629C7151-CE7E-44EC-A338-B85B76AE692D}">
      <dgm:prSet/>
      <dgm:spPr/>
      <dgm:t>
        <a:bodyPr/>
        <a:lstStyle/>
        <a:p>
          <a:endParaRPr lang="es-ES"/>
        </a:p>
      </dgm:t>
    </dgm:pt>
    <dgm:pt modelId="{9E6AFBF3-C3B5-4240-BC6B-D7BE4CFD350F}" type="sibTrans" cxnId="{629C7151-CE7E-44EC-A338-B85B76AE692D}">
      <dgm:prSet/>
      <dgm:spPr/>
      <dgm:t>
        <a:bodyPr/>
        <a:lstStyle/>
        <a:p>
          <a:endParaRPr lang="es-ES"/>
        </a:p>
      </dgm:t>
    </dgm:pt>
    <dgm:pt modelId="{BF6641DD-3A82-4799-A539-6440D6F00C01}">
      <dgm:prSet phldrT="[Texto]"/>
      <dgm:spPr/>
      <dgm:t>
        <a:bodyPr/>
        <a:lstStyle/>
        <a:p>
          <a:r>
            <a:rPr lang="es-ES" dirty="0"/>
            <a:t>Eastern </a:t>
          </a:r>
          <a:r>
            <a:rPr lang="es-ES" dirty="0" err="1"/>
            <a:t>European</a:t>
          </a:r>
          <a:r>
            <a:rPr lang="es-ES" dirty="0"/>
            <a:t> Restaurant</a:t>
          </a:r>
        </a:p>
      </dgm:t>
    </dgm:pt>
    <dgm:pt modelId="{3BD1BE7C-D9AC-4C11-A363-E32339DBEA5F}" type="parTrans" cxnId="{D3025057-372A-42F0-B5D2-0918F26DB7BE}">
      <dgm:prSet/>
      <dgm:spPr/>
      <dgm:t>
        <a:bodyPr/>
        <a:lstStyle/>
        <a:p>
          <a:endParaRPr lang="es-ES"/>
        </a:p>
      </dgm:t>
    </dgm:pt>
    <dgm:pt modelId="{98572EAB-B607-421F-81AB-C80DF94AD58E}" type="sibTrans" cxnId="{D3025057-372A-42F0-B5D2-0918F26DB7BE}">
      <dgm:prSet/>
      <dgm:spPr/>
      <dgm:t>
        <a:bodyPr/>
        <a:lstStyle/>
        <a:p>
          <a:endParaRPr lang="es-ES"/>
        </a:p>
      </dgm:t>
    </dgm:pt>
    <dgm:pt modelId="{CD61A185-5BE7-4D54-997B-71A0FDC0AECC}">
      <dgm:prSet phldrT="[Texto]"/>
      <dgm:spPr/>
      <dgm:t>
        <a:bodyPr/>
        <a:lstStyle/>
        <a:p>
          <a:r>
            <a:rPr lang="es-ES" dirty="0"/>
            <a:t>German Restaurant</a:t>
          </a:r>
        </a:p>
      </dgm:t>
    </dgm:pt>
    <dgm:pt modelId="{1DE7F966-9872-4D0E-B325-17E980F70533}" type="parTrans" cxnId="{E99245E4-A84A-4285-AC5A-2EE558BF9223}">
      <dgm:prSet/>
      <dgm:spPr/>
      <dgm:t>
        <a:bodyPr/>
        <a:lstStyle/>
        <a:p>
          <a:endParaRPr lang="es-ES"/>
        </a:p>
      </dgm:t>
    </dgm:pt>
    <dgm:pt modelId="{25BB0A76-FE2E-4AAA-89E8-F4353C74CE05}" type="sibTrans" cxnId="{E99245E4-A84A-4285-AC5A-2EE558BF9223}">
      <dgm:prSet/>
      <dgm:spPr/>
      <dgm:t>
        <a:bodyPr/>
        <a:lstStyle/>
        <a:p>
          <a:endParaRPr lang="es-ES"/>
        </a:p>
      </dgm:t>
    </dgm:pt>
    <dgm:pt modelId="{FB0FB895-F206-416E-AB5C-47AC4313F954}">
      <dgm:prSet phldrT="[Texto]"/>
      <dgm:spPr/>
      <dgm:t>
        <a:bodyPr/>
        <a:lstStyle/>
        <a:p>
          <a:r>
            <a:rPr lang="es-ES" dirty="0" err="1"/>
            <a:t>Lebanese</a:t>
          </a:r>
          <a:r>
            <a:rPr lang="es-ES" dirty="0"/>
            <a:t> Restaurant</a:t>
          </a:r>
        </a:p>
      </dgm:t>
    </dgm:pt>
    <dgm:pt modelId="{890B848B-6FD1-4D75-994A-E0AEA6F97EF6}" type="parTrans" cxnId="{2996B192-6208-4912-815F-6306BC50CBCF}">
      <dgm:prSet/>
      <dgm:spPr/>
      <dgm:t>
        <a:bodyPr/>
        <a:lstStyle/>
        <a:p>
          <a:endParaRPr lang="es-ES"/>
        </a:p>
      </dgm:t>
    </dgm:pt>
    <dgm:pt modelId="{DF916505-19B2-45E4-AADE-F8DCE0153AE1}" type="sibTrans" cxnId="{2996B192-6208-4912-815F-6306BC50CBCF}">
      <dgm:prSet/>
      <dgm:spPr/>
      <dgm:t>
        <a:bodyPr/>
        <a:lstStyle/>
        <a:p>
          <a:endParaRPr lang="es-ES"/>
        </a:p>
      </dgm:t>
    </dgm:pt>
    <dgm:pt modelId="{22AC20D7-ACEA-4E49-A742-30AB6CE191AA}">
      <dgm:prSet phldrT="[Texto]"/>
      <dgm:spPr/>
      <dgm:t>
        <a:bodyPr/>
        <a:lstStyle/>
        <a:p>
          <a:r>
            <a:rPr lang="es-ES" dirty="0"/>
            <a:t>Kebab Restaurant</a:t>
          </a:r>
        </a:p>
      </dgm:t>
    </dgm:pt>
    <dgm:pt modelId="{07952093-E3EE-4615-9090-B2C290A3371E}" type="parTrans" cxnId="{A95B55F8-A381-471F-964D-39DF9A2CE577}">
      <dgm:prSet/>
      <dgm:spPr/>
      <dgm:t>
        <a:bodyPr/>
        <a:lstStyle/>
        <a:p>
          <a:endParaRPr lang="es-ES"/>
        </a:p>
      </dgm:t>
    </dgm:pt>
    <dgm:pt modelId="{9B230A1F-5BA5-400A-87E6-1DD8EA9F10F8}" type="sibTrans" cxnId="{A95B55F8-A381-471F-964D-39DF9A2CE577}">
      <dgm:prSet/>
      <dgm:spPr/>
      <dgm:t>
        <a:bodyPr/>
        <a:lstStyle/>
        <a:p>
          <a:endParaRPr lang="es-ES"/>
        </a:p>
      </dgm:t>
    </dgm:pt>
    <dgm:pt modelId="{8A33016C-A881-4E09-9EC8-EACFAAEC88B8}">
      <dgm:prSet phldrT="[Texto]"/>
      <dgm:spPr/>
      <dgm:t>
        <a:bodyPr/>
        <a:lstStyle/>
        <a:p>
          <a:r>
            <a:rPr lang="es-ES"/>
            <a:t>American </a:t>
          </a:r>
          <a:r>
            <a:rPr lang="es-ES" dirty="0"/>
            <a:t>Restaurant</a:t>
          </a:r>
        </a:p>
      </dgm:t>
    </dgm:pt>
    <dgm:pt modelId="{C534708E-DDA6-4E41-9755-7C4E11F03C30}" type="parTrans" cxnId="{2BF26535-002E-4D62-8A23-C637E42F2A4C}">
      <dgm:prSet/>
      <dgm:spPr/>
    </dgm:pt>
    <dgm:pt modelId="{F2EF253B-65D5-4A69-820D-690414887BCA}" type="sibTrans" cxnId="{2BF26535-002E-4D62-8A23-C637E42F2A4C}">
      <dgm:prSet/>
      <dgm:spPr/>
    </dgm:pt>
    <dgm:pt modelId="{E4A28EC3-1156-4673-A680-25E39D25DDB1}" type="pres">
      <dgm:prSet presAssocID="{A945697F-7A71-41F7-BFA3-3606004C59DD}" presName="Name0" presStyleCnt="0">
        <dgm:presLayoutVars>
          <dgm:dir/>
          <dgm:animLvl val="lvl"/>
          <dgm:resizeHandles val="exact"/>
        </dgm:presLayoutVars>
      </dgm:prSet>
      <dgm:spPr/>
    </dgm:pt>
    <dgm:pt modelId="{47EC2409-573A-4559-A8DD-7F8E7BADD16B}" type="pres">
      <dgm:prSet presAssocID="{E940287A-A14F-44DC-A000-656C3633C1CB}" presName="composite" presStyleCnt="0"/>
      <dgm:spPr/>
    </dgm:pt>
    <dgm:pt modelId="{032D6BAB-767E-4E37-B058-00823E535C78}" type="pres">
      <dgm:prSet presAssocID="{E940287A-A14F-44DC-A000-656C3633C1CB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FFA0E5BB-82F0-4CB2-8C3F-C124E72856E4}" type="pres">
      <dgm:prSet presAssocID="{E940287A-A14F-44DC-A000-656C3633C1CB}" presName="desTx" presStyleLbl="alignAccFollowNode1" presStyleIdx="0" presStyleCnt="6">
        <dgm:presLayoutVars>
          <dgm:bulletEnabled val="1"/>
        </dgm:presLayoutVars>
      </dgm:prSet>
      <dgm:spPr/>
    </dgm:pt>
    <dgm:pt modelId="{9CC92335-DDDF-432A-AB9E-77C37CFB625A}" type="pres">
      <dgm:prSet presAssocID="{E0AF4E46-A7A7-4137-9604-30F2EBEA0F8B}" presName="space" presStyleCnt="0"/>
      <dgm:spPr/>
    </dgm:pt>
    <dgm:pt modelId="{31724652-9E1C-4D4F-B686-83605F712742}" type="pres">
      <dgm:prSet presAssocID="{85D48F7E-64C4-4B22-AAEC-B80B02929050}" presName="composite" presStyleCnt="0"/>
      <dgm:spPr/>
    </dgm:pt>
    <dgm:pt modelId="{F25B5EFC-FDF3-466A-AC38-76C0A3D7ECDC}" type="pres">
      <dgm:prSet presAssocID="{85D48F7E-64C4-4B22-AAEC-B80B02929050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5D3D2802-7C07-4C8F-849F-EE199C791F24}" type="pres">
      <dgm:prSet presAssocID="{85D48F7E-64C4-4B22-AAEC-B80B02929050}" presName="desTx" presStyleLbl="alignAccFollowNode1" presStyleIdx="1" presStyleCnt="6">
        <dgm:presLayoutVars>
          <dgm:bulletEnabled val="1"/>
        </dgm:presLayoutVars>
      </dgm:prSet>
      <dgm:spPr/>
    </dgm:pt>
    <dgm:pt modelId="{07E90204-D40A-4656-BDBF-77418C1DFC5E}" type="pres">
      <dgm:prSet presAssocID="{4E018D56-1A03-4A59-92B6-AB3722AA82C4}" presName="space" presStyleCnt="0"/>
      <dgm:spPr/>
    </dgm:pt>
    <dgm:pt modelId="{9FD326A9-197F-46FF-BE74-05EE67257F8D}" type="pres">
      <dgm:prSet presAssocID="{F42C5E92-1C65-4326-83C3-697EA8A421B1}" presName="composite" presStyleCnt="0"/>
      <dgm:spPr/>
    </dgm:pt>
    <dgm:pt modelId="{F094D8E1-7026-4ECC-B3A7-756C375D827E}" type="pres">
      <dgm:prSet presAssocID="{F42C5E92-1C65-4326-83C3-697EA8A421B1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335EE9C6-90DA-45D5-9204-C9529F10A352}" type="pres">
      <dgm:prSet presAssocID="{F42C5E92-1C65-4326-83C3-697EA8A421B1}" presName="desTx" presStyleLbl="alignAccFollowNode1" presStyleIdx="2" presStyleCnt="6">
        <dgm:presLayoutVars>
          <dgm:bulletEnabled val="1"/>
        </dgm:presLayoutVars>
      </dgm:prSet>
      <dgm:spPr/>
    </dgm:pt>
    <dgm:pt modelId="{8D217DF8-E5E0-4D05-A09F-6A5CD65CADD7}" type="pres">
      <dgm:prSet presAssocID="{EB43E0C1-F162-47A3-A26C-30767E45C4F3}" presName="space" presStyleCnt="0"/>
      <dgm:spPr/>
    </dgm:pt>
    <dgm:pt modelId="{63E5CC8D-EF96-4098-BCC0-C621C8AF96D0}" type="pres">
      <dgm:prSet presAssocID="{B3C26480-059D-477C-B36C-F40F9ADE3A6B}" presName="composite" presStyleCnt="0"/>
      <dgm:spPr/>
    </dgm:pt>
    <dgm:pt modelId="{1CA6D637-C061-4CCC-8741-EB13BC936965}" type="pres">
      <dgm:prSet presAssocID="{B3C26480-059D-477C-B36C-F40F9ADE3A6B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3E6069AD-10A7-4218-BBB0-6C7DA9A3F94D}" type="pres">
      <dgm:prSet presAssocID="{B3C26480-059D-477C-B36C-F40F9ADE3A6B}" presName="desTx" presStyleLbl="alignAccFollowNode1" presStyleIdx="3" presStyleCnt="6">
        <dgm:presLayoutVars>
          <dgm:bulletEnabled val="1"/>
        </dgm:presLayoutVars>
      </dgm:prSet>
      <dgm:spPr/>
    </dgm:pt>
    <dgm:pt modelId="{4EDA1557-8277-4654-8C84-54CF529D7316}" type="pres">
      <dgm:prSet presAssocID="{29AFF4C9-AC01-4B48-A2B3-93AA10831195}" presName="space" presStyleCnt="0"/>
      <dgm:spPr/>
    </dgm:pt>
    <dgm:pt modelId="{F0FA3E5D-4DA5-40E2-9021-8CE979470608}" type="pres">
      <dgm:prSet presAssocID="{AEB8E60B-4237-4D01-9A3A-20BB1EFE72AC}" presName="composite" presStyleCnt="0"/>
      <dgm:spPr/>
    </dgm:pt>
    <dgm:pt modelId="{EA36B03A-02D6-4C1A-9060-2A7D7D25FBEA}" type="pres">
      <dgm:prSet presAssocID="{AEB8E60B-4237-4D01-9A3A-20BB1EFE72AC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8376B2D0-0908-421F-BC59-EC3CE368B56F}" type="pres">
      <dgm:prSet presAssocID="{AEB8E60B-4237-4D01-9A3A-20BB1EFE72AC}" presName="desTx" presStyleLbl="alignAccFollowNode1" presStyleIdx="4" presStyleCnt="6">
        <dgm:presLayoutVars>
          <dgm:bulletEnabled val="1"/>
        </dgm:presLayoutVars>
      </dgm:prSet>
      <dgm:spPr/>
    </dgm:pt>
    <dgm:pt modelId="{78A20A9E-C7FB-4E3B-801A-49B8431A98A6}" type="pres">
      <dgm:prSet presAssocID="{AD17F89C-6699-4D62-98AF-93C473004215}" presName="space" presStyleCnt="0"/>
      <dgm:spPr/>
    </dgm:pt>
    <dgm:pt modelId="{D7C93B8E-E137-4DD6-A32C-F8A6E06A26C1}" type="pres">
      <dgm:prSet presAssocID="{3D11C039-C385-4F2C-8E6D-6D73B23D1F90}" presName="composite" presStyleCnt="0"/>
      <dgm:spPr/>
    </dgm:pt>
    <dgm:pt modelId="{97889BF9-F78B-4E46-9F1F-F3DEADE43B85}" type="pres">
      <dgm:prSet presAssocID="{3D11C039-C385-4F2C-8E6D-6D73B23D1F90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3DF5F0D0-2B98-404D-82AB-E9D55C4339C6}" type="pres">
      <dgm:prSet presAssocID="{3D11C039-C385-4F2C-8E6D-6D73B23D1F90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4DBF7E04-D135-41B8-90EB-792B6F5FAF5B}" srcId="{85D48F7E-64C4-4B22-AAEC-B80B02929050}" destId="{B458A2C7-77E3-417A-AAA3-0AE649F90D14}" srcOrd="0" destOrd="0" parTransId="{208943EC-09F3-4A59-A8F1-63A4DA83E5C9}" sibTransId="{E6CFBF42-82BD-4383-96F2-830D8EC730F5}"/>
    <dgm:cxn modelId="{7C86CC06-53D5-4866-9F0C-97F17FF431A0}" srcId="{85D48F7E-64C4-4B22-AAEC-B80B02929050}" destId="{30CB13FB-D3C4-409D-ADF2-FB8FB57F260A}" srcOrd="6" destOrd="0" parTransId="{E55A7319-68A8-4781-91AE-A56A39A9AE29}" sibTransId="{E55E595D-6E56-4ACB-B316-D626B873954B}"/>
    <dgm:cxn modelId="{8F2E2107-0307-4EE3-B548-1530F250BA3C}" type="presOf" srcId="{1009B15F-83DF-400D-BB5B-DBA3F57E06BF}" destId="{FFA0E5BB-82F0-4CB2-8C3F-C124E72856E4}" srcOrd="0" destOrd="7" presId="urn:microsoft.com/office/officeart/2005/8/layout/hList1"/>
    <dgm:cxn modelId="{A370620A-0AF0-474D-9245-0D1B6480643A}" srcId="{F42C5E92-1C65-4326-83C3-697EA8A421B1}" destId="{DF245D9E-CD6F-482C-8F3F-2153B33F4322}" srcOrd="3" destOrd="0" parTransId="{18923510-8D6D-43BF-9112-688BCCFCD702}" sibTransId="{004EFDF8-2D22-4811-8E20-F6D4A43595D2}"/>
    <dgm:cxn modelId="{6534060C-D280-4213-9127-C20379CB730A}" type="presOf" srcId="{0DAAE275-1CEC-4955-877B-F67B5584C391}" destId="{335EE9C6-90DA-45D5-9204-C9529F10A352}" srcOrd="0" destOrd="7" presId="urn:microsoft.com/office/officeart/2005/8/layout/hList1"/>
    <dgm:cxn modelId="{F479310C-8746-4A31-8FFC-9D3D69395DE3}" srcId="{3D11C039-C385-4F2C-8E6D-6D73B23D1F90}" destId="{656939AA-A2BE-4F51-A01D-A197D2AE8303}" srcOrd="1" destOrd="0" parTransId="{89AE3FF3-5E47-47F8-BC74-5ADB2BD91226}" sibTransId="{BF7F15C9-CCF4-4E7F-90FF-5307AF170A2C}"/>
    <dgm:cxn modelId="{A53A9A0D-3234-483E-9197-699704342D70}" type="presOf" srcId="{4BA678F8-2532-4C13-91EE-F95C9EB5DDD5}" destId="{3DF5F0D0-2B98-404D-82AB-E9D55C4339C6}" srcOrd="0" destOrd="2" presId="urn:microsoft.com/office/officeart/2005/8/layout/hList1"/>
    <dgm:cxn modelId="{D294EF12-F9AB-40DD-858A-9664EC362C95}" type="presOf" srcId="{B02363B1-4165-4CC9-8969-C93AAED97B7A}" destId="{FFA0E5BB-82F0-4CB2-8C3F-C124E72856E4}" srcOrd="0" destOrd="1" presId="urn:microsoft.com/office/officeart/2005/8/layout/hList1"/>
    <dgm:cxn modelId="{B5AB2713-4B09-41D8-AA65-FF80D6D948BE}" type="presOf" srcId="{85D48F7E-64C4-4B22-AAEC-B80B02929050}" destId="{F25B5EFC-FDF3-466A-AC38-76C0A3D7ECDC}" srcOrd="0" destOrd="0" presId="urn:microsoft.com/office/officeart/2005/8/layout/hList1"/>
    <dgm:cxn modelId="{2E59E715-5FB8-4832-BD57-1EC9EA5D5A88}" type="presOf" srcId="{107D3EDA-819E-4B5D-9C76-3AE3A8733C2A}" destId="{5D3D2802-7C07-4C8F-849F-EE199C791F24}" srcOrd="0" destOrd="1" presId="urn:microsoft.com/office/officeart/2005/8/layout/hList1"/>
    <dgm:cxn modelId="{52771918-6C35-40A6-886A-777576A735E2}" srcId="{3D11C039-C385-4F2C-8E6D-6D73B23D1F90}" destId="{4BA678F8-2532-4C13-91EE-F95C9EB5DDD5}" srcOrd="2" destOrd="0" parTransId="{1CCEF94D-F19D-4706-A0F7-0E4D25B94746}" sibTransId="{E5763D26-4C9D-401F-B585-77A9AF1581BE}"/>
    <dgm:cxn modelId="{15D50519-DBFD-4B69-A607-6CFCA643E153}" type="presOf" srcId="{13062E6C-6011-4F17-A9BC-AC039D46E40B}" destId="{335EE9C6-90DA-45D5-9204-C9529F10A352}" srcOrd="0" destOrd="5" presId="urn:microsoft.com/office/officeart/2005/8/layout/hList1"/>
    <dgm:cxn modelId="{7E761A1A-C5BD-4D54-8030-F83BF356BFE2}" srcId="{A945697F-7A71-41F7-BFA3-3606004C59DD}" destId="{85D48F7E-64C4-4B22-AAEC-B80B02929050}" srcOrd="1" destOrd="0" parTransId="{852413E6-2C4A-44DF-9145-F942B8A9F952}" sibTransId="{4E018D56-1A03-4A59-92B6-AB3722AA82C4}"/>
    <dgm:cxn modelId="{88880C1B-DFE7-4AF7-AD7F-D0034AEF5CDB}" type="presOf" srcId="{53EF53FC-B550-45B7-A55A-72541DCB0441}" destId="{FFA0E5BB-82F0-4CB2-8C3F-C124E72856E4}" srcOrd="0" destOrd="11" presId="urn:microsoft.com/office/officeart/2005/8/layout/hList1"/>
    <dgm:cxn modelId="{FFF50624-2F81-41B4-B8A7-E1FC3CCAE261}" srcId="{E940287A-A14F-44DC-A000-656C3633C1CB}" destId="{CE934624-D61C-4955-AA32-E53082B03EBB}" srcOrd="0" destOrd="0" parTransId="{108CD6EE-5D10-4E32-A07C-02D5C3E2D637}" sibTransId="{6BF6C18C-92C1-4AB8-89D1-6394A79FF4B1}"/>
    <dgm:cxn modelId="{09E66A27-FA5D-4352-A545-E1BB706ED2E7}" srcId="{E940287A-A14F-44DC-A000-656C3633C1CB}" destId="{1E1D06B4-0014-470D-8752-2791AADD9908}" srcOrd="2" destOrd="0" parTransId="{651A9E32-9DD4-46D0-89FE-7C2C7703CBD4}" sibTransId="{5071BB18-B37D-46F6-AF7F-FDF649C3387B}"/>
    <dgm:cxn modelId="{BB7BFC27-D955-47B5-9DA1-8D59620D786A}" type="presOf" srcId="{656939AA-A2BE-4F51-A01D-A197D2AE8303}" destId="{3DF5F0D0-2B98-404D-82AB-E9D55C4339C6}" srcOrd="0" destOrd="1" presId="urn:microsoft.com/office/officeart/2005/8/layout/hList1"/>
    <dgm:cxn modelId="{2C7F7330-9612-49F0-A3EE-EDDDA763BB90}" srcId="{F42C5E92-1C65-4326-83C3-697EA8A421B1}" destId="{13062E6C-6011-4F17-A9BC-AC039D46E40B}" srcOrd="5" destOrd="0" parTransId="{47E80DAD-54ED-47F9-A90D-1E21BC6D1A6C}" sibTransId="{4BD42AB1-ED38-4BD8-957E-AEE5F5C84D84}"/>
    <dgm:cxn modelId="{AAC63831-4DAA-472C-A311-292DEDC6235F}" type="presOf" srcId="{480439FC-CF24-47BF-9C30-1B478FF1618D}" destId="{3E6069AD-10A7-4218-BBB0-6C7DA9A3F94D}" srcOrd="0" destOrd="3" presId="urn:microsoft.com/office/officeart/2005/8/layout/hList1"/>
    <dgm:cxn modelId="{2BF26535-002E-4D62-8A23-C637E42F2A4C}" srcId="{AEB8E60B-4237-4D01-9A3A-20BB1EFE72AC}" destId="{8A33016C-A881-4E09-9EC8-EACFAAEC88B8}" srcOrd="1" destOrd="0" parTransId="{C534708E-DDA6-4E41-9755-7C4E11F03C30}" sibTransId="{F2EF253B-65D5-4A69-820D-690414887BCA}"/>
    <dgm:cxn modelId="{D8531337-A9DC-4E1B-8803-B68FC777BD84}" srcId="{85D48F7E-64C4-4B22-AAEC-B80B02929050}" destId="{DF1EF93C-47BE-497A-9BFE-E070BEA01B7F}" srcOrd="5" destOrd="0" parTransId="{14299D02-3280-4383-8836-2F05905CC222}" sibTransId="{107D5A7D-4719-4B22-9C24-82AAED10B9FE}"/>
    <dgm:cxn modelId="{2027133A-E79D-46A3-AB30-4FF7B2C67320}" srcId="{E940287A-A14F-44DC-A000-656C3633C1CB}" destId="{D0AE862B-07D1-4D2F-A54D-0D170851911F}" srcOrd="4" destOrd="0" parTransId="{9C0F626C-814F-463A-8313-58345C7EF7FF}" sibTransId="{D5068B29-1D41-40F6-897B-C78B9492A49F}"/>
    <dgm:cxn modelId="{C8B97E3D-5E95-4FC7-927D-DC45937B53D2}" srcId="{A945697F-7A71-41F7-BFA3-3606004C59DD}" destId="{3D11C039-C385-4F2C-8E6D-6D73B23D1F90}" srcOrd="5" destOrd="0" parTransId="{88C1DC8D-FAC9-4316-BAA2-E0A2DA6D3909}" sibTransId="{CD0F847B-F73F-4214-BCF0-94D921C0F64E}"/>
    <dgm:cxn modelId="{38A7B83E-5635-4B29-9E02-9CF342540757}" srcId="{A945697F-7A71-41F7-BFA3-3606004C59DD}" destId="{B3C26480-059D-477C-B36C-F40F9ADE3A6B}" srcOrd="3" destOrd="0" parTransId="{B8D53F25-FB8C-481A-86E2-E631B193527F}" sibTransId="{29AFF4C9-AC01-4B48-A2B3-93AA10831195}"/>
    <dgm:cxn modelId="{221CD83E-D7DD-4656-836F-3FD01C3F3750}" srcId="{B3C26480-059D-477C-B36C-F40F9ADE3A6B}" destId="{FECF1513-F1A4-4ED0-ADF5-3AAB4A310327}" srcOrd="0" destOrd="0" parTransId="{2DAB8E43-B1E6-4C9B-BBB7-4C6601F1D953}" sibTransId="{6DB2DB00-DE18-4EAA-8C6F-1D1AEA2BCD94}"/>
    <dgm:cxn modelId="{3079CE5D-834A-46B5-9B40-E394CD657F75}" type="presOf" srcId="{7F5E47B1-A338-4212-8296-AE4A421A9809}" destId="{3E6069AD-10A7-4218-BBB0-6C7DA9A3F94D}" srcOrd="0" destOrd="1" presId="urn:microsoft.com/office/officeart/2005/8/layout/hList1"/>
    <dgm:cxn modelId="{4734F35D-FF49-4AAC-AE25-062D8C10DE9B}" type="presOf" srcId="{1C7066C8-B505-486C-8FE6-DE75BBB5FB90}" destId="{335EE9C6-90DA-45D5-9204-C9529F10A352}" srcOrd="0" destOrd="0" presId="urn:microsoft.com/office/officeart/2005/8/layout/hList1"/>
    <dgm:cxn modelId="{14EFA041-8E4F-4C20-8385-79400ABFE022}" type="presOf" srcId="{E53E52E2-7EA0-4E28-A5AD-6F14644F8927}" destId="{5D3D2802-7C07-4C8F-849F-EE199C791F24}" srcOrd="0" destOrd="2" presId="urn:microsoft.com/office/officeart/2005/8/layout/hList1"/>
    <dgm:cxn modelId="{1001C561-D511-41E0-95AA-A544CC7F82F7}" type="presOf" srcId="{6BD11959-301A-4F3C-A93F-07EC45A95291}" destId="{335EE9C6-90DA-45D5-9204-C9529F10A352}" srcOrd="0" destOrd="2" presId="urn:microsoft.com/office/officeart/2005/8/layout/hList1"/>
    <dgm:cxn modelId="{F4402F42-236C-47C9-9700-98470966A1EE}" srcId="{85D48F7E-64C4-4B22-AAEC-B80B02929050}" destId="{F8B87D93-B3BE-4C08-AE8D-D3D2B5F48ABE}" srcOrd="3" destOrd="0" parTransId="{AEB7C26E-D063-463D-B54E-E5AA21499E4A}" sibTransId="{1EF4D402-0F44-477F-A048-77D1321A71FD}"/>
    <dgm:cxn modelId="{8894E942-154D-4AB4-85D6-08C91BB3FBD0}" type="presOf" srcId="{B458A2C7-77E3-417A-AAA3-0AE649F90D14}" destId="{5D3D2802-7C07-4C8F-849F-EE199C791F24}" srcOrd="0" destOrd="0" presId="urn:microsoft.com/office/officeart/2005/8/layout/hList1"/>
    <dgm:cxn modelId="{B6054A43-ED0A-4321-B9B3-ADDF7DBC42D0}" type="presOf" srcId="{A945697F-7A71-41F7-BFA3-3606004C59DD}" destId="{E4A28EC3-1156-4673-A680-25E39D25DDB1}" srcOrd="0" destOrd="0" presId="urn:microsoft.com/office/officeart/2005/8/layout/hList1"/>
    <dgm:cxn modelId="{CC534066-6FE9-4D94-8143-772D2173D6F6}" srcId="{E940287A-A14F-44DC-A000-656C3633C1CB}" destId="{0C98F6CF-C9F6-4538-AF37-CB908C3AE9BA}" srcOrd="10" destOrd="0" parTransId="{2DDFA315-5D22-4C3B-B94C-210D1BDC91B2}" sibTransId="{FB5D3DC0-8185-472D-BE50-85C400832515}"/>
    <dgm:cxn modelId="{6DC6F446-7494-4CF8-9C44-0FA9E0F90188}" type="presOf" srcId="{33BA49D2-37B9-425E-BCAB-A8E5386C2252}" destId="{FFA0E5BB-82F0-4CB2-8C3F-C124E72856E4}" srcOrd="0" destOrd="6" presId="urn:microsoft.com/office/officeart/2005/8/layout/hList1"/>
    <dgm:cxn modelId="{FE0EED68-5F88-4672-9302-3AC3CFCE67C8}" type="presOf" srcId="{CD61A185-5BE7-4D54-997B-71A0FDC0AECC}" destId="{335EE9C6-90DA-45D5-9204-C9529F10A352}" srcOrd="0" destOrd="10" presId="urn:microsoft.com/office/officeart/2005/8/layout/hList1"/>
    <dgm:cxn modelId="{08F49569-15F0-42C0-82FC-A9D2C83B4681}" srcId="{E940287A-A14F-44DC-A000-656C3633C1CB}" destId="{2849B7FE-D2CB-4996-AFC5-E6D6212C5BF1}" srcOrd="9" destOrd="0" parTransId="{29B8853C-BE01-4F31-8A8A-0A6360BE0AD2}" sibTransId="{7D2F4303-C78E-44F1-A117-E87BFC9CBCD2}"/>
    <dgm:cxn modelId="{5AEBC669-EE48-423F-9DC1-A21D94525003}" type="presOf" srcId="{BF6641DD-3A82-4799-A539-6440D6F00C01}" destId="{335EE9C6-90DA-45D5-9204-C9529F10A352}" srcOrd="0" destOrd="9" presId="urn:microsoft.com/office/officeart/2005/8/layout/hList1"/>
    <dgm:cxn modelId="{B6D0D76B-3C9D-4A15-B9BB-BC0F20DE20D7}" type="presOf" srcId="{DF1EF93C-47BE-497A-9BFE-E070BEA01B7F}" destId="{5D3D2802-7C07-4C8F-849F-EE199C791F24}" srcOrd="0" destOrd="5" presId="urn:microsoft.com/office/officeart/2005/8/layout/hList1"/>
    <dgm:cxn modelId="{6804344D-029B-46FA-9A88-19109E15AC0D}" type="presOf" srcId="{B0EC2E24-681F-472B-86C0-F54658EB8660}" destId="{FFA0E5BB-82F0-4CB2-8C3F-C124E72856E4}" srcOrd="0" destOrd="13" presId="urn:microsoft.com/office/officeart/2005/8/layout/hList1"/>
    <dgm:cxn modelId="{F9637D4D-96EC-4F56-AAF0-5C5B2E744C63}" type="presOf" srcId="{0C98F6CF-C9F6-4538-AF37-CB908C3AE9BA}" destId="{FFA0E5BB-82F0-4CB2-8C3F-C124E72856E4}" srcOrd="0" destOrd="10" presId="urn:microsoft.com/office/officeart/2005/8/layout/hList1"/>
    <dgm:cxn modelId="{E2424E4E-8EC4-4DB3-9B04-75E7596612DC}" srcId="{B3C26480-059D-477C-B36C-F40F9ADE3A6B}" destId="{7F5E47B1-A338-4212-8296-AE4A421A9809}" srcOrd="1" destOrd="0" parTransId="{FBFE2C6F-7D24-4557-B35D-F138946F256B}" sibTransId="{E5868D7A-A1B1-40E8-BC58-633398B5A15A}"/>
    <dgm:cxn modelId="{DD23FA6E-9A4E-4E77-BBFC-21C1C1734B4D}" type="presOf" srcId="{1586EAA8-01A7-4D39-B6DF-5939D4E4FED9}" destId="{5D3D2802-7C07-4C8F-849F-EE199C791F24}" srcOrd="0" destOrd="9" presId="urn:microsoft.com/office/officeart/2005/8/layout/hList1"/>
    <dgm:cxn modelId="{DCC52C6F-C670-4F2F-8E8E-D08AAE0E44A7}" type="presOf" srcId="{B67B198F-82C6-4FC2-94E6-41E446DE717F}" destId="{FFA0E5BB-82F0-4CB2-8C3F-C124E72856E4}" srcOrd="0" destOrd="3" presId="urn:microsoft.com/office/officeart/2005/8/layout/hList1"/>
    <dgm:cxn modelId="{629C7151-CE7E-44EC-A338-B85B76AE692D}" srcId="{E940287A-A14F-44DC-A000-656C3633C1CB}" destId="{53EF53FC-B550-45B7-A55A-72541DCB0441}" srcOrd="11" destOrd="0" parTransId="{7B03A616-C7C7-4DDB-BA97-602FC1ECF9E6}" sibTransId="{9E6AFBF3-C3B5-4240-BC6B-D7BE4CFD350F}"/>
    <dgm:cxn modelId="{52A5B671-5A58-4BB4-951E-5DBEE0E4C783}" type="presOf" srcId="{6A866294-09AC-4263-B61C-4B496C39F8B9}" destId="{5D3D2802-7C07-4C8F-849F-EE199C791F24}" srcOrd="0" destOrd="8" presId="urn:microsoft.com/office/officeart/2005/8/layout/hList1"/>
    <dgm:cxn modelId="{D3025057-372A-42F0-B5D2-0918F26DB7BE}" srcId="{F42C5E92-1C65-4326-83C3-697EA8A421B1}" destId="{BF6641DD-3A82-4799-A539-6440D6F00C01}" srcOrd="9" destOrd="0" parTransId="{3BD1BE7C-D9AC-4C11-A363-E32339DBEA5F}" sibTransId="{98572EAB-B607-421F-81AB-C80DF94AD58E}"/>
    <dgm:cxn modelId="{34CA6E58-D8C6-49D3-AE06-2606AE8D8382}" srcId="{F42C5E92-1C65-4326-83C3-697EA8A421B1}" destId="{FF984230-5ADD-45F7-9064-6FD4A3AE79C5}" srcOrd="8" destOrd="0" parTransId="{9158284A-1C75-4A08-888E-79651F885AEF}" sibTransId="{9FA948BF-463A-4C98-A2A4-F2944A0DE267}"/>
    <dgm:cxn modelId="{B3B88478-A176-4C4E-99E7-53E5992AEAC9}" type="presOf" srcId="{2849B7FE-D2CB-4996-AFC5-E6D6212C5BF1}" destId="{FFA0E5BB-82F0-4CB2-8C3F-C124E72856E4}" srcOrd="0" destOrd="9" presId="urn:microsoft.com/office/officeart/2005/8/layout/hList1"/>
    <dgm:cxn modelId="{1520207A-F8DA-4C7A-8279-BD0DA8774381}" srcId="{F42C5E92-1C65-4326-83C3-697EA8A421B1}" destId="{B43EE5BE-9969-40E1-854E-0DB8AA22BEF7}" srcOrd="11" destOrd="0" parTransId="{92F7A027-5735-4F81-89C6-6F97E192B797}" sibTransId="{AB19ACEA-2392-4DDB-B693-7A8DB5FAA10F}"/>
    <dgm:cxn modelId="{AEE2465A-D027-42EE-82F0-CC2560B91748}" type="presOf" srcId="{AD2D9F71-E032-4164-AE9A-476489B40C3A}" destId="{FFA0E5BB-82F0-4CB2-8C3F-C124E72856E4}" srcOrd="0" destOrd="14" presId="urn:microsoft.com/office/officeart/2005/8/layout/hList1"/>
    <dgm:cxn modelId="{8681F35A-13B6-4FC1-9D57-96D908B5B5C9}" srcId="{85D48F7E-64C4-4B22-AAEC-B80B02929050}" destId="{6A866294-09AC-4263-B61C-4B496C39F8B9}" srcOrd="8" destOrd="0" parTransId="{47ED8B4A-6ADE-422E-9217-D538299EDA83}" sibTransId="{194CA62B-8DCF-42B1-8121-A5393C6D8CE0}"/>
    <dgm:cxn modelId="{604A697B-E01D-4809-B594-891BD56CFA6A}" type="presOf" srcId="{1E1D06B4-0014-470D-8752-2791AADD9908}" destId="{FFA0E5BB-82F0-4CB2-8C3F-C124E72856E4}" srcOrd="0" destOrd="2" presId="urn:microsoft.com/office/officeart/2005/8/layout/hList1"/>
    <dgm:cxn modelId="{8BA5EA7D-DBB3-42FE-9A8E-B987E7D2DE34}" type="presOf" srcId="{DF245D9E-CD6F-482C-8F3F-2153B33F4322}" destId="{335EE9C6-90DA-45D5-9204-C9529F10A352}" srcOrd="0" destOrd="3" presId="urn:microsoft.com/office/officeart/2005/8/layout/hList1"/>
    <dgm:cxn modelId="{2A375980-212B-4ECA-9D6F-A59A9EABBCBD}" type="presOf" srcId="{F42C5E92-1C65-4326-83C3-697EA8A421B1}" destId="{F094D8E1-7026-4ECC-B3A7-756C375D827E}" srcOrd="0" destOrd="0" presId="urn:microsoft.com/office/officeart/2005/8/layout/hList1"/>
    <dgm:cxn modelId="{BC31C082-2DCC-418F-A616-C2FF2E94EFE0}" srcId="{B3C26480-059D-477C-B36C-F40F9ADE3A6B}" destId="{480439FC-CF24-47BF-9C30-1B478FF1618D}" srcOrd="3" destOrd="0" parTransId="{990F03F5-73B6-4D0F-B0DF-59053FC80171}" sibTransId="{5635F3CE-D11E-4FFC-AD77-9F4F8EADBA53}"/>
    <dgm:cxn modelId="{F54AF583-A23C-4CA6-8B30-3AE5D6E6C9A9}" type="presOf" srcId="{F77D7BAE-D6E4-4F50-B783-7E43940479D7}" destId="{335EE9C6-90DA-45D5-9204-C9529F10A352}" srcOrd="0" destOrd="6" presId="urn:microsoft.com/office/officeart/2005/8/layout/hList1"/>
    <dgm:cxn modelId="{56DE5387-9710-48C9-9A03-46C369C111B9}" srcId="{F42C5E92-1C65-4326-83C3-697EA8A421B1}" destId="{0DAAE275-1CEC-4955-877B-F67B5584C391}" srcOrd="7" destOrd="0" parTransId="{52A69EAC-F56E-4D0A-86F3-4437985EF0D7}" sibTransId="{8437CB2C-B0D1-47F4-8724-FE77E83AA8B0}"/>
    <dgm:cxn modelId="{E6B4A78B-D7CF-45EC-84B2-D70D50668F67}" type="presOf" srcId="{CE934624-D61C-4955-AA32-E53082B03EBB}" destId="{FFA0E5BB-82F0-4CB2-8C3F-C124E72856E4}" srcOrd="0" destOrd="0" presId="urn:microsoft.com/office/officeart/2005/8/layout/hList1"/>
    <dgm:cxn modelId="{9599858E-2A4C-48B7-A959-E995CD562DD2}" srcId="{E940287A-A14F-44DC-A000-656C3633C1CB}" destId="{AD2D9F71-E032-4164-AE9A-476489B40C3A}" srcOrd="14" destOrd="0" parTransId="{4BAD7C92-1591-424E-8E83-17CC65695677}" sibTransId="{3F9B8F0E-0E42-4ADA-959F-6D376156670E}"/>
    <dgm:cxn modelId="{9C1B4790-709D-46C8-8C66-FA28D0754B8C}" srcId="{F42C5E92-1C65-4326-83C3-697EA8A421B1}" destId="{6BAA18C7-429E-4E42-81A1-0E9A243DA64F}" srcOrd="4" destOrd="0" parTransId="{235F5CA0-76A8-4128-BA0B-012F7F1D2F7E}" sibTransId="{2738266C-4CC0-4820-96E6-19C02AFFDC2B}"/>
    <dgm:cxn modelId="{AFCB3C91-622B-4D18-9C8C-4102DBE17084}" type="presOf" srcId="{EF823F0F-2CFD-4E8D-87A5-AE958121325D}" destId="{FFA0E5BB-82F0-4CB2-8C3F-C124E72856E4}" srcOrd="0" destOrd="12" presId="urn:microsoft.com/office/officeart/2005/8/layout/hList1"/>
    <dgm:cxn modelId="{410F1292-8CB6-491F-9CCC-ECA4E17E19C5}" srcId="{85D48F7E-64C4-4B22-AAEC-B80B02929050}" destId="{0FC91D2C-120F-4B76-9779-28AEDE34F9EE}" srcOrd="10" destOrd="0" parTransId="{BFC38C33-0680-4F69-83CF-BDCEA1EBCA0E}" sibTransId="{E42C3F1C-6552-4B2F-BF6D-3E2510AFF4F1}"/>
    <dgm:cxn modelId="{2996B192-6208-4912-815F-6306BC50CBCF}" srcId="{B3C26480-059D-477C-B36C-F40F9ADE3A6B}" destId="{FB0FB895-F206-416E-AB5C-47AC4313F954}" srcOrd="4" destOrd="0" parTransId="{890B848B-6FD1-4D75-994A-E0AEA6F97EF6}" sibTransId="{DF916505-19B2-45E4-AADE-F8DCE0153AE1}"/>
    <dgm:cxn modelId="{1012AE94-CBFD-45A5-967B-72BD28013C9B}" type="presOf" srcId="{87861B2B-43ED-4B19-A8D2-3F27DB039589}" destId="{3DF5F0D0-2B98-404D-82AB-E9D55C4339C6}" srcOrd="0" destOrd="0" presId="urn:microsoft.com/office/officeart/2005/8/layout/hList1"/>
    <dgm:cxn modelId="{11F36C95-A6D5-4348-86C7-9FBAB9F9D278}" type="presOf" srcId="{B43EE5BE-9969-40E1-854E-0DB8AA22BEF7}" destId="{335EE9C6-90DA-45D5-9204-C9529F10A352}" srcOrd="0" destOrd="11" presId="urn:microsoft.com/office/officeart/2005/8/layout/hList1"/>
    <dgm:cxn modelId="{345FF595-F387-4DFB-80CB-4FEFCC931F85}" type="presOf" srcId="{22AC20D7-ACEA-4E49-A742-30AB6CE191AA}" destId="{3E6069AD-10A7-4218-BBB0-6C7DA9A3F94D}" srcOrd="0" destOrd="5" presId="urn:microsoft.com/office/officeart/2005/8/layout/hList1"/>
    <dgm:cxn modelId="{2CC77198-1A29-4EF0-ABC6-6FF1C558AC60}" srcId="{A945697F-7A71-41F7-BFA3-3606004C59DD}" destId="{F42C5E92-1C65-4326-83C3-697EA8A421B1}" srcOrd="2" destOrd="0" parTransId="{CBAA74E3-8319-4095-9A51-F84C71D5020C}" sibTransId="{EB43E0C1-F162-47A3-A26C-30767E45C4F3}"/>
    <dgm:cxn modelId="{6AEB8199-7564-487F-96EE-DDC77DB628D8}" type="presOf" srcId="{F8B87D93-B3BE-4C08-AE8D-D3D2B5F48ABE}" destId="{5D3D2802-7C07-4C8F-849F-EE199C791F24}" srcOrd="0" destOrd="3" presId="urn:microsoft.com/office/officeart/2005/8/layout/hList1"/>
    <dgm:cxn modelId="{66DCBD99-5C59-41B5-97E5-6DAFD7821A41}" srcId="{85D48F7E-64C4-4B22-AAEC-B80B02929050}" destId="{7AB97547-0FD4-4583-82FF-5D2ADA2034E4}" srcOrd="7" destOrd="0" parTransId="{36786748-81D4-4A11-A046-47D0C291035D}" sibTransId="{4CDA190A-3631-4FDD-9339-0BF132DD5271}"/>
    <dgm:cxn modelId="{057A13A1-AA13-440F-B1B3-E62CEC3BE8A0}" srcId="{85D48F7E-64C4-4B22-AAEC-B80B02929050}" destId="{E53E52E2-7EA0-4E28-A5AD-6F14644F8927}" srcOrd="2" destOrd="0" parTransId="{7A041C06-C3DF-401B-869E-37435EC05F91}" sibTransId="{43C291AE-E055-4947-8487-4CA1A0C48BDC}"/>
    <dgm:cxn modelId="{482E40A1-5569-4DA1-B985-CB7065550BD6}" type="presOf" srcId="{FECF1513-F1A4-4ED0-ADF5-3AAB4A310327}" destId="{3E6069AD-10A7-4218-BBB0-6C7DA9A3F94D}" srcOrd="0" destOrd="0" presId="urn:microsoft.com/office/officeart/2005/8/layout/hList1"/>
    <dgm:cxn modelId="{5DB4FBA3-25B3-4A3F-A468-A0C12524732E}" type="presOf" srcId="{AEB8E60B-4237-4D01-9A3A-20BB1EFE72AC}" destId="{EA36B03A-02D6-4C1A-9060-2A7D7D25FBEA}" srcOrd="0" destOrd="0" presId="urn:microsoft.com/office/officeart/2005/8/layout/hList1"/>
    <dgm:cxn modelId="{7D6BC1A5-B0C2-42F4-BAC6-147007DD7B6F}" srcId="{E940287A-A14F-44DC-A000-656C3633C1CB}" destId="{33BA49D2-37B9-425E-BCAB-A8E5386C2252}" srcOrd="6" destOrd="0" parTransId="{BCAB6F48-884D-4DB4-86D0-1DAB652CCBD4}" sibTransId="{9B2E9301-F0E5-4B22-BC65-B161A53F81D2}"/>
    <dgm:cxn modelId="{A73F48A6-96EF-4130-8148-8C022F16CC76}" srcId="{E940287A-A14F-44DC-A000-656C3633C1CB}" destId="{EF823F0F-2CFD-4E8D-87A5-AE958121325D}" srcOrd="12" destOrd="0" parTransId="{E635C542-45D3-487C-8B13-539BF1AF3089}" sibTransId="{60B5F329-786C-4692-8D40-D1517D51FF24}"/>
    <dgm:cxn modelId="{0ABC84A6-941A-4B3C-B3BA-292C41D781DF}" srcId="{E940287A-A14F-44DC-A000-656C3633C1CB}" destId="{B0EC2E24-681F-472B-86C0-F54658EB8660}" srcOrd="13" destOrd="0" parTransId="{E861F2E5-83F0-4C9F-97F7-C740022145C2}" sibTransId="{48C499AB-AC85-4740-BB29-1FC4763DAE6A}"/>
    <dgm:cxn modelId="{4BEAA9AA-0145-481D-A385-DECC5382C5D8}" type="presOf" srcId="{D0AE862B-07D1-4D2F-A54D-0D170851911F}" destId="{FFA0E5BB-82F0-4CB2-8C3F-C124E72856E4}" srcOrd="0" destOrd="4" presId="urn:microsoft.com/office/officeart/2005/8/layout/hList1"/>
    <dgm:cxn modelId="{20FF18AB-C033-4E63-BBB1-F0E2AA640646}" type="presOf" srcId="{FF984230-5ADD-45F7-9064-6FD4A3AE79C5}" destId="{335EE9C6-90DA-45D5-9204-C9529F10A352}" srcOrd="0" destOrd="8" presId="urn:microsoft.com/office/officeart/2005/8/layout/hList1"/>
    <dgm:cxn modelId="{A85236B2-C5F5-4852-A0DC-81823F943F30}" type="presOf" srcId="{8A33016C-A881-4E09-9EC8-EACFAAEC88B8}" destId="{8376B2D0-0908-421F-BC59-EC3CE368B56F}" srcOrd="0" destOrd="1" presId="urn:microsoft.com/office/officeart/2005/8/layout/hList1"/>
    <dgm:cxn modelId="{B52849B5-8E1B-4D20-B2BD-6998C5ECA9C7}" srcId="{A945697F-7A71-41F7-BFA3-3606004C59DD}" destId="{AEB8E60B-4237-4D01-9A3A-20BB1EFE72AC}" srcOrd="4" destOrd="0" parTransId="{8490B445-A8E2-4695-9666-93C0F0874B1D}" sibTransId="{AD17F89C-6699-4D62-98AF-93C473004215}"/>
    <dgm:cxn modelId="{13AE72B6-DF29-4374-A2D9-D3FBF5585198}" type="presOf" srcId="{E940287A-A14F-44DC-A000-656C3633C1CB}" destId="{032D6BAB-767E-4E37-B058-00823E535C78}" srcOrd="0" destOrd="0" presId="urn:microsoft.com/office/officeart/2005/8/layout/hList1"/>
    <dgm:cxn modelId="{8815BFB7-9D23-46D6-B3C5-B7DB7B318AFE}" srcId="{F42C5E92-1C65-4326-83C3-697EA8A421B1}" destId="{1C7066C8-B505-486C-8FE6-DE75BBB5FB90}" srcOrd="0" destOrd="0" parTransId="{638EDD9F-C451-4783-8046-C62DFBE04EFD}" sibTransId="{047F8C5A-A0CC-4BA7-AC8B-F7D777ED5F3B}"/>
    <dgm:cxn modelId="{A20C2DB9-23B5-4D13-969C-49E9DDCEF53D}" srcId="{AEB8E60B-4237-4D01-9A3A-20BB1EFE72AC}" destId="{F14A28D7-DFA2-405D-BE05-F37672CC23F8}" srcOrd="0" destOrd="0" parTransId="{AA9AFCF3-45CB-44AB-BAAC-D330A0E08E52}" sibTransId="{0EDBC8A5-7C1A-42C1-9F87-A978A5F06FEF}"/>
    <dgm:cxn modelId="{96ABF8BC-6151-4FAA-87A2-2FC8D4234F00}" type="presOf" srcId="{3D11C039-C385-4F2C-8E6D-6D73B23D1F90}" destId="{97889BF9-F78B-4E46-9F1F-F3DEADE43B85}" srcOrd="0" destOrd="0" presId="urn:microsoft.com/office/officeart/2005/8/layout/hList1"/>
    <dgm:cxn modelId="{17D915BF-7FD6-4F96-B4AF-3CA719BF995B}" srcId="{E940287A-A14F-44DC-A000-656C3633C1CB}" destId="{A65F43AC-E2CA-41E7-8350-D49AA4E7811C}" srcOrd="5" destOrd="0" parTransId="{A8288214-C196-4136-80A8-75CB515CE3D6}" sibTransId="{AECFFC07-9174-40AE-B5EB-A3FF5E8D929B}"/>
    <dgm:cxn modelId="{1345E4C0-ED3B-4583-AB11-ABFB07939BBA}" type="presOf" srcId="{67787243-95E2-4658-AAEC-49BAD0B9B7EF}" destId="{3E6069AD-10A7-4218-BBB0-6C7DA9A3F94D}" srcOrd="0" destOrd="2" presId="urn:microsoft.com/office/officeart/2005/8/layout/hList1"/>
    <dgm:cxn modelId="{7C650BC2-AF05-40B3-AC1A-A8FA62C33CB6}" srcId="{E940287A-A14F-44DC-A000-656C3633C1CB}" destId="{2D32F905-8AEC-4BFC-903B-32337B1E9855}" srcOrd="8" destOrd="0" parTransId="{C28D7839-23EA-40AB-BDA0-E2AB2EE38753}" sibTransId="{5AA9E6B8-2181-4A78-B5DB-ED69041578E2}"/>
    <dgm:cxn modelId="{4F1755C6-BD9B-4852-9F34-37AEB95C73D0}" srcId="{F42C5E92-1C65-4326-83C3-697EA8A421B1}" destId="{6BD11959-301A-4F3C-A93F-07EC45A95291}" srcOrd="2" destOrd="0" parTransId="{825002EF-C15B-4600-8298-5DE6484BCD95}" sibTransId="{52C7D636-95D5-4BC9-B4AE-438ABC501CAE}"/>
    <dgm:cxn modelId="{F9EE7FCC-F118-4BA5-A21F-E4842DC153C2}" type="presOf" srcId="{7AB97547-0FD4-4583-82FF-5D2ADA2034E4}" destId="{5D3D2802-7C07-4C8F-849F-EE199C791F24}" srcOrd="0" destOrd="7" presId="urn:microsoft.com/office/officeart/2005/8/layout/hList1"/>
    <dgm:cxn modelId="{3ED8C3CC-E57D-473A-8781-9382C1FE4607}" srcId="{B3C26480-059D-477C-B36C-F40F9ADE3A6B}" destId="{67787243-95E2-4658-AAEC-49BAD0B9B7EF}" srcOrd="2" destOrd="0" parTransId="{4751655D-C64D-4F3E-A506-F9CFD043977A}" sibTransId="{E93B7DCA-6A5E-47BE-B14A-3622FCA1029A}"/>
    <dgm:cxn modelId="{380A89CE-8571-4D17-B3DA-224EB0E9EA89}" type="presOf" srcId="{2D32F905-8AEC-4BFC-903B-32337B1E9855}" destId="{FFA0E5BB-82F0-4CB2-8C3F-C124E72856E4}" srcOrd="0" destOrd="8" presId="urn:microsoft.com/office/officeart/2005/8/layout/hList1"/>
    <dgm:cxn modelId="{03E788D1-89D8-4E4C-8579-A0757A2EDB09}" srcId="{3D11C039-C385-4F2C-8E6D-6D73B23D1F90}" destId="{87861B2B-43ED-4B19-A8D2-3F27DB039589}" srcOrd="0" destOrd="0" parTransId="{192CE06C-2A5C-429A-B11F-A9DC6CF3F298}" sibTransId="{AF0088A6-77B3-48C4-91C2-7F0F713C7B40}"/>
    <dgm:cxn modelId="{8B576AD3-F8C1-41AA-89CC-3FA13543AA02}" type="presOf" srcId="{F14A28D7-DFA2-405D-BE05-F37672CC23F8}" destId="{8376B2D0-0908-421F-BC59-EC3CE368B56F}" srcOrd="0" destOrd="0" presId="urn:microsoft.com/office/officeart/2005/8/layout/hList1"/>
    <dgm:cxn modelId="{734F09D7-DEDB-45C2-A862-8C7B2486358C}" type="presOf" srcId="{30CB13FB-D3C4-409D-ADF2-FB8FB57F260A}" destId="{5D3D2802-7C07-4C8F-849F-EE199C791F24}" srcOrd="0" destOrd="6" presId="urn:microsoft.com/office/officeart/2005/8/layout/hList1"/>
    <dgm:cxn modelId="{9FF361D7-09B0-4522-BA62-25C20666E968}" type="presOf" srcId="{6BAA18C7-429E-4E42-81A1-0E9A243DA64F}" destId="{335EE9C6-90DA-45D5-9204-C9529F10A352}" srcOrd="0" destOrd="4" presId="urn:microsoft.com/office/officeart/2005/8/layout/hList1"/>
    <dgm:cxn modelId="{51A7D7D7-B902-473E-820D-283DB20FDB36}" type="presOf" srcId="{A65F43AC-E2CA-41E7-8350-D49AA4E7811C}" destId="{FFA0E5BB-82F0-4CB2-8C3F-C124E72856E4}" srcOrd="0" destOrd="5" presId="urn:microsoft.com/office/officeart/2005/8/layout/hList1"/>
    <dgm:cxn modelId="{5C9C7BDB-E87A-47ED-A5AB-8C66139C9954}" srcId="{E940287A-A14F-44DC-A000-656C3633C1CB}" destId="{1009B15F-83DF-400D-BB5B-DBA3F57E06BF}" srcOrd="7" destOrd="0" parTransId="{520967AB-2090-42B6-B539-08081FCE1029}" sibTransId="{822D372F-1242-45CD-A9AA-35B378CBBA88}"/>
    <dgm:cxn modelId="{135165DC-B8EF-4C0A-8F8B-F99CC4070CF9}" srcId="{F42C5E92-1C65-4326-83C3-697EA8A421B1}" destId="{F8E46D36-1936-4882-9411-F4D41FF8B100}" srcOrd="1" destOrd="0" parTransId="{E569D64C-1F88-4983-94FF-EFBC34948C89}" sibTransId="{84AA3056-0FAF-4628-991D-D118E68BFD60}"/>
    <dgm:cxn modelId="{D9344DDE-5BA7-4A6C-9A49-498EB1F596BD}" type="presOf" srcId="{FB0FB895-F206-416E-AB5C-47AC4313F954}" destId="{3E6069AD-10A7-4218-BBB0-6C7DA9A3F94D}" srcOrd="0" destOrd="4" presId="urn:microsoft.com/office/officeart/2005/8/layout/hList1"/>
    <dgm:cxn modelId="{76F311E0-7D7C-459C-BA44-11702828BD51}" srcId="{85D48F7E-64C4-4B22-AAEC-B80B02929050}" destId="{1586EAA8-01A7-4D39-B6DF-5939D4E4FED9}" srcOrd="9" destOrd="0" parTransId="{C008443A-C0AC-45F0-AF91-59DC67F57F1C}" sibTransId="{48FA6092-3A56-4169-95BA-6277E57930A2}"/>
    <dgm:cxn modelId="{C44587E3-C6A2-42DF-87AD-A380280F808D}" srcId="{F42C5E92-1C65-4326-83C3-697EA8A421B1}" destId="{F77D7BAE-D6E4-4F50-B783-7E43940479D7}" srcOrd="6" destOrd="0" parTransId="{6A7754D0-73F7-454B-A4F9-126930B82BCC}" sibTransId="{3AC85EEC-BB3C-490A-BD7B-B5AC10DD1A91}"/>
    <dgm:cxn modelId="{E99245E4-A84A-4285-AC5A-2EE558BF9223}" srcId="{F42C5E92-1C65-4326-83C3-697EA8A421B1}" destId="{CD61A185-5BE7-4D54-997B-71A0FDC0AECC}" srcOrd="10" destOrd="0" parTransId="{1DE7F966-9872-4D0E-B325-17E980F70533}" sibTransId="{25BB0A76-FE2E-4AAA-89E8-F4353C74CE05}"/>
    <dgm:cxn modelId="{250BE9E6-B900-4A5D-A491-EF83E3D5020B}" srcId="{E940287A-A14F-44DC-A000-656C3633C1CB}" destId="{B02363B1-4165-4CC9-8969-C93AAED97B7A}" srcOrd="1" destOrd="0" parTransId="{0B370198-C4ED-4D12-9923-D0E1FD857C1C}" sibTransId="{60F76893-7C4D-450F-A6B0-F417315D2221}"/>
    <dgm:cxn modelId="{D1E469EB-64C4-4F6D-BAAB-8E64A4BA433F}" srcId="{85D48F7E-64C4-4B22-AAEC-B80B02929050}" destId="{CD31E062-39D7-4C74-A6FB-BBCA4DD9109C}" srcOrd="4" destOrd="0" parTransId="{1D703561-8513-42A0-B3B2-E34C4D13FCC4}" sibTransId="{A28CC010-9387-4C3B-9648-3A2B46798F91}"/>
    <dgm:cxn modelId="{750994F3-CEED-451D-856B-995379C763A2}" srcId="{85D48F7E-64C4-4B22-AAEC-B80B02929050}" destId="{107D3EDA-819E-4B5D-9C76-3AE3A8733C2A}" srcOrd="1" destOrd="0" parTransId="{CE5E9BFF-CDF6-4E07-8CC0-FA1CBF63A9C1}" sibTransId="{DE8CB9CA-2363-441E-9678-43A2075D3EBC}"/>
    <dgm:cxn modelId="{785F0AF4-77F6-49C0-8CB7-9789AB607B55}" srcId="{A945697F-7A71-41F7-BFA3-3606004C59DD}" destId="{E940287A-A14F-44DC-A000-656C3633C1CB}" srcOrd="0" destOrd="0" parTransId="{E6BFD26A-4B83-4B5B-B16B-F712362A83D6}" sibTransId="{E0AF4E46-A7A7-4137-9604-30F2EBEA0F8B}"/>
    <dgm:cxn modelId="{3D43DAF5-9F7D-4F2D-A239-7D539D267B09}" type="presOf" srcId="{F8E46D36-1936-4882-9411-F4D41FF8B100}" destId="{335EE9C6-90DA-45D5-9204-C9529F10A352}" srcOrd="0" destOrd="1" presId="urn:microsoft.com/office/officeart/2005/8/layout/hList1"/>
    <dgm:cxn modelId="{7DDDF8F6-4ECF-40B7-ACBF-E754350E6049}" type="presOf" srcId="{B3C26480-059D-477C-B36C-F40F9ADE3A6B}" destId="{1CA6D637-C061-4CCC-8741-EB13BC936965}" srcOrd="0" destOrd="0" presId="urn:microsoft.com/office/officeart/2005/8/layout/hList1"/>
    <dgm:cxn modelId="{A95B55F8-A381-471F-964D-39DF9A2CE577}" srcId="{B3C26480-059D-477C-B36C-F40F9ADE3A6B}" destId="{22AC20D7-ACEA-4E49-A742-30AB6CE191AA}" srcOrd="5" destOrd="0" parTransId="{07952093-E3EE-4615-9090-B2C290A3371E}" sibTransId="{9B230A1F-5BA5-400A-87E6-1DD8EA9F10F8}"/>
    <dgm:cxn modelId="{52BD62F9-5720-40AF-8FB9-4CE97FDA90AC}" type="presOf" srcId="{CD31E062-39D7-4C74-A6FB-BBCA4DD9109C}" destId="{5D3D2802-7C07-4C8F-849F-EE199C791F24}" srcOrd="0" destOrd="4" presId="urn:microsoft.com/office/officeart/2005/8/layout/hList1"/>
    <dgm:cxn modelId="{0FE7D9FA-55FF-4FDB-84F8-DA8A61632011}" srcId="{E940287A-A14F-44DC-A000-656C3633C1CB}" destId="{B67B198F-82C6-4FC2-94E6-41E446DE717F}" srcOrd="3" destOrd="0" parTransId="{9FA7A245-216E-4F74-B88F-40723C01664B}" sibTransId="{3C75117F-04B9-4696-9A0F-1B648A292018}"/>
    <dgm:cxn modelId="{118F4DFE-EFA6-4051-A486-66C4181D51FF}" type="presOf" srcId="{0FC91D2C-120F-4B76-9779-28AEDE34F9EE}" destId="{5D3D2802-7C07-4C8F-849F-EE199C791F24}" srcOrd="0" destOrd="10" presId="urn:microsoft.com/office/officeart/2005/8/layout/hList1"/>
    <dgm:cxn modelId="{A7C81EF6-991C-4A17-90F9-668EADCDD650}" type="presParOf" srcId="{E4A28EC3-1156-4673-A680-25E39D25DDB1}" destId="{47EC2409-573A-4559-A8DD-7F8E7BADD16B}" srcOrd="0" destOrd="0" presId="urn:microsoft.com/office/officeart/2005/8/layout/hList1"/>
    <dgm:cxn modelId="{F3E34F39-A24E-4B83-919F-8ECADC052A77}" type="presParOf" srcId="{47EC2409-573A-4559-A8DD-7F8E7BADD16B}" destId="{032D6BAB-767E-4E37-B058-00823E535C78}" srcOrd="0" destOrd="0" presId="urn:microsoft.com/office/officeart/2005/8/layout/hList1"/>
    <dgm:cxn modelId="{C9D44080-9567-4D7A-AEFA-699F418459E2}" type="presParOf" srcId="{47EC2409-573A-4559-A8DD-7F8E7BADD16B}" destId="{FFA0E5BB-82F0-4CB2-8C3F-C124E72856E4}" srcOrd="1" destOrd="0" presId="urn:microsoft.com/office/officeart/2005/8/layout/hList1"/>
    <dgm:cxn modelId="{31A782A2-B883-46FF-ABE0-90A284A7DF2D}" type="presParOf" srcId="{E4A28EC3-1156-4673-A680-25E39D25DDB1}" destId="{9CC92335-DDDF-432A-AB9E-77C37CFB625A}" srcOrd="1" destOrd="0" presId="urn:microsoft.com/office/officeart/2005/8/layout/hList1"/>
    <dgm:cxn modelId="{028E73E2-B365-4527-BF2B-9DC78B188B00}" type="presParOf" srcId="{E4A28EC3-1156-4673-A680-25E39D25DDB1}" destId="{31724652-9E1C-4D4F-B686-83605F712742}" srcOrd="2" destOrd="0" presId="urn:microsoft.com/office/officeart/2005/8/layout/hList1"/>
    <dgm:cxn modelId="{4CF48B41-CD23-4471-9201-2EA18EFCF0AE}" type="presParOf" srcId="{31724652-9E1C-4D4F-B686-83605F712742}" destId="{F25B5EFC-FDF3-466A-AC38-76C0A3D7ECDC}" srcOrd="0" destOrd="0" presId="urn:microsoft.com/office/officeart/2005/8/layout/hList1"/>
    <dgm:cxn modelId="{344EE106-8B0E-4F29-9A01-D9B29B79478D}" type="presParOf" srcId="{31724652-9E1C-4D4F-B686-83605F712742}" destId="{5D3D2802-7C07-4C8F-849F-EE199C791F24}" srcOrd="1" destOrd="0" presId="urn:microsoft.com/office/officeart/2005/8/layout/hList1"/>
    <dgm:cxn modelId="{42F45A2B-1D1A-4938-B199-8C34B48334AC}" type="presParOf" srcId="{E4A28EC3-1156-4673-A680-25E39D25DDB1}" destId="{07E90204-D40A-4656-BDBF-77418C1DFC5E}" srcOrd="3" destOrd="0" presId="urn:microsoft.com/office/officeart/2005/8/layout/hList1"/>
    <dgm:cxn modelId="{CE103654-B7F0-4C9A-B1E2-CAE8FAA9F18E}" type="presParOf" srcId="{E4A28EC3-1156-4673-A680-25E39D25DDB1}" destId="{9FD326A9-197F-46FF-BE74-05EE67257F8D}" srcOrd="4" destOrd="0" presId="urn:microsoft.com/office/officeart/2005/8/layout/hList1"/>
    <dgm:cxn modelId="{B6501C83-C59B-4898-A007-D1D1C976C779}" type="presParOf" srcId="{9FD326A9-197F-46FF-BE74-05EE67257F8D}" destId="{F094D8E1-7026-4ECC-B3A7-756C375D827E}" srcOrd="0" destOrd="0" presId="urn:microsoft.com/office/officeart/2005/8/layout/hList1"/>
    <dgm:cxn modelId="{21444E41-F2A3-4B47-AA80-625E892FF824}" type="presParOf" srcId="{9FD326A9-197F-46FF-BE74-05EE67257F8D}" destId="{335EE9C6-90DA-45D5-9204-C9529F10A352}" srcOrd="1" destOrd="0" presId="urn:microsoft.com/office/officeart/2005/8/layout/hList1"/>
    <dgm:cxn modelId="{72778686-1549-47F4-9F52-C4BA11CBAE4B}" type="presParOf" srcId="{E4A28EC3-1156-4673-A680-25E39D25DDB1}" destId="{8D217DF8-E5E0-4D05-A09F-6A5CD65CADD7}" srcOrd="5" destOrd="0" presId="urn:microsoft.com/office/officeart/2005/8/layout/hList1"/>
    <dgm:cxn modelId="{7717DDB5-4D9D-4484-AFF7-8E4B489884CE}" type="presParOf" srcId="{E4A28EC3-1156-4673-A680-25E39D25DDB1}" destId="{63E5CC8D-EF96-4098-BCC0-C621C8AF96D0}" srcOrd="6" destOrd="0" presId="urn:microsoft.com/office/officeart/2005/8/layout/hList1"/>
    <dgm:cxn modelId="{A75E1D90-2C71-4BD2-8385-1FBD5D2FC056}" type="presParOf" srcId="{63E5CC8D-EF96-4098-BCC0-C621C8AF96D0}" destId="{1CA6D637-C061-4CCC-8741-EB13BC936965}" srcOrd="0" destOrd="0" presId="urn:microsoft.com/office/officeart/2005/8/layout/hList1"/>
    <dgm:cxn modelId="{EF6BF6C0-25BA-4F96-8F40-510ECDD56837}" type="presParOf" srcId="{63E5CC8D-EF96-4098-BCC0-C621C8AF96D0}" destId="{3E6069AD-10A7-4218-BBB0-6C7DA9A3F94D}" srcOrd="1" destOrd="0" presId="urn:microsoft.com/office/officeart/2005/8/layout/hList1"/>
    <dgm:cxn modelId="{280B615A-64E9-4957-9C8D-1BE48839ADCE}" type="presParOf" srcId="{E4A28EC3-1156-4673-A680-25E39D25DDB1}" destId="{4EDA1557-8277-4654-8C84-54CF529D7316}" srcOrd="7" destOrd="0" presId="urn:microsoft.com/office/officeart/2005/8/layout/hList1"/>
    <dgm:cxn modelId="{F7AEA922-E1A6-433A-9FC2-173D00A3EA30}" type="presParOf" srcId="{E4A28EC3-1156-4673-A680-25E39D25DDB1}" destId="{F0FA3E5D-4DA5-40E2-9021-8CE979470608}" srcOrd="8" destOrd="0" presId="urn:microsoft.com/office/officeart/2005/8/layout/hList1"/>
    <dgm:cxn modelId="{C5712B5F-EBEB-476D-8749-8933763610EE}" type="presParOf" srcId="{F0FA3E5D-4DA5-40E2-9021-8CE979470608}" destId="{EA36B03A-02D6-4C1A-9060-2A7D7D25FBEA}" srcOrd="0" destOrd="0" presId="urn:microsoft.com/office/officeart/2005/8/layout/hList1"/>
    <dgm:cxn modelId="{5383F6F4-4E40-478B-9A42-EC17701B8970}" type="presParOf" srcId="{F0FA3E5D-4DA5-40E2-9021-8CE979470608}" destId="{8376B2D0-0908-421F-BC59-EC3CE368B56F}" srcOrd="1" destOrd="0" presId="urn:microsoft.com/office/officeart/2005/8/layout/hList1"/>
    <dgm:cxn modelId="{A6769A47-A907-4D27-8AA1-5686CAD1CC55}" type="presParOf" srcId="{E4A28EC3-1156-4673-A680-25E39D25DDB1}" destId="{78A20A9E-C7FB-4E3B-801A-49B8431A98A6}" srcOrd="9" destOrd="0" presId="urn:microsoft.com/office/officeart/2005/8/layout/hList1"/>
    <dgm:cxn modelId="{B9B45D46-20F6-477C-B92D-D07DDF0E96EF}" type="presParOf" srcId="{E4A28EC3-1156-4673-A680-25E39D25DDB1}" destId="{D7C93B8E-E137-4DD6-A32C-F8A6E06A26C1}" srcOrd="10" destOrd="0" presId="urn:microsoft.com/office/officeart/2005/8/layout/hList1"/>
    <dgm:cxn modelId="{00277420-56F6-4FE2-A4AB-941B0DF306AD}" type="presParOf" srcId="{D7C93B8E-E137-4DD6-A32C-F8A6E06A26C1}" destId="{97889BF9-F78B-4E46-9F1F-F3DEADE43B85}" srcOrd="0" destOrd="0" presId="urn:microsoft.com/office/officeart/2005/8/layout/hList1"/>
    <dgm:cxn modelId="{3ED5166F-8AEC-4FC4-A2B4-3F5692EB4E62}" type="presParOf" srcId="{D7C93B8E-E137-4DD6-A32C-F8A6E06A26C1}" destId="{3DF5F0D0-2B98-404D-82AB-E9D55C4339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32F92-1D69-4533-AA0C-FE87BC9DD8CD}">
      <dsp:nvSpPr>
        <dsp:cNvPr id="0" name=""/>
        <dsp:cNvSpPr/>
      </dsp:nvSpPr>
      <dsp:spPr>
        <a:xfrm>
          <a:off x="3423" y="13635"/>
          <a:ext cx="1818679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Madrid_drinking</a:t>
          </a:r>
          <a:endParaRPr lang="es-ES" sz="900" kern="1200" dirty="0"/>
        </a:p>
      </dsp:txBody>
      <dsp:txXfrm>
        <a:off x="3423" y="13635"/>
        <a:ext cx="1818679" cy="259200"/>
      </dsp:txXfrm>
    </dsp:sp>
    <dsp:sp modelId="{1A0986D9-ADC0-4469-897E-266050B6F84B}">
      <dsp:nvSpPr>
        <dsp:cNvPr id="0" name=""/>
        <dsp:cNvSpPr/>
      </dsp:nvSpPr>
      <dsp:spPr>
        <a:xfrm>
          <a:off x="3423" y="272835"/>
          <a:ext cx="1818679" cy="65715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Beer bar</a:t>
          </a: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Bar</a:t>
          </a: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Gastropub</a:t>
          </a: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Wine</a:t>
          </a:r>
          <a:r>
            <a:rPr lang="es-ES" sz="900" kern="1200" dirty="0"/>
            <a:t> Bar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Cocktail</a:t>
          </a:r>
          <a:r>
            <a:rPr lang="es-ES" sz="900" kern="1200" dirty="0"/>
            <a:t> Bar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Beer</a:t>
          </a:r>
          <a:r>
            <a:rPr lang="es-ES" sz="900" kern="1200" dirty="0"/>
            <a:t> Garden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/>
            <a:t>Brewery</a:t>
          </a: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Pub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Irish</a:t>
          </a:r>
          <a:r>
            <a:rPr lang="es-ES" sz="900" kern="1200" dirty="0"/>
            <a:t> Pub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Karaoke Bar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Sports</a:t>
          </a:r>
          <a:r>
            <a:rPr lang="es-ES" sz="900" kern="1200" dirty="0"/>
            <a:t> Bar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900" kern="1200" dirty="0"/>
        </a:p>
      </dsp:txBody>
      <dsp:txXfrm>
        <a:off x="3423" y="272835"/>
        <a:ext cx="1818679" cy="6571529"/>
      </dsp:txXfrm>
    </dsp:sp>
    <dsp:sp modelId="{4C4041D2-C6FC-44BC-993B-1672CF9DF466}">
      <dsp:nvSpPr>
        <dsp:cNvPr id="0" name=""/>
        <dsp:cNvSpPr/>
      </dsp:nvSpPr>
      <dsp:spPr>
        <a:xfrm>
          <a:off x="2076717" y="13635"/>
          <a:ext cx="1818679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Madrid_local</a:t>
          </a:r>
          <a:endParaRPr lang="es-ES" sz="900" kern="1200" dirty="0"/>
        </a:p>
      </dsp:txBody>
      <dsp:txXfrm>
        <a:off x="2076717" y="13635"/>
        <a:ext cx="1818679" cy="259200"/>
      </dsp:txXfrm>
    </dsp:sp>
    <dsp:sp modelId="{4208D69E-3E5E-4DD0-80AC-189B4A6AEDDB}">
      <dsp:nvSpPr>
        <dsp:cNvPr id="0" name=""/>
        <dsp:cNvSpPr/>
      </dsp:nvSpPr>
      <dsp:spPr>
        <a:xfrm>
          <a:off x="2076717" y="272835"/>
          <a:ext cx="1818679" cy="65715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Tapas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Paella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Spanish</a:t>
          </a:r>
          <a:r>
            <a:rPr lang="es-ES" sz="900" kern="1200" dirty="0"/>
            <a:t>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Café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Seafood</a:t>
          </a:r>
          <a:r>
            <a:rPr lang="es-ES" sz="900" kern="1200" dirty="0"/>
            <a:t>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Grilled</a:t>
          </a:r>
          <a:r>
            <a:rPr lang="es-ES" sz="900" kern="1200" dirty="0"/>
            <a:t> </a:t>
          </a:r>
          <a:r>
            <a:rPr lang="es-ES" sz="900" kern="1200" dirty="0" err="1"/>
            <a:t>Meat</a:t>
          </a:r>
          <a:r>
            <a:rPr lang="es-ES" sz="900" kern="1200" dirty="0"/>
            <a:t>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Food</a:t>
          </a:r>
          <a:r>
            <a:rPr lang="es-ES" sz="900" kern="1200" dirty="0"/>
            <a:t> &amp; </a:t>
          </a:r>
          <a:r>
            <a:rPr lang="es-ES" sz="900" kern="1200" dirty="0" err="1"/>
            <a:t>Drink</a:t>
          </a:r>
          <a:r>
            <a:rPr lang="es-ES" sz="900" kern="1200" dirty="0"/>
            <a:t> Shop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Cafeteria</a:t>
          </a: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Diner</a:t>
          </a: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Food</a:t>
          </a:r>
          <a:r>
            <a:rPr lang="es-ES" sz="900" kern="1200" dirty="0"/>
            <a:t> </a:t>
          </a:r>
          <a:r>
            <a:rPr lang="es-ES" sz="900" kern="1200" dirty="0" err="1"/>
            <a:t>Court</a:t>
          </a:r>
          <a:endParaRPr lang="es-ES" sz="900" kern="1200" dirty="0"/>
        </a:p>
      </dsp:txBody>
      <dsp:txXfrm>
        <a:off x="2076717" y="272835"/>
        <a:ext cx="1818679" cy="6571529"/>
      </dsp:txXfrm>
    </dsp:sp>
    <dsp:sp modelId="{C0768442-8F8F-44D1-ACF2-4D6E1700A36C}">
      <dsp:nvSpPr>
        <dsp:cNvPr id="0" name=""/>
        <dsp:cNvSpPr/>
      </dsp:nvSpPr>
      <dsp:spPr>
        <a:xfrm>
          <a:off x="4150012" y="13635"/>
          <a:ext cx="1818679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Madrid_desserts</a:t>
          </a:r>
          <a:endParaRPr lang="es-ES" sz="900" kern="1200" dirty="0"/>
        </a:p>
      </dsp:txBody>
      <dsp:txXfrm>
        <a:off x="4150012" y="13635"/>
        <a:ext cx="1818679" cy="259200"/>
      </dsp:txXfrm>
    </dsp:sp>
    <dsp:sp modelId="{B5AF0FD7-702C-4F12-9590-BA45BCF1E48A}">
      <dsp:nvSpPr>
        <dsp:cNvPr id="0" name=""/>
        <dsp:cNvSpPr/>
      </dsp:nvSpPr>
      <dsp:spPr>
        <a:xfrm>
          <a:off x="4150012" y="272835"/>
          <a:ext cx="1818679" cy="65715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Ice </a:t>
          </a:r>
          <a:r>
            <a:rPr lang="es-ES" sz="900" kern="1200" dirty="0" err="1"/>
            <a:t>Cream</a:t>
          </a:r>
          <a:r>
            <a:rPr lang="es-ES" sz="900" kern="1200" dirty="0"/>
            <a:t> Shop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Dessert</a:t>
          </a:r>
          <a:r>
            <a:rPr lang="es-ES" sz="900" kern="1200" dirty="0"/>
            <a:t> Shop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Donut Shop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Tea </a:t>
          </a:r>
          <a:r>
            <a:rPr lang="es-ES" sz="900" kern="1200" dirty="0" err="1"/>
            <a:t>Room</a:t>
          </a: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Frozen Yogurt Shop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Candy Store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Cupcake Shop</a:t>
          </a:r>
        </a:p>
      </dsp:txBody>
      <dsp:txXfrm>
        <a:off x="4150012" y="272835"/>
        <a:ext cx="1818679" cy="6571529"/>
      </dsp:txXfrm>
    </dsp:sp>
    <dsp:sp modelId="{E6ACEE51-BCBA-4B9D-9627-17E9BD6679F2}">
      <dsp:nvSpPr>
        <dsp:cNvPr id="0" name=""/>
        <dsp:cNvSpPr/>
      </dsp:nvSpPr>
      <dsp:spPr>
        <a:xfrm>
          <a:off x="6223307" y="13635"/>
          <a:ext cx="1818679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Madrid_international</a:t>
          </a:r>
          <a:endParaRPr lang="es-ES" sz="900" kern="1200" dirty="0"/>
        </a:p>
      </dsp:txBody>
      <dsp:txXfrm>
        <a:off x="6223307" y="13635"/>
        <a:ext cx="1818679" cy="259200"/>
      </dsp:txXfrm>
    </dsp:sp>
    <dsp:sp modelId="{C4033529-D3E1-48DF-9513-36D42A1B0EC0}">
      <dsp:nvSpPr>
        <dsp:cNvPr id="0" name=""/>
        <dsp:cNvSpPr/>
      </dsp:nvSpPr>
      <dsp:spPr>
        <a:xfrm>
          <a:off x="6223307" y="272835"/>
          <a:ext cx="1818679" cy="65715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Peruvian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Latin</a:t>
          </a:r>
          <a:r>
            <a:rPr lang="es-ES" sz="900" kern="1200" dirty="0"/>
            <a:t> American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Persian</a:t>
          </a:r>
          <a:r>
            <a:rPr lang="es-ES" sz="900" kern="1200" dirty="0"/>
            <a:t>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French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Mexican</a:t>
          </a:r>
          <a:r>
            <a:rPr lang="es-ES" sz="900" kern="1200" dirty="0"/>
            <a:t>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Dumpling</a:t>
          </a:r>
          <a:r>
            <a:rPr lang="es-ES" sz="900" kern="1200" dirty="0"/>
            <a:t>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Mediterranean</a:t>
          </a:r>
          <a:r>
            <a:rPr lang="es-ES" sz="900" kern="1200" dirty="0"/>
            <a:t>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Ramen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American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Argentinian</a:t>
          </a:r>
          <a:r>
            <a:rPr lang="es-ES" sz="900" kern="1200" dirty="0"/>
            <a:t>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Sushi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Vietnamese</a:t>
          </a:r>
          <a:r>
            <a:rPr lang="es-ES" sz="900" kern="1200" dirty="0"/>
            <a:t>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Thai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African</a:t>
          </a:r>
          <a:r>
            <a:rPr lang="es-ES" sz="900" kern="1200" dirty="0"/>
            <a:t>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Asian</a:t>
          </a:r>
          <a:r>
            <a:rPr lang="es-ES" sz="900" kern="1200" dirty="0"/>
            <a:t>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Italian</a:t>
          </a:r>
          <a:r>
            <a:rPr lang="es-ES" sz="900" kern="1200" dirty="0"/>
            <a:t>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Indian</a:t>
          </a:r>
          <a:r>
            <a:rPr lang="es-ES" sz="900" kern="1200" dirty="0"/>
            <a:t>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Japanese</a:t>
          </a:r>
          <a:r>
            <a:rPr lang="es-ES" sz="900" kern="1200" dirty="0"/>
            <a:t>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Cuban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Noodle</a:t>
          </a:r>
          <a:r>
            <a:rPr lang="es-ES" sz="900" kern="1200" dirty="0"/>
            <a:t> House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Creperie</a:t>
          </a: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Hawaiian</a:t>
          </a:r>
          <a:r>
            <a:rPr lang="es-ES" sz="900" kern="1200" dirty="0"/>
            <a:t>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Moroccan</a:t>
          </a:r>
          <a:r>
            <a:rPr lang="es-ES" sz="900" kern="1200" dirty="0"/>
            <a:t>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Chinese</a:t>
          </a:r>
          <a:r>
            <a:rPr lang="es-ES" sz="900" kern="1200" dirty="0"/>
            <a:t>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Middle</a:t>
          </a:r>
          <a:r>
            <a:rPr lang="es-ES" sz="900" kern="1200" dirty="0"/>
            <a:t> Eastern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Cajun</a:t>
          </a:r>
          <a:r>
            <a:rPr lang="es-ES" sz="900" kern="1200" dirty="0"/>
            <a:t> / Creole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Burrito Place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Bistro</a:t>
          </a: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Modern </a:t>
          </a:r>
          <a:r>
            <a:rPr lang="es-ES" sz="900" kern="1200" dirty="0" err="1"/>
            <a:t>European</a:t>
          </a:r>
          <a:r>
            <a:rPr lang="es-ES" sz="900" kern="1200" dirty="0"/>
            <a:t>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Arepa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Korean</a:t>
          </a:r>
          <a:r>
            <a:rPr lang="es-ES" sz="900" kern="1200" dirty="0"/>
            <a:t>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Falafel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Portuguese</a:t>
          </a:r>
          <a:r>
            <a:rPr lang="es-ES" sz="900" kern="1200" dirty="0"/>
            <a:t>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Salvadoran</a:t>
          </a:r>
          <a:r>
            <a:rPr lang="es-ES" sz="900" kern="1200" dirty="0"/>
            <a:t>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Polish</a:t>
          </a:r>
          <a:r>
            <a:rPr lang="es-ES" sz="900" kern="1200" dirty="0"/>
            <a:t>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Greek</a:t>
          </a:r>
          <a:r>
            <a:rPr lang="es-ES" sz="900" kern="1200" dirty="0"/>
            <a:t>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Turkish</a:t>
          </a:r>
          <a:r>
            <a:rPr lang="es-ES" sz="900" kern="1200" dirty="0"/>
            <a:t>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Taco Place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South American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Brazilian</a:t>
          </a:r>
          <a:r>
            <a:rPr lang="es-ES" sz="900" kern="1200" dirty="0"/>
            <a:t>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Eastern </a:t>
          </a:r>
          <a:r>
            <a:rPr lang="es-ES" sz="900" kern="1200" dirty="0" err="1"/>
            <a:t>European</a:t>
          </a:r>
          <a:r>
            <a:rPr lang="es-ES" sz="900" kern="1200" dirty="0"/>
            <a:t>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German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Lebanese</a:t>
          </a:r>
          <a:r>
            <a:rPr lang="es-ES" sz="900" kern="1200" dirty="0"/>
            <a:t>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Kebab Restaurant</a:t>
          </a:r>
        </a:p>
      </dsp:txBody>
      <dsp:txXfrm>
        <a:off x="6223307" y="272835"/>
        <a:ext cx="1818679" cy="6571529"/>
      </dsp:txXfrm>
    </dsp:sp>
    <dsp:sp modelId="{7FC4442B-FD6D-4E62-96F6-A9E1B07F4C63}">
      <dsp:nvSpPr>
        <dsp:cNvPr id="0" name=""/>
        <dsp:cNvSpPr/>
      </dsp:nvSpPr>
      <dsp:spPr>
        <a:xfrm>
          <a:off x="8296602" y="13635"/>
          <a:ext cx="1818679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Madrid_special</a:t>
          </a:r>
          <a:endParaRPr lang="es-ES" sz="900" kern="1200" dirty="0"/>
        </a:p>
      </dsp:txBody>
      <dsp:txXfrm>
        <a:off x="8296602" y="13635"/>
        <a:ext cx="1818679" cy="259200"/>
      </dsp:txXfrm>
    </dsp:sp>
    <dsp:sp modelId="{0DF288A4-CCC9-470A-86AD-6B0EC7A40F9C}">
      <dsp:nvSpPr>
        <dsp:cNvPr id="0" name=""/>
        <dsp:cNvSpPr/>
      </dsp:nvSpPr>
      <dsp:spPr>
        <a:xfrm>
          <a:off x="8296602" y="272835"/>
          <a:ext cx="1818679" cy="65715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Vegetarian</a:t>
          </a:r>
          <a:r>
            <a:rPr lang="es-ES" sz="900" kern="1200" dirty="0"/>
            <a:t> / </a:t>
          </a:r>
          <a:r>
            <a:rPr lang="es-ES" sz="900" kern="1200" dirty="0" err="1"/>
            <a:t>Vegan</a:t>
          </a:r>
          <a:r>
            <a:rPr lang="es-ES" sz="900" kern="1200" dirty="0"/>
            <a:t>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Breakfast</a:t>
          </a:r>
          <a:r>
            <a:rPr lang="es-ES" sz="900" kern="1200" dirty="0"/>
            <a:t> Spot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Pet</a:t>
          </a:r>
          <a:r>
            <a:rPr lang="es-ES" sz="900" kern="1200" dirty="0"/>
            <a:t> Café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Molecular </a:t>
          </a:r>
          <a:r>
            <a:rPr lang="es-ES" sz="900" kern="1200" dirty="0" err="1"/>
            <a:t>Gastronomy</a:t>
          </a:r>
          <a:r>
            <a:rPr lang="es-ES" sz="900" kern="1200" dirty="0"/>
            <a:t>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Theme</a:t>
          </a:r>
          <a:r>
            <a:rPr lang="es-ES" sz="900" kern="1200" dirty="0"/>
            <a:t>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Juice Bar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Gay Bar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Smoothie</a:t>
          </a:r>
          <a:r>
            <a:rPr lang="es-ES" sz="900" kern="1200" dirty="0"/>
            <a:t> Shop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Chocolate Shop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900" kern="1200" dirty="0"/>
        </a:p>
      </dsp:txBody>
      <dsp:txXfrm>
        <a:off x="8296602" y="272835"/>
        <a:ext cx="1818679" cy="6571529"/>
      </dsp:txXfrm>
    </dsp:sp>
    <dsp:sp modelId="{7FDFF861-3D77-40BE-BE82-2B7B3EA81F32}">
      <dsp:nvSpPr>
        <dsp:cNvPr id="0" name=""/>
        <dsp:cNvSpPr/>
      </dsp:nvSpPr>
      <dsp:spPr>
        <a:xfrm>
          <a:off x="10369897" y="13635"/>
          <a:ext cx="1818679" cy="25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Madrid_fastfood</a:t>
          </a:r>
          <a:endParaRPr lang="es-ES" sz="900" kern="1200" dirty="0"/>
        </a:p>
      </dsp:txBody>
      <dsp:txXfrm>
        <a:off x="10369897" y="13635"/>
        <a:ext cx="1818679" cy="259200"/>
      </dsp:txXfrm>
    </dsp:sp>
    <dsp:sp modelId="{B11EAD25-9AD7-435D-93BA-DE6655CA3FEE}">
      <dsp:nvSpPr>
        <dsp:cNvPr id="0" name=""/>
        <dsp:cNvSpPr/>
      </dsp:nvSpPr>
      <dsp:spPr>
        <a:xfrm>
          <a:off x="10369897" y="272835"/>
          <a:ext cx="1818679" cy="65715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Pizza Place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/>
            <a:t>Sandwich Place</a:t>
          </a: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/>
            <a:t>Burger Joint</a:t>
          </a: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Salad Place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Snack Place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BBQ </a:t>
          </a:r>
          <a:r>
            <a:rPr lang="es-ES" sz="900" kern="1200" dirty="0" err="1"/>
            <a:t>Joint</a:t>
          </a: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Fast</a:t>
          </a:r>
          <a:r>
            <a:rPr lang="es-ES" sz="900" kern="1200" dirty="0"/>
            <a:t> </a:t>
          </a:r>
          <a:r>
            <a:rPr lang="es-ES" sz="900" kern="1200" dirty="0" err="1"/>
            <a:t>Food</a:t>
          </a:r>
          <a:r>
            <a:rPr lang="es-ES" sz="900" kern="1200" dirty="0"/>
            <a:t> Restaurant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Steakhouse</a:t>
          </a: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 err="1"/>
            <a:t>Fried</a:t>
          </a:r>
          <a:r>
            <a:rPr lang="es-ES" sz="900" kern="1200" dirty="0"/>
            <a:t> </a:t>
          </a:r>
          <a:r>
            <a:rPr lang="es-ES" sz="900" kern="1200" dirty="0" err="1"/>
            <a:t>Chicken</a:t>
          </a:r>
          <a:r>
            <a:rPr lang="es-ES" sz="900" kern="1200" dirty="0"/>
            <a:t> </a:t>
          </a:r>
          <a:r>
            <a:rPr lang="es-ES" sz="900" kern="1200" dirty="0" err="1"/>
            <a:t>Joint</a:t>
          </a: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Hot </a:t>
          </a:r>
          <a:r>
            <a:rPr lang="es-ES" sz="900" kern="1200" dirty="0" err="1"/>
            <a:t>Dog</a:t>
          </a:r>
          <a:r>
            <a:rPr lang="es-ES" sz="900" kern="1200" dirty="0"/>
            <a:t> </a:t>
          </a:r>
          <a:r>
            <a:rPr lang="es-ES" sz="900" kern="1200" dirty="0" err="1"/>
            <a:t>Joint</a:t>
          </a:r>
          <a:endParaRPr lang="es-ES" sz="900" kern="1200" dirty="0"/>
        </a:p>
      </dsp:txBody>
      <dsp:txXfrm>
        <a:off x="10369897" y="272835"/>
        <a:ext cx="1818679" cy="65715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D6BAB-767E-4E37-B058-00823E535C78}">
      <dsp:nvSpPr>
        <dsp:cNvPr id="0" name=""/>
        <dsp:cNvSpPr/>
      </dsp:nvSpPr>
      <dsp:spPr>
        <a:xfrm>
          <a:off x="3423" y="413099"/>
          <a:ext cx="181867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Madrid_latino</a:t>
          </a:r>
          <a:endParaRPr lang="es-ES" sz="1500" kern="1200" dirty="0"/>
        </a:p>
      </dsp:txBody>
      <dsp:txXfrm>
        <a:off x="3423" y="413099"/>
        <a:ext cx="1818679" cy="432000"/>
      </dsp:txXfrm>
    </dsp:sp>
    <dsp:sp modelId="{FFA0E5BB-82F0-4CB2-8C3F-C124E72856E4}">
      <dsp:nvSpPr>
        <dsp:cNvPr id="0" name=""/>
        <dsp:cNvSpPr/>
      </dsp:nvSpPr>
      <dsp:spPr>
        <a:xfrm>
          <a:off x="3423" y="845099"/>
          <a:ext cx="1818679" cy="5599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Peruvian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 err="1"/>
            <a:t>Latin</a:t>
          </a:r>
          <a:r>
            <a:rPr lang="es-ES" sz="1500" kern="1200" dirty="0"/>
            <a:t> American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 err="1"/>
            <a:t>Mexican</a:t>
          </a:r>
          <a:r>
            <a:rPr lang="es-ES" sz="1500" kern="1200" dirty="0"/>
            <a:t>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 err="1"/>
            <a:t>Argentinian</a:t>
          </a:r>
          <a:r>
            <a:rPr lang="es-ES" sz="1500" kern="1200" dirty="0"/>
            <a:t>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Cuban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 err="1"/>
            <a:t>Cajun</a:t>
          </a:r>
          <a:r>
            <a:rPr lang="es-ES" sz="1500" kern="1200" dirty="0"/>
            <a:t> / Creole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Burrito Place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Arepa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 err="1"/>
            <a:t>Salvadoran</a:t>
          </a:r>
          <a:r>
            <a:rPr lang="es-ES" sz="1500" kern="1200" dirty="0"/>
            <a:t>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Taco Place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South American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 err="1"/>
            <a:t>Brazilian</a:t>
          </a:r>
          <a:r>
            <a:rPr lang="es-ES" sz="1500" kern="1200" dirty="0"/>
            <a:t>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500" kern="1200" dirty="0"/>
        </a:p>
      </dsp:txBody>
      <dsp:txXfrm>
        <a:off x="3423" y="845099"/>
        <a:ext cx="1818679" cy="5599800"/>
      </dsp:txXfrm>
    </dsp:sp>
    <dsp:sp modelId="{F25B5EFC-FDF3-466A-AC38-76C0A3D7ECDC}">
      <dsp:nvSpPr>
        <dsp:cNvPr id="0" name=""/>
        <dsp:cNvSpPr/>
      </dsp:nvSpPr>
      <dsp:spPr>
        <a:xfrm>
          <a:off x="2076717" y="413099"/>
          <a:ext cx="181867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Madrid_asian</a:t>
          </a:r>
          <a:endParaRPr lang="es-ES" sz="1500" kern="1200" dirty="0"/>
        </a:p>
      </dsp:txBody>
      <dsp:txXfrm>
        <a:off x="2076717" y="413099"/>
        <a:ext cx="1818679" cy="432000"/>
      </dsp:txXfrm>
    </dsp:sp>
    <dsp:sp modelId="{5D3D2802-7C07-4C8F-849F-EE199C791F24}">
      <dsp:nvSpPr>
        <dsp:cNvPr id="0" name=""/>
        <dsp:cNvSpPr/>
      </dsp:nvSpPr>
      <dsp:spPr>
        <a:xfrm>
          <a:off x="2076717" y="845099"/>
          <a:ext cx="1818679" cy="5599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 err="1"/>
            <a:t>Dumpling</a:t>
          </a:r>
          <a:r>
            <a:rPr lang="es-ES" sz="1500" kern="1200" dirty="0"/>
            <a:t>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Ramen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Sushi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 err="1"/>
            <a:t>Vietnamese</a:t>
          </a:r>
          <a:r>
            <a:rPr lang="es-ES" sz="1500" kern="1200" dirty="0"/>
            <a:t>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Thai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 err="1"/>
            <a:t>Asian</a:t>
          </a:r>
          <a:r>
            <a:rPr lang="es-ES" sz="1500" kern="1200" dirty="0"/>
            <a:t>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 err="1"/>
            <a:t>Indian</a:t>
          </a:r>
          <a:r>
            <a:rPr lang="es-ES" sz="1500" kern="1200" dirty="0"/>
            <a:t>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 err="1"/>
            <a:t>Japanese</a:t>
          </a:r>
          <a:r>
            <a:rPr lang="es-ES" sz="1500" kern="1200" dirty="0"/>
            <a:t>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 err="1"/>
            <a:t>Noodle</a:t>
          </a:r>
          <a:r>
            <a:rPr lang="es-ES" sz="1500" kern="1200" dirty="0"/>
            <a:t> House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 err="1"/>
            <a:t>Chinese</a:t>
          </a:r>
          <a:r>
            <a:rPr lang="es-ES" sz="1500" kern="1200" dirty="0"/>
            <a:t>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 err="1"/>
            <a:t>Korean</a:t>
          </a:r>
          <a:r>
            <a:rPr lang="es-ES" sz="1500" kern="1200" dirty="0"/>
            <a:t> Restaurant</a:t>
          </a:r>
        </a:p>
      </dsp:txBody>
      <dsp:txXfrm>
        <a:off x="2076717" y="845099"/>
        <a:ext cx="1818679" cy="5599800"/>
      </dsp:txXfrm>
    </dsp:sp>
    <dsp:sp modelId="{F094D8E1-7026-4ECC-B3A7-756C375D827E}">
      <dsp:nvSpPr>
        <dsp:cNvPr id="0" name=""/>
        <dsp:cNvSpPr/>
      </dsp:nvSpPr>
      <dsp:spPr>
        <a:xfrm>
          <a:off x="4150012" y="413099"/>
          <a:ext cx="181867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madrid_European</a:t>
          </a:r>
          <a:endParaRPr lang="es-ES" sz="1500" kern="1200" dirty="0"/>
        </a:p>
      </dsp:txBody>
      <dsp:txXfrm>
        <a:off x="4150012" y="413099"/>
        <a:ext cx="1818679" cy="432000"/>
      </dsp:txXfrm>
    </dsp:sp>
    <dsp:sp modelId="{335EE9C6-90DA-45D5-9204-C9529F10A352}">
      <dsp:nvSpPr>
        <dsp:cNvPr id="0" name=""/>
        <dsp:cNvSpPr/>
      </dsp:nvSpPr>
      <dsp:spPr>
        <a:xfrm>
          <a:off x="4150012" y="845099"/>
          <a:ext cx="1818679" cy="5599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French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 err="1"/>
            <a:t>Mediterranean</a:t>
          </a:r>
          <a:r>
            <a:rPr lang="es-ES" sz="1500" kern="1200" dirty="0"/>
            <a:t>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 err="1"/>
            <a:t>Italian</a:t>
          </a:r>
          <a:r>
            <a:rPr lang="es-ES" sz="1500" kern="1200" dirty="0"/>
            <a:t>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 err="1"/>
            <a:t>Creperie</a:t>
          </a:r>
          <a:endParaRPr lang="es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 err="1"/>
            <a:t>Bistro</a:t>
          </a:r>
          <a:endParaRPr lang="es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Modern </a:t>
          </a:r>
          <a:r>
            <a:rPr lang="es-ES" sz="1500" kern="1200" dirty="0" err="1"/>
            <a:t>European</a:t>
          </a:r>
          <a:r>
            <a:rPr lang="es-ES" sz="1500" kern="1200" dirty="0"/>
            <a:t>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 err="1"/>
            <a:t>Portuguese</a:t>
          </a:r>
          <a:r>
            <a:rPr lang="es-ES" sz="1500" kern="1200" dirty="0"/>
            <a:t>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 err="1"/>
            <a:t>Polish</a:t>
          </a:r>
          <a:r>
            <a:rPr lang="es-ES" sz="1500" kern="1200" dirty="0"/>
            <a:t>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 err="1"/>
            <a:t>Greek</a:t>
          </a:r>
          <a:r>
            <a:rPr lang="es-ES" sz="1500" kern="1200" dirty="0"/>
            <a:t>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Eastern </a:t>
          </a:r>
          <a:r>
            <a:rPr lang="es-ES" sz="1500" kern="1200" dirty="0" err="1"/>
            <a:t>European</a:t>
          </a:r>
          <a:r>
            <a:rPr lang="es-ES" sz="1500" kern="1200" dirty="0"/>
            <a:t>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German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500" kern="1200" dirty="0"/>
        </a:p>
      </dsp:txBody>
      <dsp:txXfrm>
        <a:off x="4150012" y="845099"/>
        <a:ext cx="1818679" cy="5599800"/>
      </dsp:txXfrm>
    </dsp:sp>
    <dsp:sp modelId="{1CA6D637-C061-4CCC-8741-EB13BC936965}">
      <dsp:nvSpPr>
        <dsp:cNvPr id="0" name=""/>
        <dsp:cNvSpPr/>
      </dsp:nvSpPr>
      <dsp:spPr>
        <a:xfrm>
          <a:off x="6223307" y="413099"/>
          <a:ext cx="181867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Madrid_middleeast</a:t>
          </a:r>
          <a:endParaRPr lang="es-ES" sz="1500" kern="1200" dirty="0"/>
        </a:p>
      </dsp:txBody>
      <dsp:txXfrm>
        <a:off x="6223307" y="413099"/>
        <a:ext cx="1818679" cy="432000"/>
      </dsp:txXfrm>
    </dsp:sp>
    <dsp:sp modelId="{3E6069AD-10A7-4218-BBB0-6C7DA9A3F94D}">
      <dsp:nvSpPr>
        <dsp:cNvPr id="0" name=""/>
        <dsp:cNvSpPr/>
      </dsp:nvSpPr>
      <dsp:spPr>
        <a:xfrm>
          <a:off x="6223307" y="845099"/>
          <a:ext cx="1818679" cy="5599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 err="1"/>
            <a:t>Persian</a:t>
          </a:r>
          <a:r>
            <a:rPr lang="es-ES" sz="1500" kern="1200" dirty="0"/>
            <a:t>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 err="1"/>
            <a:t>Middle</a:t>
          </a:r>
          <a:r>
            <a:rPr lang="es-ES" sz="1500" kern="1200" dirty="0"/>
            <a:t> Eastern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Falafel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 err="1"/>
            <a:t>Turkish</a:t>
          </a:r>
          <a:r>
            <a:rPr lang="es-ES" sz="1500" kern="1200" dirty="0"/>
            <a:t>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 err="1"/>
            <a:t>Lebanese</a:t>
          </a:r>
          <a:r>
            <a:rPr lang="es-ES" sz="1500" kern="1200" dirty="0"/>
            <a:t>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Kebab Restaurant</a:t>
          </a:r>
        </a:p>
      </dsp:txBody>
      <dsp:txXfrm>
        <a:off x="6223307" y="845099"/>
        <a:ext cx="1818679" cy="5599800"/>
      </dsp:txXfrm>
    </dsp:sp>
    <dsp:sp modelId="{EA36B03A-02D6-4C1A-9060-2A7D7D25FBEA}">
      <dsp:nvSpPr>
        <dsp:cNvPr id="0" name=""/>
        <dsp:cNvSpPr/>
      </dsp:nvSpPr>
      <dsp:spPr>
        <a:xfrm>
          <a:off x="8296602" y="413099"/>
          <a:ext cx="181867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madrid_American</a:t>
          </a:r>
          <a:endParaRPr lang="es-ES" sz="1500" kern="1200" dirty="0"/>
        </a:p>
      </dsp:txBody>
      <dsp:txXfrm>
        <a:off x="8296602" y="413099"/>
        <a:ext cx="1818679" cy="432000"/>
      </dsp:txXfrm>
    </dsp:sp>
    <dsp:sp modelId="{8376B2D0-0908-421F-BC59-EC3CE368B56F}">
      <dsp:nvSpPr>
        <dsp:cNvPr id="0" name=""/>
        <dsp:cNvSpPr/>
      </dsp:nvSpPr>
      <dsp:spPr>
        <a:xfrm>
          <a:off x="8296602" y="845099"/>
          <a:ext cx="1818679" cy="5599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 err="1"/>
            <a:t>Hawaiian</a:t>
          </a:r>
          <a:r>
            <a:rPr lang="es-ES" sz="1500" kern="1200" dirty="0"/>
            <a:t>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/>
            <a:t>American </a:t>
          </a:r>
          <a:r>
            <a:rPr lang="es-ES" sz="1500" kern="1200" dirty="0"/>
            <a:t>Restaurant</a:t>
          </a:r>
        </a:p>
      </dsp:txBody>
      <dsp:txXfrm>
        <a:off x="8296602" y="845099"/>
        <a:ext cx="1818679" cy="5599800"/>
      </dsp:txXfrm>
    </dsp:sp>
    <dsp:sp modelId="{97889BF9-F78B-4E46-9F1F-F3DEADE43B85}">
      <dsp:nvSpPr>
        <dsp:cNvPr id="0" name=""/>
        <dsp:cNvSpPr/>
      </dsp:nvSpPr>
      <dsp:spPr>
        <a:xfrm>
          <a:off x="10369897" y="413099"/>
          <a:ext cx="181867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Madrid_African</a:t>
          </a:r>
          <a:endParaRPr lang="es-ES" sz="1500" kern="1200" dirty="0"/>
        </a:p>
      </dsp:txBody>
      <dsp:txXfrm>
        <a:off x="10369897" y="413099"/>
        <a:ext cx="1818679" cy="432000"/>
      </dsp:txXfrm>
    </dsp:sp>
    <dsp:sp modelId="{3DF5F0D0-2B98-404D-82AB-E9D55C4339C6}">
      <dsp:nvSpPr>
        <dsp:cNvPr id="0" name=""/>
        <dsp:cNvSpPr/>
      </dsp:nvSpPr>
      <dsp:spPr>
        <a:xfrm>
          <a:off x="10369897" y="845099"/>
          <a:ext cx="1818679" cy="5599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 err="1"/>
            <a:t>African</a:t>
          </a:r>
          <a:r>
            <a:rPr lang="es-ES" sz="1500" kern="1200" dirty="0"/>
            <a:t>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 err="1"/>
            <a:t>Moroccan</a:t>
          </a:r>
          <a:r>
            <a:rPr lang="es-ES" sz="1500" kern="1200" dirty="0"/>
            <a:t> Restaurant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500" kern="1200" dirty="0"/>
        </a:p>
      </dsp:txBody>
      <dsp:txXfrm>
        <a:off x="10369897" y="845099"/>
        <a:ext cx="1818679" cy="5599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D0C26-1636-4DF1-B07D-19EE0E275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C27921-31F1-40C2-A8D3-B982C4541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9FB61A-D375-4EDC-BF46-8F697C15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321C-33A1-475C-B3C6-7EADB6062C6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60CFD2-7C45-4F49-B716-2051B4CE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C5628-58BC-4A74-BB83-3671F52B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89D0-4FC1-427E-AA83-C9A385680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139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B83E7-E4A2-44FF-AA7C-2FCD2BF1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2B960F-6B88-417F-A162-A3D0D8386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6F8941-EF72-4CA4-86E4-7DF0FD9F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321C-33A1-475C-B3C6-7EADB6062C6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4D0E8-6A30-43A0-BDC9-71A7DE79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99B466-233C-4C31-A948-3B5C81E4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89D0-4FC1-427E-AA83-C9A385680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19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7CBA41-A287-4F72-ACF8-E69B19166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3BAFD7-016C-476A-86F9-A3896DB76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90EAB6-00B6-47CE-9E8A-DDBDE88B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321C-33A1-475C-B3C6-7EADB6062C6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AAA781-A1AF-4FAC-A860-225F9472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9A5F20-6A85-41B3-A8AE-6B77C78A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89D0-4FC1-427E-AA83-C9A385680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37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6DFD1-A11D-441B-8957-6D12C8C2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52AE15-D156-48E0-85CC-E976A4688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7A7C06-1971-4710-AFEF-C7B9EEB0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321C-33A1-475C-B3C6-7EADB6062C6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7AB422-BFBD-4ACB-BD32-59EED063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7A0B35-123D-4090-8968-A880C57A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89D0-4FC1-427E-AA83-C9A385680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6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2D496-691C-4AF8-BC1D-AD67A437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FCF26B-76C3-48E6-AFBF-83F29F1A3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B4633D-EDE1-4D2B-A45A-F98BADD1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321C-33A1-475C-B3C6-7EADB6062C6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BB56B4-368E-4A4A-88EE-3F3520B2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9FE8F3-FAC8-4073-993F-1BC24C24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89D0-4FC1-427E-AA83-C9A385680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8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3B3BF-EAA2-41B4-996D-82013972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1501B-B95B-4C90-BA72-897D271AE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18D116-9965-4B61-AA42-8AF482631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0E6175-9D63-4005-A690-D5C9804D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321C-33A1-475C-B3C6-7EADB6062C6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DD2DC5-6BF6-4CDE-9DA7-05B7724C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70F397-9A62-4BC0-A6AE-9DAFA6DD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89D0-4FC1-427E-AA83-C9A385680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60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61096-08E4-4F4E-BCED-AF11AE640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6AED7D-20AF-4156-BEA8-52E3AB2AF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C2A6C0-E472-48BD-886A-BEB158CCE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EB5E64-2B76-4B80-94D1-E6721A52D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65FD76-DFDE-48A6-B927-9E7189D37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118AED-8D84-45BD-BF3E-C2B0646B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321C-33A1-475C-B3C6-7EADB6062C6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FB3DF3-A66E-4A0F-A946-70055683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CDCAF7-62E9-48D0-808A-F92B8BFB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89D0-4FC1-427E-AA83-C9A385680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2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26A20-4D1F-48FE-A8D4-1BFCA509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D738EF-1590-49A0-AE89-63BD53FA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321C-33A1-475C-B3C6-7EADB6062C6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3FE27B-F9CA-4387-B70B-64F83CC1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D1BBE8-B818-4AED-A8FD-911B1BAF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89D0-4FC1-427E-AA83-C9A385680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74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7967BC-6CFC-4F6C-AEE8-646F52DE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321C-33A1-475C-B3C6-7EADB6062C6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500ABA-3AFA-4757-B5D8-44EF6BCC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03EE0D-C05B-497F-89FB-1A0BE138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89D0-4FC1-427E-AA83-C9A385680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72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39B0-56FA-4C72-B42C-E6CD1ECA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9A0021-DA08-4772-B8CE-ACE7B7D82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736D8A-1B28-487B-B26F-E39EEFDC6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FE9466-27B6-483F-9002-11FEAEB1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321C-33A1-475C-B3C6-7EADB6062C6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2AC48F-11CB-4120-ADD0-8D3537CC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C69480-DFD3-4C1D-9F64-1CC8A443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89D0-4FC1-427E-AA83-C9A385680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1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1B425-4C3D-475D-A100-22155188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A63CFA-8B63-4697-A237-27664EC1D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7EBAE0-D80B-4D91-8CD5-D0E324BC8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8468A9-7A27-4F43-9F66-B93DB60B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321C-33A1-475C-B3C6-7EADB6062C6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29EAAB-15F7-44AD-900C-A320D3FF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7D32B2-952B-4DAB-8124-2D0991A6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89D0-4FC1-427E-AA83-C9A385680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41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8BF861-91BA-449E-ABF8-D31B61F64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48B2F7-84DB-4FBE-956D-79D1EE330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DBF293-9A60-4EB9-920A-8166376B6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6321C-33A1-475C-B3C6-7EADB6062C66}" type="datetimeFigureOut">
              <a:rPr lang="es-ES" smtClean="0"/>
              <a:t>22/05/2019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72F1BB-2412-488B-8C0A-57AAACDB6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FB281F-1200-4D66-9C6D-843D4D271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F89D0-4FC1-427E-AA83-C9A385680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250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67128899-195E-480A-9F56-0E46A88C7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368601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830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31B5E717-8616-4920-95F2-6E34F89D7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289067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07988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320</Words>
  <Application>Microsoft Office PowerPoint</Application>
  <PresentationFormat>Panorámica</PresentationFormat>
  <Paragraphs>148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Priteesh Hanumante</dc:creator>
  <cp:lastModifiedBy>Priteesh Hanumante</cp:lastModifiedBy>
  <cp:revision>5</cp:revision>
  <dcterms:created xsi:type="dcterms:W3CDTF">2019-05-22T13:40:47Z</dcterms:created>
  <dcterms:modified xsi:type="dcterms:W3CDTF">2019-05-22T14:20:45Z</dcterms:modified>
</cp:coreProperties>
</file>