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1">
        <a:alpha val="0"/>
      </a:schemeClr>
    </dgm:fillClrLst>
    <dgm:linClrLst meth="repeat">
      <a:schemeClr val="accent1">
        <a:alpha val="0"/>
      </a:schemeClr>
    </dgm:linClrLst>
    <dgm:effectClrLst/>
    <dgm:txLinClrLst/>
    <dgm:txFillClrLst meth="repeat">
      <a:schemeClr val="accent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6_2">
  <dgm:title val=""/>
  <dgm:desc val=""/>
  <dgm:catLst>
    <dgm:cat type="accent6" pri="16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34350F-B5A3-4AB0-B4F0-6591E25CCCF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9B19EA0-5FD2-43D4-A42E-BBF1F7F2CCB8}">
      <dgm:prSet/>
      <dgm:spPr/>
      <dgm:t>
        <a:bodyPr/>
        <a:lstStyle/>
        <a:p>
          <a:pPr>
            <a:defRPr cap="all"/>
          </a:pPr>
          <a:r>
            <a:rPr lang="en-US"/>
            <a:t>Objective: Analyze Spotify streaming trends and forecast insights</a:t>
          </a:r>
        </a:p>
      </dgm:t>
    </dgm:pt>
    <dgm:pt modelId="{4011D116-FC9E-4B36-A86C-B13427A0131D}" type="parTrans" cxnId="{6C579735-0F9D-43C6-9ACA-33D3AA53C601}">
      <dgm:prSet/>
      <dgm:spPr/>
      <dgm:t>
        <a:bodyPr/>
        <a:lstStyle/>
        <a:p>
          <a:endParaRPr lang="en-US"/>
        </a:p>
      </dgm:t>
    </dgm:pt>
    <dgm:pt modelId="{55E6CAE4-E9CC-4421-8C85-5F9E478D9E8C}" type="sibTrans" cxnId="{6C579735-0F9D-43C6-9ACA-33D3AA53C601}">
      <dgm:prSet/>
      <dgm:spPr/>
      <dgm:t>
        <a:bodyPr/>
        <a:lstStyle/>
        <a:p>
          <a:endParaRPr lang="en-US"/>
        </a:p>
      </dgm:t>
    </dgm:pt>
    <dgm:pt modelId="{C5129122-C731-4C7A-A891-4AED333988DD}">
      <dgm:prSet/>
      <dgm:spPr/>
      <dgm:t>
        <a:bodyPr/>
        <a:lstStyle/>
        <a:p>
          <a:pPr>
            <a:defRPr cap="all"/>
          </a:pPr>
          <a:r>
            <a:rPr lang="en-US"/>
            <a:t>Tools: Python, Pandas, Seaborn, Matplotlib</a:t>
          </a:r>
        </a:p>
      </dgm:t>
    </dgm:pt>
    <dgm:pt modelId="{484BF8B2-D0A4-4E53-8F34-6E6F4FE2ED8A}" type="parTrans" cxnId="{5E9CB03B-F605-4F67-89C1-78019C50B65B}">
      <dgm:prSet/>
      <dgm:spPr/>
      <dgm:t>
        <a:bodyPr/>
        <a:lstStyle/>
        <a:p>
          <a:endParaRPr lang="en-US"/>
        </a:p>
      </dgm:t>
    </dgm:pt>
    <dgm:pt modelId="{35A5ADB7-7A09-4E95-8D80-7C0578608606}" type="sibTrans" cxnId="{5E9CB03B-F605-4F67-89C1-78019C50B65B}">
      <dgm:prSet/>
      <dgm:spPr/>
      <dgm:t>
        <a:bodyPr/>
        <a:lstStyle/>
        <a:p>
          <a:endParaRPr lang="en-US"/>
        </a:p>
      </dgm:t>
    </dgm:pt>
    <dgm:pt modelId="{3C82ECCF-0BC4-4F4B-8BB8-E4F101AA6A1E}">
      <dgm:prSet/>
      <dgm:spPr/>
      <dgm:t>
        <a:bodyPr/>
        <a:lstStyle/>
        <a:p>
          <a:pPr>
            <a:defRPr cap="all"/>
          </a:pPr>
          <a:r>
            <a:rPr lang="en-US"/>
            <a:t>Platform: Jupyter Notebook</a:t>
          </a:r>
        </a:p>
      </dgm:t>
    </dgm:pt>
    <dgm:pt modelId="{898F6CBB-1A86-4BCA-8F4B-73FF65CED069}" type="parTrans" cxnId="{4A1E8C57-5A38-4FA4-A9CC-C6087747945C}">
      <dgm:prSet/>
      <dgm:spPr/>
      <dgm:t>
        <a:bodyPr/>
        <a:lstStyle/>
        <a:p>
          <a:endParaRPr lang="en-US"/>
        </a:p>
      </dgm:t>
    </dgm:pt>
    <dgm:pt modelId="{EE902984-EC06-4B5F-AB93-7EC3733A86FE}" type="sibTrans" cxnId="{4A1E8C57-5A38-4FA4-A9CC-C6087747945C}">
      <dgm:prSet/>
      <dgm:spPr/>
      <dgm:t>
        <a:bodyPr/>
        <a:lstStyle/>
        <a:p>
          <a:endParaRPr lang="en-US"/>
        </a:p>
      </dgm:t>
    </dgm:pt>
    <dgm:pt modelId="{2BDB3B7E-2070-41B1-A7D6-08E6732BAD8A}" type="pres">
      <dgm:prSet presAssocID="{A234350F-B5A3-4AB0-B4F0-6591E25CCCF6}" presName="root" presStyleCnt="0">
        <dgm:presLayoutVars>
          <dgm:dir/>
          <dgm:resizeHandles val="exact"/>
        </dgm:presLayoutVars>
      </dgm:prSet>
      <dgm:spPr/>
    </dgm:pt>
    <dgm:pt modelId="{BFFAC63B-1D93-4A36-9002-7025877014BD}" type="pres">
      <dgm:prSet presAssocID="{E9B19EA0-5FD2-43D4-A42E-BBF1F7F2CCB8}" presName="compNode" presStyleCnt="0"/>
      <dgm:spPr/>
    </dgm:pt>
    <dgm:pt modelId="{4C8AA245-298A-44EE-9CBC-AC04BC5FC9D7}" type="pres">
      <dgm:prSet presAssocID="{E9B19EA0-5FD2-43D4-A42E-BBF1F7F2CCB8}" presName="iconBgRect" presStyleLbl="bgShp" presStyleIdx="0" presStyleCnt="3"/>
      <dgm:spPr/>
    </dgm:pt>
    <dgm:pt modelId="{B8377EB2-A638-46D7-AC0F-BB82986ECA64}" type="pres">
      <dgm:prSet presAssocID="{E9B19EA0-5FD2-43D4-A42E-BBF1F7F2CCB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924B92D-B73D-4A5E-8120-92B55F3FD0E9}" type="pres">
      <dgm:prSet presAssocID="{E9B19EA0-5FD2-43D4-A42E-BBF1F7F2CCB8}" presName="spaceRect" presStyleCnt="0"/>
      <dgm:spPr/>
    </dgm:pt>
    <dgm:pt modelId="{3C006777-4375-409A-BB26-AA797C7EE02F}" type="pres">
      <dgm:prSet presAssocID="{E9B19EA0-5FD2-43D4-A42E-BBF1F7F2CCB8}" presName="textRect" presStyleLbl="revTx" presStyleIdx="0" presStyleCnt="3">
        <dgm:presLayoutVars>
          <dgm:chMax val="1"/>
          <dgm:chPref val="1"/>
        </dgm:presLayoutVars>
      </dgm:prSet>
      <dgm:spPr/>
    </dgm:pt>
    <dgm:pt modelId="{97C980CC-32BF-4E10-91E6-B6B564B406D8}" type="pres">
      <dgm:prSet presAssocID="{55E6CAE4-E9CC-4421-8C85-5F9E478D9E8C}" presName="sibTrans" presStyleCnt="0"/>
      <dgm:spPr/>
    </dgm:pt>
    <dgm:pt modelId="{AEDF934A-4DBF-4B72-AF1C-A8D37E05F904}" type="pres">
      <dgm:prSet presAssocID="{C5129122-C731-4C7A-A891-4AED333988DD}" presName="compNode" presStyleCnt="0"/>
      <dgm:spPr/>
    </dgm:pt>
    <dgm:pt modelId="{5BB4DF95-D1E0-4B1B-833A-E1B6CEC8AF95}" type="pres">
      <dgm:prSet presAssocID="{C5129122-C731-4C7A-A891-4AED333988DD}" presName="iconBgRect" presStyleLbl="bgShp" presStyleIdx="1" presStyleCnt="3"/>
      <dgm:spPr/>
    </dgm:pt>
    <dgm:pt modelId="{CD7E7082-E032-4D25-B3BA-C736A6BE7EED}" type="pres">
      <dgm:prSet presAssocID="{C5129122-C731-4C7A-A891-4AED333988D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88A81527-FDE2-47A0-8872-AEA4B979684B}" type="pres">
      <dgm:prSet presAssocID="{C5129122-C731-4C7A-A891-4AED333988DD}" presName="spaceRect" presStyleCnt="0"/>
      <dgm:spPr/>
    </dgm:pt>
    <dgm:pt modelId="{7A44B135-F0F2-413F-8BBB-B44817B740F0}" type="pres">
      <dgm:prSet presAssocID="{C5129122-C731-4C7A-A891-4AED333988DD}" presName="textRect" presStyleLbl="revTx" presStyleIdx="1" presStyleCnt="3">
        <dgm:presLayoutVars>
          <dgm:chMax val="1"/>
          <dgm:chPref val="1"/>
        </dgm:presLayoutVars>
      </dgm:prSet>
      <dgm:spPr/>
    </dgm:pt>
    <dgm:pt modelId="{F34ADD13-33D3-4E31-AF56-324355ECD5C0}" type="pres">
      <dgm:prSet presAssocID="{35A5ADB7-7A09-4E95-8D80-7C0578608606}" presName="sibTrans" presStyleCnt="0"/>
      <dgm:spPr/>
    </dgm:pt>
    <dgm:pt modelId="{95CB4E1C-3EC4-436B-A860-0757256D95D6}" type="pres">
      <dgm:prSet presAssocID="{3C82ECCF-0BC4-4F4B-8BB8-E4F101AA6A1E}" presName="compNode" presStyleCnt="0"/>
      <dgm:spPr/>
    </dgm:pt>
    <dgm:pt modelId="{D7CFF890-BFDD-4B69-A852-DD4D326D203B}" type="pres">
      <dgm:prSet presAssocID="{3C82ECCF-0BC4-4F4B-8BB8-E4F101AA6A1E}" presName="iconBgRect" presStyleLbl="bgShp" presStyleIdx="2" presStyleCnt="3"/>
      <dgm:spPr/>
    </dgm:pt>
    <dgm:pt modelId="{913F810A-3F8F-487E-AB3D-6D25D684D99B}" type="pres">
      <dgm:prSet presAssocID="{3C82ECCF-0BC4-4F4B-8BB8-E4F101AA6A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80509587-F126-4A62-A8E9-663EB86B84AE}" type="pres">
      <dgm:prSet presAssocID="{3C82ECCF-0BC4-4F4B-8BB8-E4F101AA6A1E}" presName="spaceRect" presStyleCnt="0"/>
      <dgm:spPr/>
    </dgm:pt>
    <dgm:pt modelId="{854B2060-D418-47EE-BB9E-4E5DE082FE7B}" type="pres">
      <dgm:prSet presAssocID="{3C82ECCF-0BC4-4F4B-8BB8-E4F101AA6A1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F89504-74C8-4985-8078-67960A3A4BEF}" type="presOf" srcId="{C5129122-C731-4C7A-A891-4AED333988DD}" destId="{7A44B135-F0F2-413F-8BBB-B44817B740F0}" srcOrd="0" destOrd="0" presId="urn:microsoft.com/office/officeart/2018/5/layout/IconCircleLabelList"/>
    <dgm:cxn modelId="{A4267909-4189-4184-94F9-300A6950B9E7}" type="presOf" srcId="{A234350F-B5A3-4AB0-B4F0-6591E25CCCF6}" destId="{2BDB3B7E-2070-41B1-A7D6-08E6732BAD8A}" srcOrd="0" destOrd="0" presId="urn:microsoft.com/office/officeart/2018/5/layout/IconCircleLabelList"/>
    <dgm:cxn modelId="{6C579735-0F9D-43C6-9ACA-33D3AA53C601}" srcId="{A234350F-B5A3-4AB0-B4F0-6591E25CCCF6}" destId="{E9B19EA0-5FD2-43D4-A42E-BBF1F7F2CCB8}" srcOrd="0" destOrd="0" parTransId="{4011D116-FC9E-4B36-A86C-B13427A0131D}" sibTransId="{55E6CAE4-E9CC-4421-8C85-5F9E478D9E8C}"/>
    <dgm:cxn modelId="{5E9CB03B-F605-4F67-89C1-78019C50B65B}" srcId="{A234350F-B5A3-4AB0-B4F0-6591E25CCCF6}" destId="{C5129122-C731-4C7A-A891-4AED333988DD}" srcOrd="1" destOrd="0" parTransId="{484BF8B2-D0A4-4E53-8F34-6E6F4FE2ED8A}" sibTransId="{35A5ADB7-7A09-4E95-8D80-7C0578608606}"/>
    <dgm:cxn modelId="{04E9AF3C-78AA-4EAA-A1ED-67A39BC90147}" type="presOf" srcId="{E9B19EA0-5FD2-43D4-A42E-BBF1F7F2CCB8}" destId="{3C006777-4375-409A-BB26-AA797C7EE02F}" srcOrd="0" destOrd="0" presId="urn:microsoft.com/office/officeart/2018/5/layout/IconCircleLabelList"/>
    <dgm:cxn modelId="{7976263E-98B0-4A84-A381-CDC12ED61C5D}" type="presOf" srcId="{3C82ECCF-0BC4-4F4B-8BB8-E4F101AA6A1E}" destId="{854B2060-D418-47EE-BB9E-4E5DE082FE7B}" srcOrd="0" destOrd="0" presId="urn:microsoft.com/office/officeart/2018/5/layout/IconCircleLabelList"/>
    <dgm:cxn modelId="{4A1E8C57-5A38-4FA4-A9CC-C6087747945C}" srcId="{A234350F-B5A3-4AB0-B4F0-6591E25CCCF6}" destId="{3C82ECCF-0BC4-4F4B-8BB8-E4F101AA6A1E}" srcOrd="2" destOrd="0" parTransId="{898F6CBB-1A86-4BCA-8F4B-73FF65CED069}" sibTransId="{EE902984-EC06-4B5F-AB93-7EC3733A86FE}"/>
    <dgm:cxn modelId="{D89ABD0D-94D0-49C4-B55A-4D81CD852467}" type="presParOf" srcId="{2BDB3B7E-2070-41B1-A7D6-08E6732BAD8A}" destId="{BFFAC63B-1D93-4A36-9002-7025877014BD}" srcOrd="0" destOrd="0" presId="urn:microsoft.com/office/officeart/2018/5/layout/IconCircleLabelList"/>
    <dgm:cxn modelId="{86F2363D-826A-47D7-A11C-9E5F310E4774}" type="presParOf" srcId="{BFFAC63B-1D93-4A36-9002-7025877014BD}" destId="{4C8AA245-298A-44EE-9CBC-AC04BC5FC9D7}" srcOrd="0" destOrd="0" presId="urn:microsoft.com/office/officeart/2018/5/layout/IconCircleLabelList"/>
    <dgm:cxn modelId="{B7FA04C6-8CA8-4CF1-821E-0E7F57DFDE1A}" type="presParOf" srcId="{BFFAC63B-1D93-4A36-9002-7025877014BD}" destId="{B8377EB2-A638-46D7-AC0F-BB82986ECA64}" srcOrd="1" destOrd="0" presId="urn:microsoft.com/office/officeart/2018/5/layout/IconCircleLabelList"/>
    <dgm:cxn modelId="{B27189A7-4E8F-4BB5-9D1B-88A25C20FF9B}" type="presParOf" srcId="{BFFAC63B-1D93-4A36-9002-7025877014BD}" destId="{B924B92D-B73D-4A5E-8120-92B55F3FD0E9}" srcOrd="2" destOrd="0" presId="urn:microsoft.com/office/officeart/2018/5/layout/IconCircleLabelList"/>
    <dgm:cxn modelId="{3F68705B-A63F-4905-B5DA-01203B859C61}" type="presParOf" srcId="{BFFAC63B-1D93-4A36-9002-7025877014BD}" destId="{3C006777-4375-409A-BB26-AA797C7EE02F}" srcOrd="3" destOrd="0" presId="urn:microsoft.com/office/officeart/2018/5/layout/IconCircleLabelList"/>
    <dgm:cxn modelId="{F05A33BC-CA77-4641-BB57-1D1BE51345B6}" type="presParOf" srcId="{2BDB3B7E-2070-41B1-A7D6-08E6732BAD8A}" destId="{97C980CC-32BF-4E10-91E6-B6B564B406D8}" srcOrd="1" destOrd="0" presId="urn:microsoft.com/office/officeart/2018/5/layout/IconCircleLabelList"/>
    <dgm:cxn modelId="{050123EA-4621-49B6-9403-E1485B259641}" type="presParOf" srcId="{2BDB3B7E-2070-41B1-A7D6-08E6732BAD8A}" destId="{AEDF934A-4DBF-4B72-AF1C-A8D37E05F904}" srcOrd="2" destOrd="0" presId="urn:microsoft.com/office/officeart/2018/5/layout/IconCircleLabelList"/>
    <dgm:cxn modelId="{D2517F49-CA11-4363-A0B5-03BA8AA695CA}" type="presParOf" srcId="{AEDF934A-4DBF-4B72-AF1C-A8D37E05F904}" destId="{5BB4DF95-D1E0-4B1B-833A-E1B6CEC8AF95}" srcOrd="0" destOrd="0" presId="urn:microsoft.com/office/officeart/2018/5/layout/IconCircleLabelList"/>
    <dgm:cxn modelId="{1607C97B-1D79-4E20-8059-CD75DF118D71}" type="presParOf" srcId="{AEDF934A-4DBF-4B72-AF1C-A8D37E05F904}" destId="{CD7E7082-E032-4D25-B3BA-C736A6BE7EED}" srcOrd="1" destOrd="0" presId="urn:microsoft.com/office/officeart/2018/5/layout/IconCircleLabelList"/>
    <dgm:cxn modelId="{94531EA7-909A-4A9B-8C71-BF08DC124066}" type="presParOf" srcId="{AEDF934A-4DBF-4B72-AF1C-A8D37E05F904}" destId="{88A81527-FDE2-47A0-8872-AEA4B979684B}" srcOrd="2" destOrd="0" presId="urn:microsoft.com/office/officeart/2018/5/layout/IconCircleLabelList"/>
    <dgm:cxn modelId="{7A5DCEF3-AFB2-4579-85A7-556E139AE2EA}" type="presParOf" srcId="{AEDF934A-4DBF-4B72-AF1C-A8D37E05F904}" destId="{7A44B135-F0F2-413F-8BBB-B44817B740F0}" srcOrd="3" destOrd="0" presId="urn:microsoft.com/office/officeart/2018/5/layout/IconCircleLabelList"/>
    <dgm:cxn modelId="{2A32C35B-2761-4085-A529-D44A9185C767}" type="presParOf" srcId="{2BDB3B7E-2070-41B1-A7D6-08E6732BAD8A}" destId="{F34ADD13-33D3-4E31-AF56-324355ECD5C0}" srcOrd="3" destOrd="0" presId="urn:microsoft.com/office/officeart/2018/5/layout/IconCircleLabelList"/>
    <dgm:cxn modelId="{4F2C05CF-7215-4EDF-B56A-1BF0B81A4806}" type="presParOf" srcId="{2BDB3B7E-2070-41B1-A7D6-08E6732BAD8A}" destId="{95CB4E1C-3EC4-436B-A860-0757256D95D6}" srcOrd="4" destOrd="0" presId="urn:microsoft.com/office/officeart/2018/5/layout/IconCircleLabelList"/>
    <dgm:cxn modelId="{BF02C808-EADD-4F69-8CB5-9FEBA382A6AA}" type="presParOf" srcId="{95CB4E1C-3EC4-436B-A860-0757256D95D6}" destId="{D7CFF890-BFDD-4B69-A852-DD4D326D203B}" srcOrd="0" destOrd="0" presId="urn:microsoft.com/office/officeart/2018/5/layout/IconCircleLabelList"/>
    <dgm:cxn modelId="{C03F7A0B-E0CB-4605-BA7C-C9A0D65DBDA3}" type="presParOf" srcId="{95CB4E1C-3EC4-436B-A860-0757256D95D6}" destId="{913F810A-3F8F-487E-AB3D-6D25D684D99B}" srcOrd="1" destOrd="0" presId="urn:microsoft.com/office/officeart/2018/5/layout/IconCircleLabelList"/>
    <dgm:cxn modelId="{EE21E5E6-D0AC-45FE-88A6-4E0F12A1222E}" type="presParOf" srcId="{95CB4E1C-3EC4-436B-A860-0757256D95D6}" destId="{80509587-F126-4A62-A8E9-663EB86B84AE}" srcOrd="2" destOrd="0" presId="urn:microsoft.com/office/officeart/2018/5/layout/IconCircleLabelList"/>
    <dgm:cxn modelId="{413F363F-F17B-4C7B-B5E9-46B23CBC0BAE}" type="presParOf" srcId="{95CB4E1C-3EC4-436B-A860-0757256D95D6}" destId="{854B2060-D418-47EE-BB9E-4E5DE082FE7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EB280C-0FCE-4797-9F95-F60EDFF0BE7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11111D9B-3228-4D9C-AF73-C8925470CE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500 records of global Spotify streaming data</a:t>
          </a:r>
        </a:p>
      </dgm:t>
    </dgm:pt>
    <dgm:pt modelId="{77152534-3A77-498B-852B-C35F8EB10343}" type="parTrans" cxnId="{11496E92-E6A0-417B-ACD7-A45C9F5D4C77}">
      <dgm:prSet/>
      <dgm:spPr/>
      <dgm:t>
        <a:bodyPr/>
        <a:lstStyle/>
        <a:p>
          <a:endParaRPr lang="en-US"/>
        </a:p>
      </dgm:t>
    </dgm:pt>
    <dgm:pt modelId="{7BBD8F75-46F7-4E00-835E-ED6929231596}" type="sibTrans" cxnId="{11496E92-E6A0-417B-ACD7-A45C9F5D4C77}">
      <dgm:prSet/>
      <dgm:spPr/>
      <dgm:t>
        <a:bodyPr/>
        <a:lstStyle/>
        <a:p>
          <a:endParaRPr lang="en-US"/>
        </a:p>
      </dgm:t>
    </dgm:pt>
    <dgm:pt modelId="{5365D926-3DF2-4418-9900-2837E9FFBD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Features: Country, Artist, Genre, Streams, Listeners, Skip Rate</a:t>
          </a:r>
        </a:p>
      </dgm:t>
    </dgm:pt>
    <dgm:pt modelId="{106DAE18-F323-4C8F-9CEB-06B45A756FB7}" type="parTrans" cxnId="{8D6A41D0-DDC0-41D1-B3C6-E61D367F6F9D}">
      <dgm:prSet/>
      <dgm:spPr/>
      <dgm:t>
        <a:bodyPr/>
        <a:lstStyle/>
        <a:p>
          <a:endParaRPr lang="en-US"/>
        </a:p>
      </dgm:t>
    </dgm:pt>
    <dgm:pt modelId="{A225BAF4-7D80-43DC-A6C9-A14E2855E333}" type="sibTrans" cxnId="{8D6A41D0-DDC0-41D1-B3C6-E61D367F6F9D}">
      <dgm:prSet/>
      <dgm:spPr/>
      <dgm:t>
        <a:bodyPr/>
        <a:lstStyle/>
        <a:p>
          <a:endParaRPr lang="en-US"/>
        </a:p>
      </dgm:t>
    </dgm:pt>
    <dgm:pt modelId="{C4E25478-8D19-4AE0-AE75-429F041D9D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Time period: 2018–2023</a:t>
          </a:r>
        </a:p>
      </dgm:t>
    </dgm:pt>
    <dgm:pt modelId="{63637CAA-F606-4FF8-B5BC-4ED44ABC1B75}" type="parTrans" cxnId="{D70CB488-5FF5-4D1B-8CFA-C1701863470B}">
      <dgm:prSet/>
      <dgm:spPr/>
      <dgm:t>
        <a:bodyPr/>
        <a:lstStyle/>
        <a:p>
          <a:endParaRPr lang="en-US"/>
        </a:p>
      </dgm:t>
    </dgm:pt>
    <dgm:pt modelId="{6A15D838-DE3E-4946-B5E8-DFB7585DFEDF}" type="sibTrans" cxnId="{D70CB488-5FF5-4D1B-8CFA-C1701863470B}">
      <dgm:prSet/>
      <dgm:spPr/>
      <dgm:t>
        <a:bodyPr/>
        <a:lstStyle/>
        <a:p>
          <a:endParaRPr lang="en-US"/>
        </a:p>
      </dgm:t>
    </dgm:pt>
    <dgm:pt modelId="{DC6A0EEE-FE18-4AF8-AAD5-1D3C1B8BA716}" type="pres">
      <dgm:prSet presAssocID="{EAEB280C-0FCE-4797-9F95-F60EDFF0BE7C}" presName="root" presStyleCnt="0">
        <dgm:presLayoutVars>
          <dgm:dir/>
          <dgm:resizeHandles val="exact"/>
        </dgm:presLayoutVars>
      </dgm:prSet>
      <dgm:spPr/>
    </dgm:pt>
    <dgm:pt modelId="{5E123611-96BA-48E1-973B-830DABDD6230}" type="pres">
      <dgm:prSet presAssocID="{11111D9B-3228-4D9C-AF73-C8925470CE48}" presName="compNode" presStyleCnt="0"/>
      <dgm:spPr/>
    </dgm:pt>
    <dgm:pt modelId="{F1A6200B-FD3E-4FB1-9C2F-E8458A2C16F9}" type="pres">
      <dgm:prSet presAssocID="{11111D9B-3228-4D9C-AF73-C8925470CE4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788D7A82-2517-4572-A952-3576E5ED286C}" type="pres">
      <dgm:prSet presAssocID="{11111D9B-3228-4D9C-AF73-C8925470CE48}" presName="spaceRect" presStyleCnt="0"/>
      <dgm:spPr/>
    </dgm:pt>
    <dgm:pt modelId="{5DAEF99D-188A-431F-9B7F-4B2C77A5E93A}" type="pres">
      <dgm:prSet presAssocID="{11111D9B-3228-4D9C-AF73-C8925470CE48}" presName="textRect" presStyleLbl="revTx" presStyleIdx="0" presStyleCnt="3">
        <dgm:presLayoutVars>
          <dgm:chMax val="1"/>
          <dgm:chPref val="1"/>
        </dgm:presLayoutVars>
      </dgm:prSet>
      <dgm:spPr/>
    </dgm:pt>
    <dgm:pt modelId="{7533A474-2428-4DFB-AF98-F08A2CE43AE3}" type="pres">
      <dgm:prSet presAssocID="{7BBD8F75-46F7-4E00-835E-ED6929231596}" presName="sibTrans" presStyleCnt="0"/>
      <dgm:spPr/>
    </dgm:pt>
    <dgm:pt modelId="{3F303911-A880-4D77-8F4D-C520D0EE21D7}" type="pres">
      <dgm:prSet presAssocID="{5365D926-3DF2-4418-9900-2837E9FFBD7A}" presName="compNode" presStyleCnt="0"/>
      <dgm:spPr/>
    </dgm:pt>
    <dgm:pt modelId="{39C82D22-13E2-4D9D-AC19-D99C7C9A22C1}" type="pres">
      <dgm:prSet presAssocID="{5365D926-3DF2-4418-9900-2837E9FFBD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6726BCD4-F430-43C6-A240-211987C5B098}" type="pres">
      <dgm:prSet presAssocID="{5365D926-3DF2-4418-9900-2837E9FFBD7A}" presName="spaceRect" presStyleCnt="0"/>
      <dgm:spPr/>
    </dgm:pt>
    <dgm:pt modelId="{F02C28FC-0852-4B57-AEC8-82E692FBD731}" type="pres">
      <dgm:prSet presAssocID="{5365D926-3DF2-4418-9900-2837E9FFBD7A}" presName="textRect" presStyleLbl="revTx" presStyleIdx="1" presStyleCnt="3">
        <dgm:presLayoutVars>
          <dgm:chMax val="1"/>
          <dgm:chPref val="1"/>
        </dgm:presLayoutVars>
      </dgm:prSet>
      <dgm:spPr/>
    </dgm:pt>
    <dgm:pt modelId="{2CC25816-6055-40A5-8799-919D89602ED1}" type="pres">
      <dgm:prSet presAssocID="{A225BAF4-7D80-43DC-A6C9-A14E2855E333}" presName="sibTrans" presStyleCnt="0"/>
      <dgm:spPr/>
    </dgm:pt>
    <dgm:pt modelId="{1EC1C37B-E525-46CC-95AC-CC8C1DBD2A36}" type="pres">
      <dgm:prSet presAssocID="{C4E25478-8D19-4AE0-AE75-429F041D9D94}" presName="compNode" presStyleCnt="0"/>
      <dgm:spPr/>
    </dgm:pt>
    <dgm:pt modelId="{8B79A562-BA8F-4500-B0BA-92B2CD6EB7E0}" type="pres">
      <dgm:prSet presAssocID="{C4E25478-8D19-4AE0-AE75-429F041D9D9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36DFD2F8-0ABE-44BF-9615-BF4190C0104A}" type="pres">
      <dgm:prSet presAssocID="{C4E25478-8D19-4AE0-AE75-429F041D9D94}" presName="spaceRect" presStyleCnt="0"/>
      <dgm:spPr/>
    </dgm:pt>
    <dgm:pt modelId="{7B51E0FD-293D-4A01-92DC-F34F89DED991}" type="pres">
      <dgm:prSet presAssocID="{C4E25478-8D19-4AE0-AE75-429F041D9D9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87D6A0D-29A2-4FEC-ACE2-8DBCDC189DC0}" type="presOf" srcId="{11111D9B-3228-4D9C-AF73-C8925470CE48}" destId="{5DAEF99D-188A-431F-9B7F-4B2C77A5E93A}" srcOrd="0" destOrd="0" presId="urn:microsoft.com/office/officeart/2018/2/layout/IconLabelList"/>
    <dgm:cxn modelId="{169F231B-69FB-4D0E-A5D7-A767A549CF1E}" type="presOf" srcId="{EAEB280C-0FCE-4797-9F95-F60EDFF0BE7C}" destId="{DC6A0EEE-FE18-4AF8-AAD5-1D3C1B8BA716}" srcOrd="0" destOrd="0" presId="urn:microsoft.com/office/officeart/2018/2/layout/IconLabelList"/>
    <dgm:cxn modelId="{E9BBB73D-44C8-4430-8E5F-001E80A321BC}" type="presOf" srcId="{C4E25478-8D19-4AE0-AE75-429F041D9D94}" destId="{7B51E0FD-293D-4A01-92DC-F34F89DED991}" srcOrd="0" destOrd="0" presId="urn:microsoft.com/office/officeart/2018/2/layout/IconLabelList"/>
    <dgm:cxn modelId="{0A527471-2E8C-4954-B63C-2E6CDB689C36}" type="presOf" srcId="{5365D926-3DF2-4418-9900-2837E9FFBD7A}" destId="{F02C28FC-0852-4B57-AEC8-82E692FBD731}" srcOrd="0" destOrd="0" presId="urn:microsoft.com/office/officeart/2018/2/layout/IconLabelList"/>
    <dgm:cxn modelId="{D70CB488-5FF5-4D1B-8CFA-C1701863470B}" srcId="{EAEB280C-0FCE-4797-9F95-F60EDFF0BE7C}" destId="{C4E25478-8D19-4AE0-AE75-429F041D9D94}" srcOrd="2" destOrd="0" parTransId="{63637CAA-F606-4FF8-B5BC-4ED44ABC1B75}" sibTransId="{6A15D838-DE3E-4946-B5E8-DFB7585DFEDF}"/>
    <dgm:cxn modelId="{11496E92-E6A0-417B-ACD7-A45C9F5D4C77}" srcId="{EAEB280C-0FCE-4797-9F95-F60EDFF0BE7C}" destId="{11111D9B-3228-4D9C-AF73-C8925470CE48}" srcOrd="0" destOrd="0" parTransId="{77152534-3A77-498B-852B-C35F8EB10343}" sibTransId="{7BBD8F75-46F7-4E00-835E-ED6929231596}"/>
    <dgm:cxn modelId="{8D6A41D0-DDC0-41D1-B3C6-E61D367F6F9D}" srcId="{EAEB280C-0FCE-4797-9F95-F60EDFF0BE7C}" destId="{5365D926-3DF2-4418-9900-2837E9FFBD7A}" srcOrd="1" destOrd="0" parTransId="{106DAE18-F323-4C8F-9CEB-06B45A756FB7}" sibTransId="{A225BAF4-7D80-43DC-A6C9-A14E2855E333}"/>
    <dgm:cxn modelId="{B914D171-9AA7-4163-A951-E41647AE4AA6}" type="presParOf" srcId="{DC6A0EEE-FE18-4AF8-AAD5-1D3C1B8BA716}" destId="{5E123611-96BA-48E1-973B-830DABDD6230}" srcOrd="0" destOrd="0" presId="urn:microsoft.com/office/officeart/2018/2/layout/IconLabelList"/>
    <dgm:cxn modelId="{A1EFB147-8375-4A2C-A867-7DBE5D5CEBD9}" type="presParOf" srcId="{5E123611-96BA-48E1-973B-830DABDD6230}" destId="{F1A6200B-FD3E-4FB1-9C2F-E8458A2C16F9}" srcOrd="0" destOrd="0" presId="urn:microsoft.com/office/officeart/2018/2/layout/IconLabelList"/>
    <dgm:cxn modelId="{AFBC6DA0-4586-4066-9DFB-E7A539773229}" type="presParOf" srcId="{5E123611-96BA-48E1-973B-830DABDD6230}" destId="{788D7A82-2517-4572-A952-3576E5ED286C}" srcOrd="1" destOrd="0" presId="urn:microsoft.com/office/officeart/2018/2/layout/IconLabelList"/>
    <dgm:cxn modelId="{2966D493-B3C6-4D6F-8CF9-FF4A88B697BE}" type="presParOf" srcId="{5E123611-96BA-48E1-973B-830DABDD6230}" destId="{5DAEF99D-188A-431F-9B7F-4B2C77A5E93A}" srcOrd="2" destOrd="0" presId="urn:microsoft.com/office/officeart/2018/2/layout/IconLabelList"/>
    <dgm:cxn modelId="{03DCCB3C-393E-44FC-AEFE-745A3E4B85C1}" type="presParOf" srcId="{DC6A0EEE-FE18-4AF8-AAD5-1D3C1B8BA716}" destId="{7533A474-2428-4DFB-AF98-F08A2CE43AE3}" srcOrd="1" destOrd="0" presId="urn:microsoft.com/office/officeart/2018/2/layout/IconLabelList"/>
    <dgm:cxn modelId="{AA4D4422-2B28-469B-B1FF-26AC145A5597}" type="presParOf" srcId="{DC6A0EEE-FE18-4AF8-AAD5-1D3C1B8BA716}" destId="{3F303911-A880-4D77-8F4D-C520D0EE21D7}" srcOrd="2" destOrd="0" presId="urn:microsoft.com/office/officeart/2018/2/layout/IconLabelList"/>
    <dgm:cxn modelId="{741D7CD0-9524-4D18-8641-83982D9D47FE}" type="presParOf" srcId="{3F303911-A880-4D77-8F4D-C520D0EE21D7}" destId="{39C82D22-13E2-4D9D-AC19-D99C7C9A22C1}" srcOrd="0" destOrd="0" presId="urn:microsoft.com/office/officeart/2018/2/layout/IconLabelList"/>
    <dgm:cxn modelId="{E68B869A-E75A-46AA-B044-799F4805B2F3}" type="presParOf" srcId="{3F303911-A880-4D77-8F4D-C520D0EE21D7}" destId="{6726BCD4-F430-43C6-A240-211987C5B098}" srcOrd="1" destOrd="0" presId="urn:microsoft.com/office/officeart/2018/2/layout/IconLabelList"/>
    <dgm:cxn modelId="{8F506847-881C-461C-8BC6-AF5AD181445C}" type="presParOf" srcId="{3F303911-A880-4D77-8F4D-C520D0EE21D7}" destId="{F02C28FC-0852-4B57-AEC8-82E692FBD731}" srcOrd="2" destOrd="0" presId="urn:microsoft.com/office/officeart/2018/2/layout/IconLabelList"/>
    <dgm:cxn modelId="{C10631F2-8A5B-4D35-87DB-767764785285}" type="presParOf" srcId="{DC6A0EEE-FE18-4AF8-AAD5-1D3C1B8BA716}" destId="{2CC25816-6055-40A5-8799-919D89602ED1}" srcOrd="3" destOrd="0" presId="urn:microsoft.com/office/officeart/2018/2/layout/IconLabelList"/>
    <dgm:cxn modelId="{2C4CD8FA-2721-461C-8EF5-662AFEE92748}" type="presParOf" srcId="{DC6A0EEE-FE18-4AF8-AAD5-1D3C1B8BA716}" destId="{1EC1C37B-E525-46CC-95AC-CC8C1DBD2A36}" srcOrd="4" destOrd="0" presId="urn:microsoft.com/office/officeart/2018/2/layout/IconLabelList"/>
    <dgm:cxn modelId="{74DA9A6D-579E-47BD-A25F-3FD73E32596D}" type="presParOf" srcId="{1EC1C37B-E525-46CC-95AC-CC8C1DBD2A36}" destId="{8B79A562-BA8F-4500-B0BA-92B2CD6EB7E0}" srcOrd="0" destOrd="0" presId="urn:microsoft.com/office/officeart/2018/2/layout/IconLabelList"/>
    <dgm:cxn modelId="{1BA35FE9-9B22-4E45-A9A7-4127F13B352D}" type="presParOf" srcId="{1EC1C37B-E525-46CC-95AC-CC8C1DBD2A36}" destId="{36DFD2F8-0ABE-44BF-9615-BF4190C0104A}" srcOrd="1" destOrd="0" presId="urn:microsoft.com/office/officeart/2018/2/layout/IconLabelList"/>
    <dgm:cxn modelId="{2FB57D7D-5F74-4817-B272-9507A29D73DF}" type="presParOf" srcId="{1EC1C37B-E525-46CC-95AC-CC8C1DBD2A36}" destId="{7B51E0FD-293D-4A01-92DC-F34F89DED99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6D65D7-8A10-4746-83A8-59A7F8363B2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accent1_2" csCatId="accent1" phldr="1"/>
      <dgm:spPr/>
      <dgm:t>
        <a:bodyPr/>
        <a:lstStyle/>
        <a:p>
          <a:endParaRPr lang="en-US"/>
        </a:p>
      </dgm:t>
    </dgm:pt>
    <dgm:pt modelId="{780B343E-784A-41A1-91B3-758BF901E03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Highest number of song releases observed in 2020</a:t>
          </a:r>
        </a:p>
      </dgm:t>
    </dgm:pt>
    <dgm:pt modelId="{D4E8C260-A274-4879-916D-2A48C6DA6A13}" type="parTrans" cxnId="{A565C668-8944-4DC9-8A8C-2879864368AE}">
      <dgm:prSet/>
      <dgm:spPr/>
      <dgm:t>
        <a:bodyPr/>
        <a:lstStyle/>
        <a:p>
          <a:endParaRPr lang="en-US"/>
        </a:p>
      </dgm:t>
    </dgm:pt>
    <dgm:pt modelId="{2D723C53-4B9A-4D53-ABE0-CE9AAF7D86D8}" type="sibTrans" cxnId="{A565C668-8944-4DC9-8A8C-2879864368AE}">
      <dgm:prSet/>
      <dgm:spPr/>
      <dgm:t>
        <a:bodyPr/>
        <a:lstStyle/>
        <a:p>
          <a:endParaRPr lang="en-US"/>
        </a:p>
      </dgm:t>
    </dgm:pt>
    <dgm:pt modelId="{E0C10846-D5E7-456E-86C2-088B1D020F3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Gradual increase in content from 2018 to 2023</a:t>
          </a:r>
        </a:p>
      </dgm:t>
    </dgm:pt>
    <dgm:pt modelId="{F4285B4B-99A2-416F-BB4E-D5587807CEF6}" type="parTrans" cxnId="{069F7DBC-CBBF-4327-9236-417FF27821CD}">
      <dgm:prSet/>
      <dgm:spPr/>
      <dgm:t>
        <a:bodyPr/>
        <a:lstStyle/>
        <a:p>
          <a:endParaRPr lang="en-US"/>
        </a:p>
      </dgm:t>
    </dgm:pt>
    <dgm:pt modelId="{F6253C8D-664D-4A80-B54D-4F441C53039E}" type="sibTrans" cxnId="{069F7DBC-CBBF-4327-9236-417FF27821CD}">
      <dgm:prSet/>
      <dgm:spPr/>
      <dgm:t>
        <a:bodyPr/>
        <a:lstStyle/>
        <a:p>
          <a:endParaRPr lang="en-US"/>
        </a:p>
      </dgm:t>
    </dgm:pt>
    <dgm:pt modelId="{C12960A4-79B9-470F-8CC8-975EC4CE94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Data visualized using a bar chart</a:t>
          </a:r>
        </a:p>
      </dgm:t>
    </dgm:pt>
    <dgm:pt modelId="{618C17B1-F7F7-4A88-A6B0-CA4A6B23E866}" type="parTrans" cxnId="{2A203A37-5A2B-4E37-8DF4-80832DAFA846}">
      <dgm:prSet/>
      <dgm:spPr/>
      <dgm:t>
        <a:bodyPr/>
        <a:lstStyle/>
        <a:p>
          <a:endParaRPr lang="en-US"/>
        </a:p>
      </dgm:t>
    </dgm:pt>
    <dgm:pt modelId="{FB79D26C-64A1-4765-8867-785C4B40CE1F}" type="sibTrans" cxnId="{2A203A37-5A2B-4E37-8DF4-80832DAFA846}">
      <dgm:prSet/>
      <dgm:spPr/>
      <dgm:t>
        <a:bodyPr/>
        <a:lstStyle/>
        <a:p>
          <a:endParaRPr lang="en-US"/>
        </a:p>
      </dgm:t>
    </dgm:pt>
    <dgm:pt modelId="{4D37F06F-424F-442A-82AE-A6FFF91912C7}" type="pres">
      <dgm:prSet presAssocID="{0F6D65D7-8A10-4746-83A8-59A7F8363B21}" presName="root" presStyleCnt="0">
        <dgm:presLayoutVars>
          <dgm:dir/>
          <dgm:resizeHandles val="exact"/>
        </dgm:presLayoutVars>
      </dgm:prSet>
      <dgm:spPr/>
    </dgm:pt>
    <dgm:pt modelId="{6746DAFB-097D-4090-BEC8-A92B43641293}" type="pres">
      <dgm:prSet presAssocID="{780B343E-784A-41A1-91B3-758BF901E032}" presName="compNode" presStyleCnt="0"/>
      <dgm:spPr/>
    </dgm:pt>
    <dgm:pt modelId="{BEC1A526-3D29-4D43-8A83-2B4DA6CCBE04}" type="pres">
      <dgm:prSet presAssocID="{780B343E-784A-41A1-91B3-758BF901E032}" presName="iconBgRect" presStyleLbl="bgShp" presStyleIdx="0" presStyleCnt="3"/>
      <dgm:spPr/>
    </dgm:pt>
    <dgm:pt modelId="{885116FE-0088-4970-AB3B-C535F54DC2D4}" type="pres">
      <dgm:prSet presAssocID="{780B343E-784A-41A1-91B3-758BF901E03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FF85BA17-2E31-4AA2-9A88-70CE8F524250}" type="pres">
      <dgm:prSet presAssocID="{780B343E-784A-41A1-91B3-758BF901E032}" presName="spaceRect" presStyleCnt="0"/>
      <dgm:spPr/>
    </dgm:pt>
    <dgm:pt modelId="{CD1D3449-FA0D-49BB-9731-46DDFB7EE32C}" type="pres">
      <dgm:prSet presAssocID="{780B343E-784A-41A1-91B3-758BF901E032}" presName="textRect" presStyleLbl="revTx" presStyleIdx="0" presStyleCnt="3">
        <dgm:presLayoutVars>
          <dgm:chMax val="1"/>
          <dgm:chPref val="1"/>
        </dgm:presLayoutVars>
      </dgm:prSet>
      <dgm:spPr/>
    </dgm:pt>
    <dgm:pt modelId="{A33C1B9D-B6FB-45DF-9DCC-EC4E00692740}" type="pres">
      <dgm:prSet presAssocID="{2D723C53-4B9A-4D53-ABE0-CE9AAF7D86D8}" presName="sibTrans" presStyleCnt="0"/>
      <dgm:spPr/>
    </dgm:pt>
    <dgm:pt modelId="{ABAAC440-C92B-4A4A-9B4D-2BF28464AA65}" type="pres">
      <dgm:prSet presAssocID="{E0C10846-D5E7-456E-86C2-088B1D020F31}" presName="compNode" presStyleCnt="0"/>
      <dgm:spPr/>
    </dgm:pt>
    <dgm:pt modelId="{0B954B25-E737-429F-9FC8-654E3DD3C456}" type="pres">
      <dgm:prSet presAssocID="{E0C10846-D5E7-456E-86C2-088B1D020F31}" presName="iconBgRect" presStyleLbl="bgShp" presStyleIdx="1" presStyleCnt="3"/>
      <dgm:spPr/>
    </dgm:pt>
    <dgm:pt modelId="{B2B6C7A3-2228-41DD-A1CD-F583449D3698}" type="pres">
      <dgm:prSet presAssocID="{E0C10846-D5E7-456E-86C2-088B1D020F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63D8A73-3EE3-4540-A762-BE2386883E23}" type="pres">
      <dgm:prSet presAssocID="{E0C10846-D5E7-456E-86C2-088B1D020F31}" presName="spaceRect" presStyleCnt="0"/>
      <dgm:spPr/>
    </dgm:pt>
    <dgm:pt modelId="{59977D69-0C23-404F-B855-A12CCB6F3BAC}" type="pres">
      <dgm:prSet presAssocID="{E0C10846-D5E7-456E-86C2-088B1D020F31}" presName="textRect" presStyleLbl="revTx" presStyleIdx="1" presStyleCnt="3">
        <dgm:presLayoutVars>
          <dgm:chMax val="1"/>
          <dgm:chPref val="1"/>
        </dgm:presLayoutVars>
      </dgm:prSet>
      <dgm:spPr/>
    </dgm:pt>
    <dgm:pt modelId="{7B045D7E-08D6-417C-AC6B-05C7268810CB}" type="pres">
      <dgm:prSet presAssocID="{F6253C8D-664D-4A80-B54D-4F441C53039E}" presName="sibTrans" presStyleCnt="0"/>
      <dgm:spPr/>
    </dgm:pt>
    <dgm:pt modelId="{083B6256-CDD8-4D58-B7FF-62C85F254299}" type="pres">
      <dgm:prSet presAssocID="{C12960A4-79B9-470F-8CC8-975EC4CE94B3}" presName="compNode" presStyleCnt="0"/>
      <dgm:spPr/>
    </dgm:pt>
    <dgm:pt modelId="{FDFEB61D-914E-4B22-B571-B65CCC9A5B4D}" type="pres">
      <dgm:prSet presAssocID="{C12960A4-79B9-470F-8CC8-975EC4CE94B3}" presName="iconBgRect" presStyleLbl="bgShp" presStyleIdx="2" presStyleCnt="3"/>
      <dgm:spPr/>
    </dgm:pt>
    <dgm:pt modelId="{8AC47FDA-2A27-44DD-B604-29706D927C2D}" type="pres">
      <dgm:prSet presAssocID="{C12960A4-79B9-470F-8CC8-975EC4CE94B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DD3F5A6-EA97-482E-AC3A-1CCE181D0B67}" type="pres">
      <dgm:prSet presAssocID="{C12960A4-79B9-470F-8CC8-975EC4CE94B3}" presName="spaceRect" presStyleCnt="0"/>
      <dgm:spPr/>
    </dgm:pt>
    <dgm:pt modelId="{E4CC3EC2-34E7-4684-9458-E0A9CD23069F}" type="pres">
      <dgm:prSet presAssocID="{C12960A4-79B9-470F-8CC8-975EC4CE94B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9075719-77CF-4D03-A471-841A2137DDAA}" type="presOf" srcId="{0F6D65D7-8A10-4746-83A8-59A7F8363B21}" destId="{4D37F06F-424F-442A-82AE-A6FFF91912C7}" srcOrd="0" destOrd="0" presId="urn:microsoft.com/office/officeart/2018/5/layout/IconCircleLabelList"/>
    <dgm:cxn modelId="{2A203A37-5A2B-4E37-8DF4-80832DAFA846}" srcId="{0F6D65D7-8A10-4746-83A8-59A7F8363B21}" destId="{C12960A4-79B9-470F-8CC8-975EC4CE94B3}" srcOrd="2" destOrd="0" parTransId="{618C17B1-F7F7-4A88-A6B0-CA4A6B23E866}" sibTransId="{FB79D26C-64A1-4765-8867-785C4B40CE1F}"/>
    <dgm:cxn modelId="{A565C668-8944-4DC9-8A8C-2879864368AE}" srcId="{0F6D65D7-8A10-4746-83A8-59A7F8363B21}" destId="{780B343E-784A-41A1-91B3-758BF901E032}" srcOrd="0" destOrd="0" parTransId="{D4E8C260-A274-4879-916D-2A48C6DA6A13}" sibTransId="{2D723C53-4B9A-4D53-ABE0-CE9AAF7D86D8}"/>
    <dgm:cxn modelId="{3B82A353-A784-4754-B255-5DAD07B551F8}" type="presOf" srcId="{780B343E-784A-41A1-91B3-758BF901E032}" destId="{CD1D3449-FA0D-49BB-9731-46DDFB7EE32C}" srcOrd="0" destOrd="0" presId="urn:microsoft.com/office/officeart/2018/5/layout/IconCircleLabelList"/>
    <dgm:cxn modelId="{1B501891-9F77-4D17-88BB-3981F27D0522}" type="presOf" srcId="{C12960A4-79B9-470F-8CC8-975EC4CE94B3}" destId="{E4CC3EC2-34E7-4684-9458-E0A9CD23069F}" srcOrd="0" destOrd="0" presId="urn:microsoft.com/office/officeart/2018/5/layout/IconCircleLabelList"/>
    <dgm:cxn modelId="{FE0F649F-0820-4002-A303-498B43A2EE37}" type="presOf" srcId="{E0C10846-D5E7-456E-86C2-088B1D020F31}" destId="{59977D69-0C23-404F-B855-A12CCB6F3BAC}" srcOrd="0" destOrd="0" presId="urn:microsoft.com/office/officeart/2018/5/layout/IconCircleLabelList"/>
    <dgm:cxn modelId="{069F7DBC-CBBF-4327-9236-417FF27821CD}" srcId="{0F6D65D7-8A10-4746-83A8-59A7F8363B21}" destId="{E0C10846-D5E7-456E-86C2-088B1D020F31}" srcOrd="1" destOrd="0" parTransId="{F4285B4B-99A2-416F-BB4E-D5587807CEF6}" sibTransId="{F6253C8D-664D-4A80-B54D-4F441C53039E}"/>
    <dgm:cxn modelId="{EBF6657E-5575-4FB8-A292-A171DBE48508}" type="presParOf" srcId="{4D37F06F-424F-442A-82AE-A6FFF91912C7}" destId="{6746DAFB-097D-4090-BEC8-A92B43641293}" srcOrd="0" destOrd="0" presId="urn:microsoft.com/office/officeart/2018/5/layout/IconCircleLabelList"/>
    <dgm:cxn modelId="{4A89D3E7-1C0A-4A80-A673-C3080AC431F2}" type="presParOf" srcId="{6746DAFB-097D-4090-BEC8-A92B43641293}" destId="{BEC1A526-3D29-4D43-8A83-2B4DA6CCBE04}" srcOrd="0" destOrd="0" presId="urn:microsoft.com/office/officeart/2018/5/layout/IconCircleLabelList"/>
    <dgm:cxn modelId="{D0754FE1-133F-4412-B61E-BDAB68FDFDB4}" type="presParOf" srcId="{6746DAFB-097D-4090-BEC8-A92B43641293}" destId="{885116FE-0088-4970-AB3B-C535F54DC2D4}" srcOrd="1" destOrd="0" presId="urn:microsoft.com/office/officeart/2018/5/layout/IconCircleLabelList"/>
    <dgm:cxn modelId="{88EB4443-DDF0-4EE3-976F-2F40A6C94A4D}" type="presParOf" srcId="{6746DAFB-097D-4090-BEC8-A92B43641293}" destId="{FF85BA17-2E31-4AA2-9A88-70CE8F524250}" srcOrd="2" destOrd="0" presId="urn:microsoft.com/office/officeart/2018/5/layout/IconCircleLabelList"/>
    <dgm:cxn modelId="{E7D5CAD4-3CDA-4F3F-B688-9FB46DA74208}" type="presParOf" srcId="{6746DAFB-097D-4090-BEC8-A92B43641293}" destId="{CD1D3449-FA0D-49BB-9731-46DDFB7EE32C}" srcOrd="3" destOrd="0" presId="urn:microsoft.com/office/officeart/2018/5/layout/IconCircleLabelList"/>
    <dgm:cxn modelId="{01A4E31A-40C2-4EA2-A4CB-2B2AC856222E}" type="presParOf" srcId="{4D37F06F-424F-442A-82AE-A6FFF91912C7}" destId="{A33C1B9D-B6FB-45DF-9DCC-EC4E00692740}" srcOrd="1" destOrd="0" presId="urn:microsoft.com/office/officeart/2018/5/layout/IconCircleLabelList"/>
    <dgm:cxn modelId="{EBA11F51-8B98-4B8A-8EC8-841F56AB311B}" type="presParOf" srcId="{4D37F06F-424F-442A-82AE-A6FFF91912C7}" destId="{ABAAC440-C92B-4A4A-9B4D-2BF28464AA65}" srcOrd="2" destOrd="0" presId="urn:microsoft.com/office/officeart/2018/5/layout/IconCircleLabelList"/>
    <dgm:cxn modelId="{10708F17-1D50-4446-9E2E-B2563601728F}" type="presParOf" srcId="{ABAAC440-C92B-4A4A-9B4D-2BF28464AA65}" destId="{0B954B25-E737-429F-9FC8-654E3DD3C456}" srcOrd="0" destOrd="0" presId="urn:microsoft.com/office/officeart/2018/5/layout/IconCircleLabelList"/>
    <dgm:cxn modelId="{BBB87963-1BDD-46DA-92A3-862A6C0CD438}" type="presParOf" srcId="{ABAAC440-C92B-4A4A-9B4D-2BF28464AA65}" destId="{B2B6C7A3-2228-41DD-A1CD-F583449D3698}" srcOrd="1" destOrd="0" presId="urn:microsoft.com/office/officeart/2018/5/layout/IconCircleLabelList"/>
    <dgm:cxn modelId="{19A1D4FA-17FD-4D58-B7A8-087387309EC6}" type="presParOf" srcId="{ABAAC440-C92B-4A4A-9B4D-2BF28464AA65}" destId="{163D8A73-3EE3-4540-A762-BE2386883E23}" srcOrd="2" destOrd="0" presId="urn:microsoft.com/office/officeart/2018/5/layout/IconCircleLabelList"/>
    <dgm:cxn modelId="{F888281B-9967-44CF-860A-D411E772BEDB}" type="presParOf" srcId="{ABAAC440-C92B-4A4A-9B4D-2BF28464AA65}" destId="{59977D69-0C23-404F-B855-A12CCB6F3BAC}" srcOrd="3" destOrd="0" presId="urn:microsoft.com/office/officeart/2018/5/layout/IconCircleLabelList"/>
    <dgm:cxn modelId="{0D7AAF4D-2452-4E56-81CB-C43F898CDF2D}" type="presParOf" srcId="{4D37F06F-424F-442A-82AE-A6FFF91912C7}" destId="{7B045D7E-08D6-417C-AC6B-05C7268810CB}" srcOrd="3" destOrd="0" presId="urn:microsoft.com/office/officeart/2018/5/layout/IconCircleLabelList"/>
    <dgm:cxn modelId="{238E37BC-B3B4-4333-AF14-424E48029589}" type="presParOf" srcId="{4D37F06F-424F-442A-82AE-A6FFF91912C7}" destId="{083B6256-CDD8-4D58-B7FF-62C85F254299}" srcOrd="4" destOrd="0" presId="urn:microsoft.com/office/officeart/2018/5/layout/IconCircleLabelList"/>
    <dgm:cxn modelId="{9D91EA8A-458F-47AD-88F7-154800F1F8F9}" type="presParOf" srcId="{083B6256-CDD8-4D58-B7FF-62C85F254299}" destId="{FDFEB61D-914E-4B22-B571-B65CCC9A5B4D}" srcOrd="0" destOrd="0" presId="urn:microsoft.com/office/officeart/2018/5/layout/IconCircleLabelList"/>
    <dgm:cxn modelId="{E0A63CDE-81B1-41F4-8BA3-07D5CE0C1BD4}" type="presParOf" srcId="{083B6256-CDD8-4D58-B7FF-62C85F254299}" destId="{8AC47FDA-2A27-44DD-B604-29706D927C2D}" srcOrd="1" destOrd="0" presId="urn:microsoft.com/office/officeart/2018/5/layout/IconCircleLabelList"/>
    <dgm:cxn modelId="{BDAE661E-0D7C-4D90-933B-5705894D0F1E}" type="presParOf" srcId="{083B6256-CDD8-4D58-B7FF-62C85F254299}" destId="{5DD3F5A6-EA97-482E-AC3A-1CCE181D0B67}" srcOrd="2" destOrd="0" presId="urn:microsoft.com/office/officeart/2018/5/layout/IconCircleLabelList"/>
    <dgm:cxn modelId="{7CDCA561-5186-462A-8A04-0D370E79CE0F}" type="presParOf" srcId="{083B6256-CDD8-4D58-B7FF-62C85F254299}" destId="{E4CC3EC2-34E7-4684-9458-E0A9CD23069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57BF814-9146-48E4-8C06-68C726BEB1BB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D28A69-6922-4BC1-A08E-35D52E74EBEF}">
      <dgm:prSet/>
      <dgm:spPr/>
      <dgm:t>
        <a:bodyPr/>
        <a:lstStyle/>
        <a:p>
          <a:r>
            <a:rPr lang="en-US"/>
            <a:t>Artists ranked by total streams in each country</a:t>
          </a:r>
        </a:p>
      </dgm:t>
    </dgm:pt>
    <dgm:pt modelId="{9E3D5050-A172-4E1D-BFAC-D0612690E545}" type="parTrans" cxnId="{DAF20C1A-E774-4FCF-A131-BFAE8CD81FC5}">
      <dgm:prSet/>
      <dgm:spPr/>
      <dgm:t>
        <a:bodyPr/>
        <a:lstStyle/>
        <a:p>
          <a:endParaRPr lang="en-US"/>
        </a:p>
      </dgm:t>
    </dgm:pt>
    <dgm:pt modelId="{4FBB325C-D095-4F0A-A828-2DD55A9E68F7}" type="sibTrans" cxnId="{DAF20C1A-E774-4FCF-A131-BFAE8CD81FC5}">
      <dgm:prSet/>
      <dgm:spPr/>
      <dgm:t>
        <a:bodyPr/>
        <a:lstStyle/>
        <a:p>
          <a:endParaRPr lang="en-US"/>
        </a:p>
      </dgm:t>
    </dgm:pt>
    <dgm:pt modelId="{D6019D3D-18D0-412F-9146-3287CF746AFE}">
      <dgm:prSet/>
      <dgm:spPr/>
      <dgm:t>
        <a:bodyPr/>
        <a:lstStyle/>
        <a:p>
          <a:r>
            <a:rPr lang="en-US"/>
            <a:t>Used groupby and sorting for analysis</a:t>
          </a:r>
        </a:p>
      </dgm:t>
    </dgm:pt>
    <dgm:pt modelId="{3BC09D9A-BB46-438E-830D-BAE3DDD27791}" type="parTrans" cxnId="{5E757499-01E1-476F-ABF9-179D05B29A22}">
      <dgm:prSet/>
      <dgm:spPr/>
      <dgm:t>
        <a:bodyPr/>
        <a:lstStyle/>
        <a:p>
          <a:endParaRPr lang="en-US"/>
        </a:p>
      </dgm:t>
    </dgm:pt>
    <dgm:pt modelId="{D2ED4DF5-2807-4071-AD0A-209EFAD7FEFB}" type="sibTrans" cxnId="{5E757499-01E1-476F-ABF9-179D05B29A22}">
      <dgm:prSet/>
      <dgm:spPr/>
      <dgm:t>
        <a:bodyPr/>
        <a:lstStyle/>
        <a:p>
          <a:endParaRPr lang="en-US"/>
        </a:p>
      </dgm:t>
    </dgm:pt>
    <dgm:pt modelId="{DB82322C-ACD3-4523-928B-A450C51795C7}">
      <dgm:prSet/>
      <dgm:spPr/>
      <dgm:t>
        <a:bodyPr/>
        <a:lstStyle/>
        <a:p>
          <a:r>
            <a:rPr lang="en-US"/>
            <a:t>Visualization with seaborn barplot</a:t>
          </a:r>
        </a:p>
      </dgm:t>
    </dgm:pt>
    <dgm:pt modelId="{3F3CC303-4EC9-4291-984C-2285507ED25A}" type="parTrans" cxnId="{D13A0F5E-B59C-4FC0-ADA5-8B4C8D2F16D0}">
      <dgm:prSet/>
      <dgm:spPr/>
      <dgm:t>
        <a:bodyPr/>
        <a:lstStyle/>
        <a:p>
          <a:endParaRPr lang="en-US"/>
        </a:p>
      </dgm:t>
    </dgm:pt>
    <dgm:pt modelId="{81115748-09BE-4CD3-A1F4-B368EEAC77C0}" type="sibTrans" cxnId="{D13A0F5E-B59C-4FC0-ADA5-8B4C8D2F16D0}">
      <dgm:prSet/>
      <dgm:spPr/>
      <dgm:t>
        <a:bodyPr/>
        <a:lstStyle/>
        <a:p>
          <a:endParaRPr lang="en-US"/>
        </a:p>
      </dgm:t>
    </dgm:pt>
    <dgm:pt modelId="{5DD8372A-9D51-4BAF-80FC-DF7927A62E89}" type="pres">
      <dgm:prSet presAssocID="{157BF814-9146-48E4-8C06-68C726BEB1BB}" presName="Name0" presStyleCnt="0">
        <dgm:presLayoutVars>
          <dgm:chMax/>
          <dgm:chPref/>
          <dgm:dir/>
          <dgm:animLvl val="lvl"/>
        </dgm:presLayoutVars>
      </dgm:prSet>
      <dgm:spPr/>
    </dgm:pt>
    <dgm:pt modelId="{DE385D1E-D8EF-45CD-AA25-0CE0FDA46D81}" type="pres">
      <dgm:prSet presAssocID="{92D28A69-6922-4BC1-A08E-35D52E74EBEF}" presName="composite" presStyleCnt="0"/>
      <dgm:spPr/>
    </dgm:pt>
    <dgm:pt modelId="{D446D344-4132-40BF-B62A-4976A6EFDD00}" type="pres">
      <dgm:prSet presAssocID="{92D28A69-6922-4BC1-A08E-35D52E74EBE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AAE2CF3-1508-4CF8-9F4C-80ED2964D3D7}" type="pres">
      <dgm:prSet presAssocID="{92D28A69-6922-4BC1-A08E-35D52E74EBE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FA94DDB-EA8D-4280-93C7-8627ADB1B1D1}" type="pres">
      <dgm:prSet presAssocID="{92D28A69-6922-4BC1-A08E-35D52E74EBEF}" presName="BalanceSpacing" presStyleCnt="0"/>
      <dgm:spPr/>
    </dgm:pt>
    <dgm:pt modelId="{1666671F-4A69-4AFF-879E-35E1E1CB96AB}" type="pres">
      <dgm:prSet presAssocID="{92D28A69-6922-4BC1-A08E-35D52E74EBEF}" presName="BalanceSpacing1" presStyleCnt="0"/>
      <dgm:spPr/>
    </dgm:pt>
    <dgm:pt modelId="{0CAF62D0-6749-4A0D-84DD-37010FDA29BB}" type="pres">
      <dgm:prSet presAssocID="{4FBB325C-D095-4F0A-A828-2DD55A9E68F7}" presName="Accent1Text" presStyleLbl="node1" presStyleIdx="1" presStyleCnt="6"/>
      <dgm:spPr/>
    </dgm:pt>
    <dgm:pt modelId="{21CE02E0-A00E-48C9-A497-07DCDABBE0C4}" type="pres">
      <dgm:prSet presAssocID="{4FBB325C-D095-4F0A-A828-2DD55A9E68F7}" presName="spaceBetweenRectangles" presStyleCnt="0"/>
      <dgm:spPr/>
    </dgm:pt>
    <dgm:pt modelId="{7B3E04ED-9C81-4DC7-B0B4-5BB6FE032999}" type="pres">
      <dgm:prSet presAssocID="{D6019D3D-18D0-412F-9146-3287CF746AFE}" presName="composite" presStyleCnt="0"/>
      <dgm:spPr/>
    </dgm:pt>
    <dgm:pt modelId="{301037C8-0688-4738-8416-06D5FFF87CEE}" type="pres">
      <dgm:prSet presAssocID="{D6019D3D-18D0-412F-9146-3287CF746AF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B28603A1-9DF3-40DD-BBA2-B5CD3D74189B}" type="pres">
      <dgm:prSet presAssocID="{D6019D3D-18D0-412F-9146-3287CF746AF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AE829363-C13B-4423-B990-63322F732187}" type="pres">
      <dgm:prSet presAssocID="{D6019D3D-18D0-412F-9146-3287CF746AFE}" presName="BalanceSpacing" presStyleCnt="0"/>
      <dgm:spPr/>
    </dgm:pt>
    <dgm:pt modelId="{9E0C349A-AB27-4DA3-9171-D815F32CE37F}" type="pres">
      <dgm:prSet presAssocID="{D6019D3D-18D0-412F-9146-3287CF746AFE}" presName="BalanceSpacing1" presStyleCnt="0"/>
      <dgm:spPr/>
    </dgm:pt>
    <dgm:pt modelId="{81E2C880-01EA-4E87-AE97-D0F5858E38F8}" type="pres">
      <dgm:prSet presAssocID="{D2ED4DF5-2807-4071-AD0A-209EFAD7FEFB}" presName="Accent1Text" presStyleLbl="node1" presStyleIdx="3" presStyleCnt="6"/>
      <dgm:spPr/>
    </dgm:pt>
    <dgm:pt modelId="{82D0FE1B-6B23-4311-AE47-BC17E6FB2EC9}" type="pres">
      <dgm:prSet presAssocID="{D2ED4DF5-2807-4071-AD0A-209EFAD7FEFB}" presName="spaceBetweenRectangles" presStyleCnt="0"/>
      <dgm:spPr/>
    </dgm:pt>
    <dgm:pt modelId="{71DD9FE0-9E9E-41EB-9EA5-D97CCC254263}" type="pres">
      <dgm:prSet presAssocID="{DB82322C-ACD3-4523-928B-A450C51795C7}" presName="composite" presStyleCnt="0"/>
      <dgm:spPr/>
    </dgm:pt>
    <dgm:pt modelId="{0D96DA35-A72A-4667-B41D-A72B62627F2A}" type="pres">
      <dgm:prSet presAssocID="{DB82322C-ACD3-4523-928B-A450C51795C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B8224CC8-4048-410C-ABC4-1888614D6AEF}" type="pres">
      <dgm:prSet presAssocID="{DB82322C-ACD3-4523-928B-A450C51795C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00DE3E97-A5B3-48EA-BF39-C3FA9E2D74BB}" type="pres">
      <dgm:prSet presAssocID="{DB82322C-ACD3-4523-928B-A450C51795C7}" presName="BalanceSpacing" presStyleCnt="0"/>
      <dgm:spPr/>
    </dgm:pt>
    <dgm:pt modelId="{563AD3E9-FF7C-474E-B534-B561FB4B08B1}" type="pres">
      <dgm:prSet presAssocID="{DB82322C-ACD3-4523-928B-A450C51795C7}" presName="BalanceSpacing1" presStyleCnt="0"/>
      <dgm:spPr/>
    </dgm:pt>
    <dgm:pt modelId="{75A4EDC4-98F4-46BF-9D11-C9CAE440AC40}" type="pres">
      <dgm:prSet presAssocID="{81115748-09BE-4CD3-A1F4-B368EEAC77C0}" presName="Accent1Text" presStyleLbl="node1" presStyleIdx="5" presStyleCnt="6"/>
      <dgm:spPr/>
    </dgm:pt>
  </dgm:ptLst>
  <dgm:cxnLst>
    <dgm:cxn modelId="{DAF20C1A-E774-4FCF-A131-BFAE8CD81FC5}" srcId="{157BF814-9146-48E4-8C06-68C726BEB1BB}" destId="{92D28A69-6922-4BC1-A08E-35D52E74EBEF}" srcOrd="0" destOrd="0" parTransId="{9E3D5050-A172-4E1D-BFAC-D0612690E545}" sibTransId="{4FBB325C-D095-4F0A-A828-2DD55A9E68F7}"/>
    <dgm:cxn modelId="{EFCE345B-A446-40D0-8EA2-F1403B59440D}" type="presOf" srcId="{D6019D3D-18D0-412F-9146-3287CF746AFE}" destId="{301037C8-0688-4738-8416-06D5FFF87CEE}" srcOrd="0" destOrd="0" presId="urn:microsoft.com/office/officeart/2008/layout/AlternatingHexagons"/>
    <dgm:cxn modelId="{D13A0F5E-B59C-4FC0-ADA5-8B4C8D2F16D0}" srcId="{157BF814-9146-48E4-8C06-68C726BEB1BB}" destId="{DB82322C-ACD3-4523-928B-A450C51795C7}" srcOrd="2" destOrd="0" parTransId="{3F3CC303-4EC9-4291-984C-2285507ED25A}" sibTransId="{81115748-09BE-4CD3-A1F4-B368EEAC77C0}"/>
    <dgm:cxn modelId="{EA232F46-A7F3-4B38-A6DB-1C3FC687C09A}" type="presOf" srcId="{81115748-09BE-4CD3-A1F4-B368EEAC77C0}" destId="{75A4EDC4-98F4-46BF-9D11-C9CAE440AC40}" srcOrd="0" destOrd="0" presId="urn:microsoft.com/office/officeart/2008/layout/AlternatingHexagons"/>
    <dgm:cxn modelId="{4E051D8F-A431-4AD0-B3B7-1BD87B545CEB}" type="presOf" srcId="{D2ED4DF5-2807-4071-AD0A-209EFAD7FEFB}" destId="{81E2C880-01EA-4E87-AE97-D0F5858E38F8}" srcOrd="0" destOrd="0" presId="urn:microsoft.com/office/officeart/2008/layout/AlternatingHexagons"/>
    <dgm:cxn modelId="{5E757499-01E1-476F-ABF9-179D05B29A22}" srcId="{157BF814-9146-48E4-8C06-68C726BEB1BB}" destId="{D6019D3D-18D0-412F-9146-3287CF746AFE}" srcOrd="1" destOrd="0" parTransId="{3BC09D9A-BB46-438E-830D-BAE3DDD27791}" sibTransId="{D2ED4DF5-2807-4071-AD0A-209EFAD7FEFB}"/>
    <dgm:cxn modelId="{E608AEA3-D531-47F2-AD0D-FA5E0304C0C4}" type="presOf" srcId="{4FBB325C-D095-4F0A-A828-2DD55A9E68F7}" destId="{0CAF62D0-6749-4A0D-84DD-37010FDA29BB}" srcOrd="0" destOrd="0" presId="urn:microsoft.com/office/officeart/2008/layout/AlternatingHexagons"/>
    <dgm:cxn modelId="{4B3463B0-F948-42F7-AE2E-0422FD711788}" type="presOf" srcId="{157BF814-9146-48E4-8C06-68C726BEB1BB}" destId="{5DD8372A-9D51-4BAF-80FC-DF7927A62E89}" srcOrd="0" destOrd="0" presId="urn:microsoft.com/office/officeart/2008/layout/AlternatingHexagons"/>
    <dgm:cxn modelId="{3AC939BE-D703-48EA-8823-AE89D99B72F0}" type="presOf" srcId="{92D28A69-6922-4BC1-A08E-35D52E74EBEF}" destId="{D446D344-4132-40BF-B62A-4976A6EFDD00}" srcOrd="0" destOrd="0" presId="urn:microsoft.com/office/officeart/2008/layout/AlternatingHexagons"/>
    <dgm:cxn modelId="{1A220CD5-DEC8-4C1F-ACA9-87733B4A477E}" type="presOf" srcId="{DB82322C-ACD3-4523-928B-A450C51795C7}" destId="{0D96DA35-A72A-4667-B41D-A72B62627F2A}" srcOrd="0" destOrd="0" presId="urn:microsoft.com/office/officeart/2008/layout/AlternatingHexagons"/>
    <dgm:cxn modelId="{FB900AC3-5521-49E7-8714-6AD5FA354325}" type="presParOf" srcId="{5DD8372A-9D51-4BAF-80FC-DF7927A62E89}" destId="{DE385D1E-D8EF-45CD-AA25-0CE0FDA46D81}" srcOrd="0" destOrd="0" presId="urn:microsoft.com/office/officeart/2008/layout/AlternatingHexagons"/>
    <dgm:cxn modelId="{C7D4F6B1-2B91-447F-BD36-9EA0F2326096}" type="presParOf" srcId="{DE385D1E-D8EF-45CD-AA25-0CE0FDA46D81}" destId="{D446D344-4132-40BF-B62A-4976A6EFDD00}" srcOrd="0" destOrd="0" presId="urn:microsoft.com/office/officeart/2008/layout/AlternatingHexagons"/>
    <dgm:cxn modelId="{C198650C-EE05-47C4-9CF1-E41E51323656}" type="presParOf" srcId="{DE385D1E-D8EF-45CD-AA25-0CE0FDA46D81}" destId="{4AAE2CF3-1508-4CF8-9F4C-80ED2964D3D7}" srcOrd="1" destOrd="0" presId="urn:microsoft.com/office/officeart/2008/layout/AlternatingHexagons"/>
    <dgm:cxn modelId="{114C7739-6B41-4F82-BC6F-2B8AFFDFE1CF}" type="presParOf" srcId="{DE385D1E-D8EF-45CD-AA25-0CE0FDA46D81}" destId="{4FA94DDB-EA8D-4280-93C7-8627ADB1B1D1}" srcOrd="2" destOrd="0" presId="urn:microsoft.com/office/officeart/2008/layout/AlternatingHexagons"/>
    <dgm:cxn modelId="{E6113E72-EE0A-42F7-B41E-BCB58B8990B3}" type="presParOf" srcId="{DE385D1E-D8EF-45CD-AA25-0CE0FDA46D81}" destId="{1666671F-4A69-4AFF-879E-35E1E1CB96AB}" srcOrd="3" destOrd="0" presId="urn:microsoft.com/office/officeart/2008/layout/AlternatingHexagons"/>
    <dgm:cxn modelId="{35F16C58-A82C-4BDB-9002-D0DA0536F795}" type="presParOf" srcId="{DE385D1E-D8EF-45CD-AA25-0CE0FDA46D81}" destId="{0CAF62D0-6749-4A0D-84DD-37010FDA29BB}" srcOrd="4" destOrd="0" presId="urn:microsoft.com/office/officeart/2008/layout/AlternatingHexagons"/>
    <dgm:cxn modelId="{855F1CB4-362E-461A-9573-53E5B8A4E2B9}" type="presParOf" srcId="{5DD8372A-9D51-4BAF-80FC-DF7927A62E89}" destId="{21CE02E0-A00E-48C9-A497-07DCDABBE0C4}" srcOrd="1" destOrd="0" presId="urn:microsoft.com/office/officeart/2008/layout/AlternatingHexagons"/>
    <dgm:cxn modelId="{0DA03E16-1466-49E0-ACF5-BF9C7BF3248D}" type="presParOf" srcId="{5DD8372A-9D51-4BAF-80FC-DF7927A62E89}" destId="{7B3E04ED-9C81-4DC7-B0B4-5BB6FE032999}" srcOrd="2" destOrd="0" presId="urn:microsoft.com/office/officeart/2008/layout/AlternatingHexagons"/>
    <dgm:cxn modelId="{82B61FC4-E589-4BD2-83FE-2CAEE58B1221}" type="presParOf" srcId="{7B3E04ED-9C81-4DC7-B0B4-5BB6FE032999}" destId="{301037C8-0688-4738-8416-06D5FFF87CEE}" srcOrd="0" destOrd="0" presId="urn:microsoft.com/office/officeart/2008/layout/AlternatingHexagons"/>
    <dgm:cxn modelId="{E34F0483-C70A-4FD1-9411-5EDF2EA5B59A}" type="presParOf" srcId="{7B3E04ED-9C81-4DC7-B0B4-5BB6FE032999}" destId="{B28603A1-9DF3-40DD-BBA2-B5CD3D74189B}" srcOrd="1" destOrd="0" presId="urn:microsoft.com/office/officeart/2008/layout/AlternatingHexagons"/>
    <dgm:cxn modelId="{D7E4D626-6CFC-4F7D-9DEF-5A046709F62D}" type="presParOf" srcId="{7B3E04ED-9C81-4DC7-B0B4-5BB6FE032999}" destId="{AE829363-C13B-4423-B990-63322F732187}" srcOrd="2" destOrd="0" presId="urn:microsoft.com/office/officeart/2008/layout/AlternatingHexagons"/>
    <dgm:cxn modelId="{0D877D9E-DF7E-4C93-9C74-0199DCA2527D}" type="presParOf" srcId="{7B3E04ED-9C81-4DC7-B0B4-5BB6FE032999}" destId="{9E0C349A-AB27-4DA3-9171-D815F32CE37F}" srcOrd="3" destOrd="0" presId="urn:microsoft.com/office/officeart/2008/layout/AlternatingHexagons"/>
    <dgm:cxn modelId="{201854E5-1E3F-4318-BCEC-D19090F5CAAF}" type="presParOf" srcId="{7B3E04ED-9C81-4DC7-B0B4-5BB6FE032999}" destId="{81E2C880-01EA-4E87-AE97-D0F5858E38F8}" srcOrd="4" destOrd="0" presId="urn:microsoft.com/office/officeart/2008/layout/AlternatingHexagons"/>
    <dgm:cxn modelId="{52828822-0355-4DCC-B522-E0F0E0FC7163}" type="presParOf" srcId="{5DD8372A-9D51-4BAF-80FC-DF7927A62E89}" destId="{82D0FE1B-6B23-4311-AE47-BC17E6FB2EC9}" srcOrd="3" destOrd="0" presId="urn:microsoft.com/office/officeart/2008/layout/AlternatingHexagons"/>
    <dgm:cxn modelId="{D4FBEE52-F7C6-4D6E-A7B2-EB88AF5C389E}" type="presParOf" srcId="{5DD8372A-9D51-4BAF-80FC-DF7927A62E89}" destId="{71DD9FE0-9E9E-41EB-9EA5-D97CCC254263}" srcOrd="4" destOrd="0" presId="urn:microsoft.com/office/officeart/2008/layout/AlternatingHexagons"/>
    <dgm:cxn modelId="{5CAC9E53-9B5E-4163-8701-63EF06E8E074}" type="presParOf" srcId="{71DD9FE0-9E9E-41EB-9EA5-D97CCC254263}" destId="{0D96DA35-A72A-4667-B41D-A72B62627F2A}" srcOrd="0" destOrd="0" presId="urn:microsoft.com/office/officeart/2008/layout/AlternatingHexagons"/>
    <dgm:cxn modelId="{9DA21A92-A26A-4285-AC60-F6FBD5A35180}" type="presParOf" srcId="{71DD9FE0-9E9E-41EB-9EA5-D97CCC254263}" destId="{B8224CC8-4048-410C-ABC4-1888614D6AEF}" srcOrd="1" destOrd="0" presId="urn:microsoft.com/office/officeart/2008/layout/AlternatingHexagons"/>
    <dgm:cxn modelId="{82818B09-048E-441B-AA7F-69BF686E2427}" type="presParOf" srcId="{71DD9FE0-9E9E-41EB-9EA5-D97CCC254263}" destId="{00DE3E97-A5B3-48EA-BF39-C3FA9E2D74BB}" srcOrd="2" destOrd="0" presId="urn:microsoft.com/office/officeart/2008/layout/AlternatingHexagons"/>
    <dgm:cxn modelId="{07539501-2F73-4FED-8CC0-2BEAE0820973}" type="presParOf" srcId="{71DD9FE0-9E9E-41EB-9EA5-D97CCC254263}" destId="{563AD3E9-FF7C-474E-B534-B561FB4B08B1}" srcOrd="3" destOrd="0" presId="urn:microsoft.com/office/officeart/2008/layout/AlternatingHexagons"/>
    <dgm:cxn modelId="{B4011665-EA65-4F0A-B5E4-B00D604CAB1D}" type="presParOf" srcId="{71DD9FE0-9E9E-41EB-9EA5-D97CCC254263}" destId="{75A4EDC4-98F4-46BF-9D11-C9CAE440AC40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70C6D2-F571-4EF8-AD52-2DD030D0942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0A68D8-F976-4681-8C8A-D06FEA597EA0}">
      <dgm:prSet/>
      <dgm:spPr/>
      <dgm:t>
        <a:bodyPr/>
        <a:lstStyle/>
        <a:p>
          <a:r>
            <a:rPr lang="en-US"/>
            <a:t>Identified most streamed genre per country</a:t>
          </a:r>
        </a:p>
      </dgm:t>
    </dgm:pt>
    <dgm:pt modelId="{2E8EA64D-D68B-4CB1-AA49-8962AE4753B5}" type="parTrans" cxnId="{548DBEC6-77C9-4B8F-9237-7C2C870AE2B0}">
      <dgm:prSet/>
      <dgm:spPr/>
      <dgm:t>
        <a:bodyPr/>
        <a:lstStyle/>
        <a:p>
          <a:endParaRPr lang="en-US"/>
        </a:p>
      </dgm:t>
    </dgm:pt>
    <dgm:pt modelId="{3DB1089C-C3AD-4540-8087-A0ED1FBCC600}" type="sibTrans" cxnId="{548DBEC6-77C9-4B8F-9237-7C2C870AE2B0}">
      <dgm:prSet/>
      <dgm:spPr/>
      <dgm:t>
        <a:bodyPr/>
        <a:lstStyle/>
        <a:p>
          <a:endParaRPr lang="en-US"/>
        </a:p>
      </dgm:t>
    </dgm:pt>
    <dgm:pt modelId="{1AEB711A-57FF-43FF-9AFF-B336B3C576E4}">
      <dgm:prSet/>
      <dgm:spPr/>
      <dgm:t>
        <a:bodyPr/>
        <a:lstStyle/>
        <a:p>
          <a:r>
            <a:rPr lang="en-US"/>
            <a:t>Used seaborn for comparative bar plots</a:t>
          </a:r>
        </a:p>
      </dgm:t>
    </dgm:pt>
    <dgm:pt modelId="{24C7F1DD-763B-4D66-B9AE-59ADCAC8030A}" type="parTrans" cxnId="{16BC529D-B123-42C3-BA21-956F6B9B48D3}">
      <dgm:prSet/>
      <dgm:spPr/>
      <dgm:t>
        <a:bodyPr/>
        <a:lstStyle/>
        <a:p>
          <a:endParaRPr lang="en-US"/>
        </a:p>
      </dgm:t>
    </dgm:pt>
    <dgm:pt modelId="{373CAD68-F321-46D4-9ABC-DA87473C0632}" type="sibTrans" cxnId="{16BC529D-B123-42C3-BA21-956F6B9B48D3}">
      <dgm:prSet/>
      <dgm:spPr/>
      <dgm:t>
        <a:bodyPr/>
        <a:lstStyle/>
        <a:p>
          <a:endParaRPr lang="en-US"/>
        </a:p>
      </dgm:t>
    </dgm:pt>
    <dgm:pt modelId="{86AC890F-8B12-4F49-AA76-8517138CCF5F}">
      <dgm:prSet/>
      <dgm:spPr/>
      <dgm:t>
        <a:bodyPr/>
        <a:lstStyle/>
        <a:p>
          <a:r>
            <a:rPr lang="en-US"/>
            <a:t>Genres like Pop, Hip-Hop dominate</a:t>
          </a:r>
        </a:p>
      </dgm:t>
    </dgm:pt>
    <dgm:pt modelId="{669592EA-62D2-40E4-AABE-B62592300D3E}" type="parTrans" cxnId="{09F9C567-019F-41A7-9D16-F54A3B5772D4}">
      <dgm:prSet/>
      <dgm:spPr/>
      <dgm:t>
        <a:bodyPr/>
        <a:lstStyle/>
        <a:p>
          <a:endParaRPr lang="en-US"/>
        </a:p>
      </dgm:t>
    </dgm:pt>
    <dgm:pt modelId="{C9E13046-11E4-49A3-A997-382DE10A3D27}" type="sibTrans" cxnId="{09F9C567-019F-41A7-9D16-F54A3B5772D4}">
      <dgm:prSet/>
      <dgm:spPr/>
      <dgm:t>
        <a:bodyPr/>
        <a:lstStyle/>
        <a:p>
          <a:endParaRPr lang="en-US"/>
        </a:p>
      </dgm:t>
    </dgm:pt>
    <dgm:pt modelId="{AD7BFCBA-9EF7-4FA9-AA79-8CD4B04BA85B}" type="pres">
      <dgm:prSet presAssocID="{A870C6D2-F571-4EF8-AD52-2DD030D09426}" presName="linear" presStyleCnt="0">
        <dgm:presLayoutVars>
          <dgm:animLvl val="lvl"/>
          <dgm:resizeHandles val="exact"/>
        </dgm:presLayoutVars>
      </dgm:prSet>
      <dgm:spPr/>
    </dgm:pt>
    <dgm:pt modelId="{A8793D02-D1A2-43D5-9924-28C8F2860115}" type="pres">
      <dgm:prSet presAssocID="{600A68D8-F976-4681-8C8A-D06FEA597EA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1ED8140-4A7D-4C39-A3D3-A27181F61D62}" type="pres">
      <dgm:prSet presAssocID="{3DB1089C-C3AD-4540-8087-A0ED1FBCC600}" presName="spacer" presStyleCnt="0"/>
      <dgm:spPr/>
    </dgm:pt>
    <dgm:pt modelId="{87249E10-5F69-456B-B0A8-74B0BE651AFE}" type="pres">
      <dgm:prSet presAssocID="{1AEB711A-57FF-43FF-9AFF-B336B3C576E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242E0A5-B8DA-428B-B0A2-ABB695630F73}" type="pres">
      <dgm:prSet presAssocID="{373CAD68-F321-46D4-9ABC-DA87473C0632}" presName="spacer" presStyleCnt="0"/>
      <dgm:spPr/>
    </dgm:pt>
    <dgm:pt modelId="{DE9F4732-3CC7-44F6-8B1A-475A84569601}" type="pres">
      <dgm:prSet presAssocID="{86AC890F-8B12-4F49-AA76-8517138CCF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9F9C567-019F-41A7-9D16-F54A3B5772D4}" srcId="{A870C6D2-F571-4EF8-AD52-2DD030D09426}" destId="{86AC890F-8B12-4F49-AA76-8517138CCF5F}" srcOrd="2" destOrd="0" parTransId="{669592EA-62D2-40E4-AABE-B62592300D3E}" sibTransId="{C9E13046-11E4-49A3-A997-382DE10A3D27}"/>
    <dgm:cxn modelId="{7FD05B51-9DFD-4F1D-8089-1D7DF33A90F2}" type="presOf" srcId="{86AC890F-8B12-4F49-AA76-8517138CCF5F}" destId="{DE9F4732-3CC7-44F6-8B1A-475A84569601}" srcOrd="0" destOrd="0" presId="urn:microsoft.com/office/officeart/2005/8/layout/vList2"/>
    <dgm:cxn modelId="{E96CB190-2D23-4360-B687-E2A0FA8ECFBD}" type="presOf" srcId="{600A68D8-F976-4681-8C8A-D06FEA597EA0}" destId="{A8793D02-D1A2-43D5-9924-28C8F2860115}" srcOrd="0" destOrd="0" presId="urn:microsoft.com/office/officeart/2005/8/layout/vList2"/>
    <dgm:cxn modelId="{16BC529D-B123-42C3-BA21-956F6B9B48D3}" srcId="{A870C6D2-F571-4EF8-AD52-2DD030D09426}" destId="{1AEB711A-57FF-43FF-9AFF-B336B3C576E4}" srcOrd="1" destOrd="0" parTransId="{24C7F1DD-763B-4D66-B9AE-59ADCAC8030A}" sibTransId="{373CAD68-F321-46D4-9ABC-DA87473C0632}"/>
    <dgm:cxn modelId="{548DBEC6-77C9-4B8F-9237-7C2C870AE2B0}" srcId="{A870C6D2-F571-4EF8-AD52-2DD030D09426}" destId="{600A68D8-F976-4681-8C8A-D06FEA597EA0}" srcOrd="0" destOrd="0" parTransId="{2E8EA64D-D68B-4CB1-AA49-8962AE4753B5}" sibTransId="{3DB1089C-C3AD-4540-8087-A0ED1FBCC600}"/>
    <dgm:cxn modelId="{705FD0E0-85AC-4D70-944A-8A07A807F498}" type="presOf" srcId="{1AEB711A-57FF-43FF-9AFF-B336B3C576E4}" destId="{87249E10-5F69-456B-B0A8-74B0BE651AFE}" srcOrd="0" destOrd="0" presId="urn:microsoft.com/office/officeart/2005/8/layout/vList2"/>
    <dgm:cxn modelId="{601266FC-F75A-4250-A27A-85D3B56258D0}" type="presOf" srcId="{A870C6D2-F571-4EF8-AD52-2DD030D09426}" destId="{AD7BFCBA-9EF7-4FA9-AA79-8CD4B04BA85B}" srcOrd="0" destOrd="0" presId="urn:microsoft.com/office/officeart/2005/8/layout/vList2"/>
    <dgm:cxn modelId="{04D87B52-308C-4C6F-A2F8-4D00F0EE5571}" type="presParOf" srcId="{AD7BFCBA-9EF7-4FA9-AA79-8CD4B04BA85B}" destId="{A8793D02-D1A2-43D5-9924-28C8F2860115}" srcOrd="0" destOrd="0" presId="urn:microsoft.com/office/officeart/2005/8/layout/vList2"/>
    <dgm:cxn modelId="{D3650BE0-410C-40D0-8B7C-C5C00E57CBDB}" type="presParOf" srcId="{AD7BFCBA-9EF7-4FA9-AA79-8CD4B04BA85B}" destId="{71ED8140-4A7D-4C39-A3D3-A27181F61D62}" srcOrd="1" destOrd="0" presId="urn:microsoft.com/office/officeart/2005/8/layout/vList2"/>
    <dgm:cxn modelId="{008CF3E3-09CF-4BA8-B24A-02FCD8213909}" type="presParOf" srcId="{AD7BFCBA-9EF7-4FA9-AA79-8CD4B04BA85B}" destId="{87249E10-5F69-456B-B0A8-74B0BE651AFE}" srcOrd="2" destOrd="0" presId="urn:microsoft.com/office/officeart/2005/8/layout/vList2"/>
    <dgm:cxn modelId="{FEFA8542-92D9-49A7-8EED-7272AA931F68}" type="presParOf" srcId="{AD7BFCBA-9EF7-4FA9-AA79-8CD4B04BA85B}" destId="{5242E0A5-B8DA-428B-B0A2-ABB695630F73}" srcOrd="3" destOrd="0" presId="urn:microsoft.com/office/officeart/2005/8/layout/vList2"/>
    <dgm:cxn modelId="{D852304E-E861-41F5-94B2-F9EC03218EC3}" type="presParOf" srcId="{AD7BFCBA-9EF7-4FA9-AA79-8CD4B04BA85B}" destId="{DE9F4732-3CC7-44F6-8B1A-475A8456960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1699873-65EE-4DC9-9D8D-7196CCE37D7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7D01DA6-2B31-4398-B194-25CB43FC0990}">
      <dgm:prSet/>
      <dgm:spPr/>
      <dgm:t>
        <a:bodyPr/>
        <a:lstStyle/>
        <a:p>
          <a:r>
            <a:rPr lang="en-US"/>
            <a:t>Analyzed using boxplot of monthly listeners</a:t>
          </a:r>
        </a:p>
      </dgm:t>
    </dgm:pt>
    <dgm:pt modelId="{341678DE-5479-4C64-958E-114545C07E74}" type="parTrans" cxnId="{B4611F44-9568-4038-8E6D-E3673C3AFD15}">
      <dgm:prSet/>
      <dgm:spPr/>
      <dgm:t>
        <a:bodyPr/>
        <a:lstStyle/>
        <a:p>
          <a:endParaRPr lang="en-US"/>
        </a:p>
      </dgm:t>
    </dgm:pt>
    <dgm:pt modelId="{7F6F3D23-7837-4AC5-B9F1-96C832C91311}" type="sibTrans" cxnId="{B4611F44-9568-4038-8E6D-E3673C3AFD15}">
      <dgm:prSet/>
      <dgm:spPr/>
      <dgm:t>
        <a:bodyPr/>
        <a:lstStyle/>
        <a:p>
          <a:endParaRPr lang="en-US"/>
        </a:p>
      </dgm:t>
    </dgm:pt>
    <dgm:pt modelId="{E3AA2E11-A48B-408F-911A-327813586605}">
      <dgm:prSet/>
      <dgm:spPr/>
      <dgm:t>
        <a:bodyPr/>
        <a:lstStyle/>
        <a:p>
          <a:r>
            <a:rPr lang="en-US"/>
            <a:t>Split by Genre and Country</a:t>
          </a:r>
        </a:p>
      </dgm:t>
    </dgm:pt>
    <dgm:pt modelId="{51ED006F-AAA9-426C-BCD3-3721B80E9DF6}" type="parTrans" cxnId="{917BDF89-FE4C-48C9-9B45-5D048B98C336}">
      <dgm:prSet/>
      <dgm:spPr/>
      <dgm:t>
        <a:bodyPr/>
        <a:lstStyle/>
        <a:p>
          <a:endParaRPr lang="en-US"/>
        </a:p>
      </dgm:t>
    </dgm:pt>
    <dgm:pt modelId="{E9CF990B-E67D-4B39-AB94-8F4FD29B05CC}" type="sibTrans" cxnId="{917BDF89-FE4C-48C9-9B45-5D048B98C336}">
      <dgm:prSet/>
      <dgm:spPr/>
      <dgm:t>
        <a:bodyPr/>
        <a:lstStyle/>
        <a:p>
          <a:endParaRPr lang="en-US"/>
        </a:p>
      </dgm:t>
    </dgm:pt>
    <dgm:pt modelId="{97E5E577-145D-48D4-99DB-CFD4D3080E2D}">
      <dgm:prSet/>
      <dgm:spPr/>
      <dgm:t>
        <a:bodyPr/>
        <a:lstStyle/>
        <a:p>
          <a:r>
            <a:rPr lang="en-US"/>
            <a:t>Revealed high listener retention in specific countries</a:t>
          </a:r>
        </a:p>
      </dgm:t>
    </dgm:pt>
    <dgm:pt modelId="{9D01FD06-B932-4652-8161-59D1BB317FC8}" type="parTrans" cxnId="{568064A5-588A-46C2-B30C-E12A0B662EEF}">
      <dgm:prSet/>
      <dgm:spPr/>
      <dgm:t>
        <a:bodyPr/>
        <a:lstStyle/>
        <a:p>
          <a:endParaRPr lang="en-US"/>
        </a:p>
      </dgm:t>
    </dgm:pt>
    <dgm:pt modelId="{7BFCC769-A58C-4E07-81C6-08577A10CB53}" type="sibTrans" cxnId="{568064A5-588A-46C2-B30C-E12A0B662EEF}">
      <dgm:prSet/>
      <dgm:spPr/>
      <dgm:t>
        <a:bodyPr/>
        <a:lstStyle/>
        <a:p>
          <a:endParaRPr lang="en-US"/>
        </a:p>
      </dgm:t>
    </dgm:pt>
    <dgm:pt modelId="{34E32391-4C33-4994-8CC3-E248B110BDE6}" type="pres">
      <dgm:prSet presAssocID="{81699873-65EE-4DC9-9D8D-7196CCE37D77}" presName="root" presStyleCnt="0">
        <dgm:presLayoutVars>
          <dgm:dir/>
          <dgm:resizeHandles val="exact"/>
        </dgm:presLayoutVars>
      </dgm:prSet>
      <dgm:spPr/>
    </dgm:pt>
    <dgm:pt modelId="{8DF9EE61-F2BA-4D2F-940D-CEA9DF02A3C3}" type="pres">
      <dgm:prSet presAssocID="{97D01DA6-2B31-4398-B194-25CB43FC0990}" presName="compNode" presStyleCnt="0"/>
      <dgm:spPr/>
    </dgm:pt>
    <dgm:pt modelId="{7B90FA0C-A9F4-4AB2-9509-228BAEF81288}" type="pres">
      <dgm:prSet presAssocID="{97D01DA6-2B31-4398-B194-25CB43FC099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56BA739-E01E-4CB4-AC91-4DD4E0FD87C8}" type="pres">
      <dgm:prSet presAssocID="{97D01DA6-2B31-4398-B194-25CB43FC0990}" presName="spaceRect" presStyleCnt="0"/>
      <dgm:spPr/>
    </dgm:pt>
    <dgm:pt modelId="{523B5307-1B59-4B91-A2FA-FCE3B523FB23}" type="pres">
      <dgm:prSet presAssocID="{97D01DA6-2B31-4398-B194-25CB43FC0990}" presName="textRect" presStyleLbl="revTx" presStyleIdx="0" presStyleCnt="3">
        <dgm:presLayoutVars>
          <dgm:chMax val="1"/>
          <dgm:chPref val="1"/>
        </dgm:presLayoutVars>
      </dgm:prSet>
      <dgm:spPr/>
    </dgm:pt>
    <dgm:pt modelId="{9CA6EA78-9AFF-4909-A748-2CD0386EA219}" type="pres">
      <dgm:prSet presAssocID="{7F6F3D23-7837-4AC5-B9F1-96C832C91311}" presName="sibTrans" presStyleCnt="0"/>
      <dgm:spPr/>
    </dgm:pt>
    <dgm:pt modelId="{3E53B16A-CD8C-4D36-A984-ECB79B5DB821}" type="pres">
      <dgm:prSet presAssocID="{E3AA2E11-A48B-408F-911A-327813586605}" presName="compNode" presStyleCnt="0"/>
      <dgm:spPr/>
    </dgm:pt>
    <dgm:pt modelId="{F4A7878E-5EEC-4E1A-9852-14D6A81574F5}" type="pres">
      <dgm:prSet presAssocID="{E3AA2E11-A48B-408F-911A-32781358660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usic"/>
        </a:ext>
      </dgm:extLst>
    </dgm:pt>
    <dgm:pt modelId="{0F9AE928-431D-420B-B346-9C027A977CAD}" type="pres">
      <dgm:prSet presAssocID="{E3AA2E11-A48B-408F-911A-327813586605}" presName="spaceRect" presStyleCnt="0"/>
      <dgm:spPr/>
    </dgm:pt>
    <dgm:pt modelId="{49FCB5AD-DD3B-4795-894E-FD9426E6C247}" type="pres">
      <dgm:prSet presAssocID="{E3AA2E11-A48B-408F-911A-327813586605}" presName="textRect" presStyleLbl="revTx" presStyleIdx="1" presStyleCnt="3">
        <dgm:presLayoutVars>
          <dgm:chMax val="1"/>
          <dgm:chPref val="1"/>
        </dgm:presLayoutVars>
      </dgm:prSet>
      <dgm:spPr/>
    </dgm:pt>
    <dgm:pt modelId="{1F7D2586-303B-430F-85DE-5E2DC18A53C9}" type="pres">
      <dgm:prSet presAssocID="{E9CF990B-E67D-4B39-AB94-8F4FD29B05CC}" presName="sibTrans" presStyleCnt="0"/>
      <dgm:spPr/>
    </dgm:pt>
    <dgm:pt modelId="{E640C81E-4F8A-499E-829C-69ED670C3AE1}" type="pres">
      <dgm:prSet presAssocID="{97E5E577-145D-48D4-99DB-CFD4D3080E2D}" presName="compNode" presStyleCnt="0"/>
      <dgm:spPr/>
    </dgm:pt>
    <dgm:pt modelId="{B48FEFFD-F283-4EE5-91BC-12CA1DE80311}" type="pres">
      <dgm:prSet presAssocID="{97E5E577-145D-48D4-99DB-CFD4D3080E2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Americas"/>
        </a:ext>
      </dgm:extLst>
    </dgm:pt>
    <dgm:pt modelId="{85057401-1B01-474C-AE23-74C926B3BEC8}" type="pres">
      <dgm:prSet presAssocID="{97E5E577-145D-48D4-99DB-CFD4D3080E2D}" presName="spaceRect" presStyleCnt="0"/>
      <dgm:spPr/>
    </dgm:pt>
    <dgm:pt modelId="{2BEB0F81-447C-42D4-9533-B13812DD103C}" type="pres">
      <dgm:prSet presAssocID="{97E5E577-145D-48D4-99DB-CFD4D3080E2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C1061E-59EF-4BED-B7ED-6A06A82D68F7}" type="presOf" srcId="{97E5E577-145D-48D4-99DB-CFD4D3080E2D}" destId="{2BEB0F81-447C-42D4-9533-B13812DD103C}" srcOrd="0" destOrd="0" presId="urn:microsoft.com/office/officeart/2018/2/layout/IconLabelList"/>
    <dgm:cxn modelId="{E4963C20-BF98-4862-B814-0A9AE0BE9502}" type="presOf" srcId="{81699873-65EE-4DC9-9D8D-7196CCE37D77}" destId="{34E32391-4C33-4994-8CC3-E248B110BDE6}" srcOrd="0" destOrd="0" presId="urn:microsoft.com/office/officeart/2018/2/layout/IconLabelList"/>
    <dgm:cxn modelId="{B4611F44-9568-4038-8E6D-E3673C3AFD15}" srcId="{81699873-65EE-4DC9-9D8D-7196CCE37D77}" destId="{97D01DA6-2B31-4398-B194-25CB43FC0990}" srcOrd="0" destOrd="0" parTransId="{341678DE-5479-4C64-958E-114545C07E74}" sibTransId="{7F6F3D23-7837-4AC5-B9F1-96C832C91311}"/>
    <dgm:cxn modelId="{4EE24888-101C-4064-A9CE-E0EB15CBABA6}" type="presOf" srcId="{E3AA2E11-A48B-408F-911A-327813586605}" destId="{49FCB5AD-DD3B-4795-894E-FD9426E6C247}" srcOrd="0" destOrd="0" presId="urn:microsoft.com/office/officeart/2018/2/layout/IconLabelList"/>
    <dgm:cxn modelId="{917BDF89-FE4C-48C9-9B45-5D048B98C336}" srcId="{81699873-65EE-4DC9-9D8D-7196CCE37D77}" destId="{E3AA2E11-A48B-408F-911A-327813586605}" srcOrd="1" destOrd="0" parTransId="{51ED006F-AAA9-426C-BCD3-3721B80E9DF6}" sibTransId="{E9CF990B-E67D-4B39-AB94-8F4FD29B05CC}"/>
    <dgm:cxn modelId="{568064A5-588A-46C2-B30C-E12A0B662EEF}" srcId="{81699873-65EE-4DC9-9D8D-7196CCE37D77}" destId="{97E5E577-145D-48D4-99DB-CFD4D3080E2D}" srcOrd="2" destOrd="0" parTransId="{9D01FD06-B932-4652-8161-59D1BB317FC8}" sibTransId="{7BFCC769-A58C-4E07-81C6-08577A10CB53}"/>
    <dgm:cxn modelId="{072D70C8-DB50-4AD4-91FA-FB447421D3BF}" type="presOf" srcId="{97D01DA6-2B31-4398-B194-25CB43FC0990}" destId="{523B5307-1B59-4B91-A2FA-FCE3B523FB23}" srcOrd="0" destOrd="0" presId="urn:microsoft.com/office/officeart/2018/2/layout/IconLabelList"/>
    <dgm:cxn modelId="{EF6C1FBB-914D-4B3D-B4F4-92E8A8E744BA}" type="presParOf" srcId="{34E32391-4C33-4994-8CC3-E248B110BDE6}" destId="{8DF9EE61-F2BA-4D2F-940D-CEA9DF02A3C3}" srcOrd="0" destOrd="0" presId="urn:microsoft.com/office/officeart/2018/2/layout/IconLabelList"/>
    <dgm:cxn modelId="{4FACEC0D-C8DE-4D14-AFA8-EDA0D2418212}" type="presParOf" srcId="{8DF9EE61-F2BA-4D2F-940D-CEA9DF02A3C3}" destId="{7B90FA0C-A9F4-4AB2-9509-228BAEF81288}" srcOrd="0" destOrd="0" presId="urn:microsoft.com/office/officeart/2018/2/layout/IconLabelList"/>
    <dgm:cxn modelId="{D4D327A7-4AD9-4ABF-A50E-0FD8A5504DE6}" type="presParOf" srcId="{8DF9EE61-F2BA-4D2F-940D-CEA9DF02A3C3}" destId="{956BA739-E01E-4CB4-AC91-4DD4E0FD87C8}" srcOrd="1" destOrd="0" presId="urn:microsoft.com/office/officeart/2018/2/layout/IconLabelList"/>
    <dgm:cxn modelId="{1D4D6620-B256-42BB-BEBA-3FB83B98EB60}" type="presParOf" srcId="{8DF9EE61-F2BA-4D2F-940D-CEA9DF02A3C3}" destId="{523B5307-1B59-4B91-A2FA-FCE3B523FB23}" srcOrd="2" destOrd="0" presId="urn:microsoft.com/office/officeart/2018/2/layout/IconLabelList"/>
    <dgm:cxn modelId="{0EA1549D-F1C7-429F-8F58-C27181065C7E}" type="presParOf" srcId="{34E32391-4C33-4994-8CC3-E248B110BDE6}" destId="{9CA6EA78-9AFF-4909-A748-2CD0386EA219}" srcOrd="1" destOrd="0" presId="urn:microsoft.com/office/officeart/2018/2/layout/IconLabelList"/>
    <dgm:cxn modelId="{5A183494-1965-437E-955E-9A2F5B38A187}" type="presParOf" srcId="{34E32391-4C33-4994-8CC3-E248B110BDE6}" destId="{3E53B16A-CD8C-4D36-A984-ECB79B5DB821}" srcOrd="2" destOrd="0" presId="urn:microsoft.com/office/officeart/2018/2/layout/IconLabelList"/>
    <dgm:cxn modelId="{C221D5CA-4582-4617-8DED-BAC4F3B96269}" type="presParOf" srcId="{3E53B16A-CD8C-4D36-A984-ECB79B5DB821}" destId="{F4A7878E-5EEC-4E1A-9852-14D6A81574F5}" srcOrd="0" destOrd="0" presId="urn:microsoft.com/office/officeart/2018/2/layout/IconLabelList"/>
    <dgm:cxn modelId="{1C877849-4E74-4F7D-BC53-5AFEB7D84441}" type="presParOf" srcId="{3E53B16A-CD8C-4D36-A984-ECB79B5DB821}" destId="{0F9AE928-431D-420B-B346-9C027A977CAD}" srcOrd="1" destOrd="0" presId="urn:microsoft.com/office/officeart/2018/2/layout/IconLabelList"/>
    <dgm:cxn modelId="{1E923A18-D2DD-4C8B-9A62-D990A722BA79}" type="presParOf" srcId="{3E53B16A-CD8C-4D36-A984-ECB79B5DB821}" destId="{49FCB5AD-DD3B-4795-894E-FD9426E6C247}" srcOrd="2" destOrd="0" presId="urn:microsoft.com/office/officeart/2018/2/layout/IconLabelList"/>
    <dgm:cxn modelId="{825742F4-448F-4605-A6B4-FCD47157F46E}" type="presParOf" srcId="{34E32391-4C33-4994-8CC3-E248B110BDE6}" destId="{1F7D2586-303B-430F-85DE-5E2DC18A53C9}" srcOrd="3" destOrd="0" presId="urn:microsoft.com/office/officeart/2018/2/layout/IconLabelList"/>
    <dgm:cxn modelId="{DA740878-E4DE-43DD-952C-03BE64195626}" type="presParOf" srcId="{34E32391-4C33-4994-8CC3-E248B110BDE6}" destId="{E640C81E-4F8A-499E-829C-69ED670C3AE1}" srcOrd="4" destOrd="0" presId="urn:microsoft.com/office/officeart/2018/2/layout/IconLabelList"/>
    <dgm:cxn modelId="{AE3D80DE-9CEF-4DC1-8E77-9910CF828553}" type="presParOf" srcId="{E640C81E-4F8A-499E-829C-69ED670C3AE1}" destId="{B48FEFFD-F283-4EE5-91BC-12CA1DE80311}" srcOrd="0" destOrd="0" presId="urn:microsoft.com/office/officeart/2018/2/layout/IconLabelList"/>
    <dgm:cxn modelId="{90B91C2E-C6DC-445B-9776-130E598F0342}" type="presParOf" srcId="{E640C81E-4F8A-499E-829C-69ED670C3AE1}" destId="{85057401-1B01-474C-AE23-74C926B3BEC8}" srcOrd="1" destOrd="0" presId="urn:microsoft.com/office/officeart/2018/2/layout/IconLabelList"/>
    <dgm:cxn modelId="{F1336AAD-BBA5-4F9E-A951-E08E26C4A39E}" type="presParOf" srcId="{E640C81E-4F8A-499E-829C-69ED670C3AE1}" destId="{2BEB0F81-447C-42D4-9533-B13812DD103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27916C-F96B-402F-B3D7-848298D47D2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DF1A359-0E22-479D-BA61-2D1D2F6139F8}">
      <dgm:prSet/>
      <dgm:spPr/>
      <dgm:t>
        <a:bodyPr/>
        <a:lstStyle/>
        <a:p>
          <a:r>
            <a:rPr lang="en-US"/>
            <a:t>Estimated revenue = Total Streams × $0.003</a:t>
          </a:r>
        </a:p>
      </dgm:t>
    </dgm:pt>
    <dgm:pt modelId="{9D63BEA9-A6C4-494E-8E99-F24E9687BFD5}" type="parTrans" cxnId="{A1C7A234-3067-4439-8EC6-5CBF990D0ED4}">
      <dgm:prSet/>
      <dgm:spPr/>
      <dgm:t>
        <a:bodyPr/>
        <a:lstStyle/>
        <a:p>
          <a:endParaRPr lang="en-US"/>
        </a:p>
      </dgm:t>
    </dgm:pt>
    <dgm:pt modelId="{EF45E802-942C-46E5-8A2F-8CA243908DEF}" type="sibTrans" cxnId="{A1C7A234-3067-4439-8EC6-5CBF990D0ED4}">
      <dgm:prSet/>
      <dgm:spPr/>
      <dgm:t>
        <a:bodyPr/>
        <a:lstStyle/>
        <a:p>
          <a:endParaRPr lang="en-US"/>
        </a:p>
      </dgm:t>
    </dgm:pt>
    <dgm:pt modelId="{37F46FED-E7F3-4DE8-92FE-63ADDC919353}">
      <dgm:prSet/>
      <dgm:spPr/>
      <dgm:t>
        <a:bodyPr/>
        <a:lstStyle/>
        <a:p>
          <a:r>
            <a:rPr lang="en-US"/>
            <a:t>Derived potential earnings by country</a:t>
          </a:r>
        </a:p>
      </dgm:t>
    </dgm:pt>
    <dgm:pt modelId="{9F1D4810-AACF-4192-B625-C81BD3AAFD22}" type="parTrans" cxnId="{2085205F-07F6-4B9E-B46F-92531D64EA7B}">
      <dgm:prSet/>
      <dgm:spPr/>
      <dgm:t>
        <a:bodyPr/>
        <a:lstStyle/>
        <a:p>
          <a:endParaRPr lang="en-US"/>
        </a:p>
      </dgm:t>
    </dgm:pt>
    <dgm:pt modelId="{0E925339-2138-408F-9F22-C0AAC6B18209}" type="sibTrans" cxnId="{2085205F-07F6-4B9E-B46F-92531D64EA7B}">
      <dgm:prSet/>
      <dgm:spPr/>
      <dgm:t>
        <a:bodyPr/>
        <a:lstStyle/>
        <a:p>
          <a:endParaRPr lang="en-US"/>
        </a:p>
      </dgm:t>
    </dgm:pt>
    <dgm:pt modelId="{148BC259-C40F-4404-ADA5-5E11747290DA}">
      <dgm:prSet/>
      <dgm:spPr/>
      <dgm:t>
        <a:bodyPr/>
        <a:lstStyle/>
        <a:p>
          <a:r>
            <a:rPr lang="en-US"/>
            <a:t>Helpful for strategic content investment</a:t>
          </a:r>
        </a:p>
      </dgm:t>
    </dgm:pt>
    <dgm:pt modelId="{1EB29236-9437-4D0B-A44B-6B75E2119B80}" type="parTrans" cxnId="{EC48AF3D-24AE-432C-8AA9-4B5F51FBA4EB}">
      <dgm:prSet/>
      <dgm:spPr/>
      <dgm:t>
        <a:bodyPr/>
        <a:lstStyle/>
        <a:p>
          <a:endParaRPr lang="en-US"/>
        </a:p>
      </dgm:t>
    </dgm:pt>
    <dgm:pt modelId="{0B8D84F9-0476-4166-95CE-E29E51B2FC96}" type="sibTrans" cxnId="{EC48AF3D-24AE-432C-8AA9-4B5F51FBA4EB}">
      <dgm:prSet/>
      <dgm:spPr/>
      <dgm:t>
        <a:bodyPr/>
        <a:lstStyle/>
        <a:p>
          <a:endParaRPr lang="en-US"/>
        </a:p>
      </dgm:t>
    </dgm:pt>
    <dgm:pt modelId="{D9207657-E196-4A87-8EA1-B3428B8B142A}" type="pres">
      <dgm:prSet presAssocID="{CD27916C-F96B-402F-B3D7-848298D47D20}" presName="root" presStyleCnt="0">
        <dgm:presLayoutVars>
          <dgm:dir/>
          <dgm:resizeHandles val="exact"/>
        </dgm:presLayoutVars>
      </dgm:prSet>
      <dgm:spPr/>
    </dgm:pt>
    <dgm:pt modelId="{8661AC48-D7C6-4EFA-A0CA-48A0D5585F21}" type="pres">
      <dgm:prSet presAssocID="{7DF1A359-0E22-479D-BA61-2D1D2F6139F8}" presName="compNode" presStyleCnt="0"/>
      <dgm:spPr/>
    </dgm:pt>
    <dgm:pt modelId="{EB994A6D-5235-426A-B06B-AA38B65CC972}" type="pres">
      <dgm:prSet presAssocID="{7DF1A359-0E22-479D-BA61-2D1D2F6139F8}" presName="bgRect" presStyleLbl="bgShp" presStyleIdx="0" presStyleCnt="3"/>
      <dgm:spPr/>
    </dgm:pt>
    <dgm:pt modelId="{609F9C3F-0E5F-4619-A0FC-448FD63FD0C3}" type="pres">
      <dgm:prSet presAssocID="{7DF1A359-0E22-479D-BA61-2D1D2F6139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7062ED83-8F2D-4632-A58B-C4E302FB9298}" type="pres">
      <dgm:prSet presAssocID="{7DF1A359-0E22-479D-BA61-2D1D2F6139F8}" presName="spaceRect" presStyleCnt="0"/>
      <dgm:spPr/>
    </dgm:pt>
    <dgm:pt modelId="{E0284DE4-5F39-4B38-B647-DC6B59EFD28F}" type="pres">
      <dgm:prSet presAssocID="{7DF1A359-0E22-479D-BA61-2D1D2F6139F8}" presName="parTx" presStyleLbl="revTx" presStyleIdx="0" presStyleCnt="3">
        <dgm:presLayoutVars>
          <dgm:chMax val="0"/>
          <dgm:chPref val="0"/>
        </dgm:presLayoutVars>
      </dgm:prSet>
      <dgm:spPr/>
    </dgm:pt>
    <dgm:pt modelId="{C1F93EBE-987E-4946-B7CC-0D6E5DEF762A}" type="pres">
      <dgm:prSet presAssocID="{EF45E802-942C-46E5-8A2F-8CA243908DEF}" presName="sibTrans" presStyleCnt="0"/>
      <dgm:spPr/>
    </dgm:pt>
    <dgm:pt modelId="{70F217CA-C255-4244-A331-FCFB900C2BE2}" type="pres">
      <dgm:prSet presAssocID="{37F46FED-E7F3-4DE8-92FE-63ADDC919353}" presName="compNode" presStyleCnt="0"/>
      <dgm:spPr/>
    </dgm:pt>
    <dgm:pt modelId="{8AF646D7-D5DE-4CFE-8C18-97C9125B2640}" type="pres">
      <dgm:prSet presAssocID="{37F46FED-E7F3-4DE8-92FE-63ADDC919353}" presName="bgRect" presStyleLbl="bgShp" presStyleIdx="1" presStyleCnt="3"/>
      <dgm:spPr/>
    </dgm:pt>
    <dgm:pt modelId="{2E29CFD3-EF8D-4E73-BA2C-EA7498432F4B}" type="pres">
      <dgm:prSet presAssocID="{37F46FED-E7F3-4DE8-92FE-63ADDC9193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268B484-2017-4C19-B470-E02F22E899BD}" type="pres">
      <dgm:prSet presAssocID="{37F46FED-E7F3-4DE8-92FE-63ADDC919353}" presName="spaceRect" presStyleCnt="0"/>
      <dgm:spPr/>
    </dgm:pt>
    <dgm:pt modelId="{5B5160C2-3DB9-46A2-B3CD-843B37B1AFCD}" type="pres">
      <dgm:prSet presAssocID="{37F46FED-E7F3-4DE8-92FE-63ADDC919353}" presName="parTx" presStyleLbl="revTx" presStyleIdx="1" presStyleCnt="3">
        <dgm:presLayoutVars>
          <dgm:chMax val="0"/>
          <dgm:chPref val="0"/>
        </dgm:presLayoutVars>
      </dgm:prSet>
      <dgm:spPr/>
    </dgm:pt>
    <dgm:pt modelId="{E5DBA6DB-3397-44EF-915F-C311178EB17D}" type="pres">
      <dgm:prSet presAssocID="{0E925339-2138-408F-9F22-C0AAC6B18209}" presName="sibTrans" presStyleCnt="0"/>
      <dgm:spPr/>
    </dgm:pt>
    <dgm:pt modelId="{FC1DDF21-DC82-4F5E-A82F-DF3551EC7815}" type="pres">
      <dgm:prSet presAssocID="{148BC259-C40F-4404-ADA5-5E11747290DA}" presName="compNode" presStyleCnt="0"/>
      <dgm:spPr/>
    </dgm:pt>
    <dgm:pt modelId="{146679E6-0050-4FA9-805A-FBFC37FA4CF9}" type="pres">
      <dgm:prSet presAssocID="{148BC259-C40F-4404-ADA5-5E11747290DA}" presName="bgRect" presStyleLbl="bgShp" presStyleIdx="2" presStyleCnt="3"/>
      <dgm:spPr/>
    </dgm:pt>
    <dgm:pt modelId="{3C8F69E7-AF22-407C-A5B3-A8E9915EA76A}" type="pres">
      <dgm:prSet presAssocID="{148BC259-C40F-4404-ADA5-5E11747290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D2915C2-5D1C-48FF-8A70-1DEF2A21D4D5}" type="pres">
      <dgm:prSet presAssocID="{148BC259-C40F-4404-ADA5-5E11747290DA}" presName="spaceRect" presStyleCnt="0"/>
      <dgm:spPr/>
    </dgm:pt>
    <dgm:pt modelId="{2AFD6844-04C6-44BC-A301-1E8D6335B8B0}" type="pres">
      <dgm:prSet presAssocID="{148BC259-C40F-4404-ADA5-5E11747290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1C7A234-3067-4439-8EC6-5CBF990D0ED4}" srcId="{CD27916C-F96B-402F-B3D7-848298D47D20}" destId="{7DF1A359-0E22-479D-BA61-2D1D2F6139F8}" srcOrd="0" destOrd="0" parTransId="{9D63BEA9-A6C4-494E-8E99-F24E9687BFD5}" sibTransId="{EF45E802-942C-46E5-8A2F-8CA243908DEF}"/>
    <dgm:cxn modelId="{EC48AF3D-24AE-432C-8AA9-4B5F51FBA4EB}" srcId="{CD27916C-F96B-402F-B3D7-848298D47D20}" destId="{148BC259-C40F-4404-ADA5-5E11747290DA}" srcOrd="2" destOrd="0" parTransId="{1EB29236-9437-4D0B-A44B-6B75E2119B80}" sibTransId="{0B8D84F9-0476-4166-95CE-E29E51B2FC96}"/>
    <dgm:cxn modelId="{2085205F-07F6-4B9E-B46F-92531D64EA7B}" srcId="{CD27916C-F96B-402F-B3D7-848298D47D20}" destId="{37F46FED-E7F3-4DE8-92FE-63ADDC919353}" srcOrd="1" destOrd="0" parTransId="{9F1D4810-AACF-4192-B625-C81BD3AAFD22}" sibTransId="{0E925339-2138-408F-9F22-C0AAC6B18209}"/>
    <dgm:cxn modelId="{D5C30778-51C5-47BD-B7E7-65B6F92A56F6}" type="presOf" srcId="{148BC259-C40F-4404-ADA5-5E11747290DA}" destId="{2AFD6844-04C6-44BC-A301-1E8D6335B8B0}" srcOrd="0" destOrd="0" presId="urn:microsoft.com/office/officeart/2018/2/layout/IconVerticalSolidList"/>
    <dgm:cxn modelId="{D4C52C8A-38B0-4610-A708-4B4C3BA251D4}" type="presOf" srcId="{CD27916C-F96B-402F-B3D7-848298D47D20}" destId="{D9207657-E196-4A87-8EA1-B3428B8B142A}" srcOrd="0" destOrd="0" presId="urn:microsoft.com/office/officeart/2018/2/layout/IconVerticalSolidList"/>
    <dgm:cxn modelId="{2BBA3CAB-F77C-4B4A-845D-1C2A01F1ADE1}" type="presOf" srcId="{37F46FED-E7F3-4DE8-92FE-63ADDC919353}" destId="{5B5160C2-3DB9-46A2-B3CD-843B37B1AFCD}" srcOrd="0" destOrd="0" presId="urn:microsoft.com/office/officeart/2018/2/layout/IconVerticalSolidList"/>
    <dgm:cxn modelId="{585506D5-593E-4E73-BA44-53621EE2960F}" type="presOf" srcId="{7DF1A359-0E22-479D-BA61-2D1D2F6139F8}" destId="{E0284DE4-5F39-4B38-B647-DC6B59EFD28F}" srcOrd="0" destOrd="0" presId="urn:microsoft.com/office/officeart/2018/2/layout/IconVerticalSolidList"/>
    <dgm:cxn modelId="{72B34F4A-F99D-46C0-A169-6D1E39D4BA82}" type="presParOf" srcId="{D9207657-E196-4A87-8EA1-B3428B8B142A}" destId="{8661AC48-D7C6-4EFA-A0CA-48A0D5585F21}" srcOrd="0" destOrd="0" presId="urn:microsoft.com/office/officeart/2018/2/layout/IconVerticalSolidList"/>
    <dgm:cxn modelId="{D1CCD492-F78D-47F5-8DFE-4FF21EB501FB}" type="presParOf" srcId="{8661AC48-D7C6-4EFA-A0CA-48A0D5585F21}" destId="{EB994A6D-5235-426A-B06B-AA38B65CC972}" srcOrd="0" destOrd="0" presId="urn:microsoft.com/office/officeart/2018/2/layout/IconVerticalSolidList"/>
    <dgm:cxn modelId="{445125A3-BB33-410C-95CC-4EA6AF979199}" type="presParOf" srcId="{8661AC48-D7C6-4EFA-A0CA-48A0D5585F21}" destId="{609F9C3F-0E5F-4619-A0FC-448FD63FD0C3}" srcOrd="1" destOrd="0" presId="urn:microsoft.com/office/officeart/2018/2/layout/IconVerticalSolidList"/>
    <dgm:cxn modelId="{B1FAC292-D429-4012-A8D7-75C7836EA3B8}" type="presParOf" srcId="{8661AC48-D7C6-4EFA-A0CA-48A0D5585F21}" destId="{7062ED83-8F2D-4632-A58B-C4E302FB9298}" srcOrd="2" destOrd="0" presId="urn:microsoft.com/office/officeart/2018/2/layout/IconVerticalSolidList"/>
    <dgm:cxn modelId="{C66FFF3F-04BF-4BA5-A57B-4E03855C8012}" type="presParOf" srcId="{8661AC48-D7C6-4EFA-A0CA-48A0D5585F21}" destId="{E0284DE4-5F39-4B38-B647-DC6B59EFD28F}" srcOrd="3" destOrd="0" presId="urn:microsoft.com/office/officeart/2018/2/layout/IconVerticalSolidList"/>
    <dgm:cxn modelId="{96F46B71-C77E-4C2E-80E8-3E7609A907A7}" type="presParOf" srcId="{D9207657-E196-4A87-8EA1-B3428B8B142A}" destId="{C1F93EBE-987E-4946-B7CC-0D6E5DEF762A}" srcOrd="1" destOrd="0" presId="urn:microsoft.com/office/officeart/2018/2/layout/IconVerticalSolidList"/>
    <dgm:cxn modelId="{8D077046-CCF2-43BA-A593-C71F03D82C14}" type="presParOf" srcId="{D9207657-E196-4A87-8EA1-B3428B8B142A}" destId="{70F217CA-C255-4244-A331-FCFB900C2BE2}" srcOrd="2" destOrd="0" presId="urn:microsoft.com/office/officeart/2018/2/layout/IconVerticalSolidList"/>
    <dgm:cxn modelId="{92261D68-5F34-4C11-BBDD-1BDF0FF65894}" type="presParOf" srcId="{70F217CA-C255-4244-A331-FCFB900C2BE2}" destId="{8AF646D7-D5DE-4CFE-8C18-97C9125B2640}" srcOrd="0" destOrd="0" presId="urn:microsoft.com/office/officeart/2018/2/layout/IconVerticalSolidList"/>
    <dgm:cxn modelId="{ADF766A7-3D94-418B-9397-2F55288AFD39}" type="presParOf" srcId="{70F217CA-C255-4244-A331-FCFB900C2BE2}" destId="{2E29CFD3-EF8D-4E73-BA2C-EA7498432F4B}" srcOrd="1" destOrd="0" presId="urn:microsoft.com/office/officeart/2018/2/layout/IconVerticalSolidList"/>
    <dgm:cxn modelId="{279D2F23-AC0C-431E-A7D8-6762F970A455}" type="presParOf" srcId="{70F217CA-C255-4244-A331-FCFB900C2BE2}" destId="{9268B484-2017-4C19-B470-E02F22E899BD}" srcOrd="2" destOrd="0" presId="urn:microsoft.com/office/officeart/2018/2/layout/IconVerticalSolidList"/>
    <dgm:cxn modelId="{FEE8321F-FDBA-4AAB-A031-95A5E5D5DDA9}" type="presParOf" srcId="{70F217CA-C255-4244-A331-FCFB900C2BE2}" destId="{5B5160C2-3DB9-46A2-B3CD-843B37B1AFCD}" srcOrd="3" destOrd="0" presId="urn:microsoft.com/office/officeart/2018/2/layout/IconVerticalSolidList"/>
    <dgm:cxn modelId="{AB708F31-279F-4C9A-91CB-A8BCD7923370}" type="presParOf" srcId="{D9207657-E196-4A87-8EA1-B3428B8B142A}" destId="{E5DBA6DB-3397-44EF-915F-C311178EB17D}" srcOrd="3" destOrd="0" presId="urn:microsoft.com/office/officeart/2018/2/layout/IconVerticalSolidList"/>
    <dgm:cxn modelId="{26A6F4E4-F912-4304-8706-DBC44D6B8392}" type="presParOf" srcId="{D9207657-E196-4A87-8EA1-B3428B8B142A}" destId="{FC1DDF21-DC82-4F5E-A82F-DF3551EC7815}" srcOrd="4" destOrd="0" presId="urn:microsoft.com/office/officeart/2018/2/layout/IconVerticalSolidList"/>
    <dgm:cxn modelId="{C6266ADE-F223-4C82-B695-BAC14678EB2E}" type="presParOf" srcId="{FC1DDF21-DC82-4F5E-A82F-DF3551EC7815}" destId="{146679E6-0050-4FA9-805A-FBFC37FA4CF9}" srcOrd="0" destOrd="0" presId="urn:microsoft.com/office/officeart/2018/2/layout/IconVerticalSolidList"/>
    <dgm:cxn modelId="{51907035-A989-429D-8269-714E258AE7FF}" type="presParOf" srcId="{FC1DDF21-DC82-4F5E-A82F-DF3551EC7815}" destId="{3C8F69E7-AF22-407C-A5B3-A8E9915EA76A}" srcOrd="1" destOrd="0" presId="urn:microsoft.com/office/officeart/2018/2/layout/IconVerticalSolidList"/>
    <dgm:cxn modelId="{63441F10-3E7D-4637-A15F-75ACF7D0C29F}" type="presParOf" srcId="{FC1DDF21-DC82-4F5E-A82F-DF3551EC7815}" destId="{5D2915C2-5D1C-48FF-8A70-1DEF2A21D4D5}" srcOrd="2" destOrd="0" presId="urn:microsoft.com/office/officeart/2018/2/layout/IconVerticalSolidList"/>
    <dgm:cxn modelId="{B2600035-DCB8-4696-82D1-566EC8D2EF7C}" type="presParOf" srcId="{FC1DDF21-DC82-4F5E-A82F-DF3551EC7815}" destId="{2AFD6844-04C6-44BC-A301-1E8D6335B8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BE3C8E7-650E-4CEF-BCE1-AF4788B1F4A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2DEFDC7-167D-452D-8C47-8566DF72D6FC}">
      <dgm:prSet/>
      <dgm:spPr/>
      <dgm:t>
        <a:bodyPr/>
        <a:lstStyle/>
        <a:p>
          <a:r>
            <a:rPr lang="en-US"/>
            <a:t>Pop &amp; Hip-Hop are globally dominant genres</a:t>
          </a:r>
        </a:p>
      </dgm:t>
    </dgm:pt>
    <dgm:pt modelId="{8114052E-8613-445D-862A-D42E4802231B}" type="parTrans" cxnId="{7BB25705-45FF-4C38-959D-55FEAE8547A9}">
      <dgm:prSet/>
      <dgm:spPr/>
      <dgm:t>
        <a:bodyPr/>
        <a:lstStyle/>
        <a:p>
          <a:endParaRPr lang="en-US"/>
        </a:p>
      </dgm:t>
    </dgm:pt>
    <dgm:pt modelId="{207D9A5F-34AA-43DC-BF0A-595F37B2C41A}" type="sibTrans" cxnId="{7BB25705-45FF-4C38-959D-55FEAE8547A9}">
      <dgm:prSet/>
      <dgm:spPr/>
      <dgm:t>
        <a:bodyPr/>
        <a:lstStyle/>
        <a:p>
          <a:endParaRPr lang="en-US"/>
        </a:p>
      </dgm:t>
    </dgm:pt>
    <dgm:pt modelId="{F96B2340-32BE-45F8-8787-DBAA26AA99D3}">
      <dgm:prSet/>
      <dgm:spPr/>
      <dgm:t>
        <a:bodyPr/>
        <a:lstStyle/>
        <a:p>
          <a:r>
            <a:rPr lang="en-US"/>
            <a:t>High skip rates in some countries suggest optimization needs</a:t>
          </a:r>
        </a:p>
      </dgm:t>
    </dgm:pt>
    <dgm:pt modelId="{1F0E1608-71CF-4A43-92F9-6B9D49EEAB0D}" type="parTrans" cxnId="{7B8D6BF4-85C0-4426-B3BB-E8BCAF4D5921}">
      <dgm:prSet/>
      <dgm:spPr/>
      <dgm:t>
        <a:bodyPr/>
        <a:lstStyle/>
        <a:p>
          <a:endParaRPr lang="en-US"/>
        </a:p>
      </dgm:t>
    </dgm:pt>
    <dgm:pt modelId="{CC30555B-E420-4014-8828-4319CBA4A02E}" type="sibTrans" cxnId="{7B8D6BF4-85C0-4426-B3BB-E8BCAF4D5921}">
      <dgm:prSet/>
      <dgm:spPr/>
      <dgm:t>
        <a:bodyPr/>
        <a:lstStyle/>
        <a:p>
          <a:endParaRPr lang="en-US"/>
        </a:p>
      </dgm:t>
    </dgm:pt>
    <dgm:pt modelId="{C1AAF676-E953-40C9-8EA3-9A4ED1B200A2}">
      <dgm:prSet/>
      <dgm:spPr/>
      <dgm:t>
        <a:bodyPr/>
        <a:lstStyle/>
        <a:p>
          <a:r>
            <a:rPr lang="en-US"/>
            <a:t>Listener engagement doesn't always translate to revenue</a:t>
          </a:r>
        </a:p>
      </dgm:t>
    </dgm:pt>
    <dgm:pt modelId="{AFE74CA5-F21B-42E6-99AD-04F0E657A713}" type="parTrans" cxnId="{CBBD8356-852E-4360-8A00-46CA425A66D0}">
      <dgm:prSet/>
      <dgm:spPr/>
      <dgm:t>
        <a:bodyPr/>
        <a:lstStyle/>
        <a:p>
          <a:endParaRPr lang="en-US"/>
        </a:p>
      </dgm:t>
    </dgm:pt>
    <dgm:pt modelId="{27135A98-F324-4CAF-93C2-9DAA3EDE36BE}" type="sibTrans" cxnId="{CBBD8356-852E-4360-8A00-46CA425A66D0}">
      <dgm:prSet/>
      <dgm:spPr/>
      <dgm:t>
        <a:bodyPr/>
        <a:lstStyle/>
        <a:p>
          <a:endParaRPr lang="en-US"/>
        </a:p>
      </dgm:t>
    </dgm:pt>
    <dgm:pt modelId="{781A6E66-94BD-4FF3-B3CD-137F7C9240EB}" type="pres">
      <dgm:prSet presAssocID="{3BE3C8E7-650E-4CEF-BCE1-AF4788B1F4AB}" presName="root" presStyleCnt="0">
        <dgm:presLayoutVars>
          <dgm:dir/>
          <dgm:resizeHandles val="exact"/>
        </dgm:presLayoutVars>
      </dgm:prSet>
      <dgm:spPr/>
    </dgm:pt>
    <dgm:pt modelId="{2F041BD8-B194-4EBD-BEF6-E17E8D8F2C0A}" type="pres">
      <dgm:prSet presAssocID="{52DEFDC7-167D-452D-8C47-8566DF72D6FC}" presName="compNode" presStyleCnt="0"/>
      <dgm:spPr/>
    </dgm:pt>
    <dgm:pt modelId="{BA19CD54-E415-41E1-9A14-B1278F8CC2A3}" type="pres">
      <dgm:prSet presAssocID="{52DEFDC7-167D-452D-8C47-8566DF72D6F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5DF3CA4E-27A3-42F7-9696-AC487FBFF4FA}" type="pres">
      <dgm:prSet presAssocID="{52DEFDC7-167D-452D-8C47-8566DF72D6FC}" presName="spaceRect" presStyleCnt="0"/>
      <dgm:spPr/>
    </dgm:pt>
    <dgm:pt modelId="{BFDDAEB0-D18E-442B-96F8-DB6C46155122}" type="pres">
      <dgm:prSet presAssocID="{52DEFDC7-167D-452D-8C47-8566DF72D6FC}" presName="textRect" presStyleLbl="revTx" presStyleIdx="0" presStyleCnt="3">
        <dgm:presLayoutVars>
          <dgm:chMax val="1"/>
          <dgm:chPref val="1"/>
        </dgm:presLayoutVars>
      </dgm:prSet>
      <dgm:spPr/>
    </dgm:pt>
    <dgm:pt modelId="{32C8F3A3-C523-4E18-A339-BFEEFA21D541}" type="pres">
      <dgm:prSet presAssocID="{207D9A5F-34AA-43DC-BF0A-595F37B2C41A}" presName="sibTrans" presStyleCnt="0"/>
      <dgm:spPr/>
    </dgm:pt>
    <dgm:pt modelId="{DBCB1D20-3E2A-441E-8C25-77A0172B01BC}" type="pres">
      <dgm:prSet presAssocID="{F96B2340-32BE-45F8-8787-DBAA26AA99D3}" presName="compNode" presStyleCnt="0"/>
      <dgm:spPr/>
    </dgm:pt>
    <dgm:pt modelId="{28D2414B-B364-4344-A933-124622369668}" type="pres">
      <dgm:prSet presAssocID="{F96B2340-32BE-45F8-8787-DBAA26AA99D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rth Globe Europe-Africa"/>
        </a:ext>
      </dgm:extLst>
    </dgm:pt>
    <dgm:pt modelId="{5FF11E72-313F-43E7-8D41-98BE01B37130}" type="pres">
      <dgm:prSet presAssocID="{F96B2340-32BE-45F8-8787-DBAA26AA99D3}" presName="spaceRect" presStyleCnt="0"/>
      <dgm:spPr/>
    </dgm:pt>
    <dgm:pt modelId="{AEB9E515-FED6-4B46-8FD5-C87DD9DD9A46}" type="pres">
      <dgm:prSet presAssocID="{F96B2340-32BE-45F8-8787-DBAA26AA99D3}" presName="textRect" presStyleLbl="revTx" presStyleIdx="1" presStyleCnt="3">
        <dgm:presLayoutVars>
          <dgm:chMax val="1"/>
          <dgm:chPref val="1"/>
        </dgm:presLayoutVars>
      </dgm:prSet>
      <dgm:spPr/>
    </dgm:pt>
    <dgm:pt modelId="{DE861FD5-C99B-46ED-972C-0527577D124D}" type="pres">
      <dgm:prSet presAssocID="{CC30555B-E420-4014-8828-4319CBA4A02E}" presName="sibTrans" presStyleCnt="0"/>
      <dgm:spPr/>
    </dgm:pt>
    <dgm:pt modelId="{414EA89F-6483-494A-92FC-6DCD972CAEB9}" type="pres">
      <dgm:prSet presAssocID="{C1AAF676-E953-40C9-8EA3-9A4ED1B200A2}" presName="compNode" presStyleCnt="0"/>
      <dgm:spPr/>
    </dgm:pt>
    <dgm:pt modelId="{C21CF8F4-8170-45B2-A4CF-B35C67D82555}" type="pres">
      <dgm:prSet presAssocID="{C1AAF676-E953-40C9-8EA3-9A4ED1B200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65AF6A9C-8E9F-48DC-B257-7377EA6B239F}" type="pres">
      <dgm:prSet presAssocID="{C1AAF676-E953-40C9-8EA3-9A4ED1B200A2}" presName="spaceRect" presStyleCnt="0"/>
      <dgm:spPr/>
    </dgm:pt>
    <dgm:pt modelId="{5BAB4465-EE2C-4F40-97AC-743DE0E98836}" type="pres">
      <dgm:prSet presAssocID="{C1AAF676-E953-40C9-8EA3-9A4ED1B200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B25705-45FF-4C38-959D-55FEAE8547A9}" srcId="{3BE3C8E7-650E-4CEF-BCE1-AF4788B1F4AB}" destId="{52DEFDC7-167D-452D-8C47-8566DF72D6FC}" srcOrd="0" destOrd="0" parTransId="{8114052E-8613-445D-862A-D42E4802231B}" sibTransId="{207D9A5F-34AA-43DC-BF0A-595F37B2C41A}"/>
    <dgm:cxn modelId="{86982D12-4F7A-4A4F-AACB-D7AF5DA842DA}" type="presOf" srcId="{C1AAF676-E953-40C9-8EA3-9A4ED1B200A2}" destId="{5BAB4465-EE2C-4F40-97AC-743DE0E98836}" srcOrd="0" destOrd="0" presId="urn:microsoft.com/office/officeart/2018/2/layout/IconLabelList"/>
    <dgm:cxn modelId="{75BB7175-27EC-4F37-8283-EAF88550EEAC}" type="presOf" srcId="{3BE3C8E7-650E-4CEF-BCE1-AF4788B1F4AB}" destId="{781A6E66-94BD-4FF3-B3CD-137F7C9240EB}" srcOrd="0" destOrd="0" presId="urn:microsoft.com/office/officeart/2018/2/layout/IconLabelList"/>
    <dgm:cxn modelId="{CBBD8356-852E-4360-8A00-46CA425A66D0}" srcId="{3BE3C8E7-650E-4CEF-BCE1-AF4788B1F4AB}" destId="{C1AAF676-E953-40C9-8EA3-9A4ED1B200A2}" srcOrd="2" destOrd="0" parTransId="{AFE74CA5-F21B-42E6-99AD-04F0E657A713}" sibTransId="{27135A98-F324-4CAF-93C2-9DAA3EDE36BE}"/>
    <dgm:cxn modelId="{B26AADC6-2E37-458C-A662-12AA3B56828A}" type="presOf" srcId="{F96B2340-32BE-45F8-8787-DBAA26AA99D3}" destId="{AEB9E515-FED6-4B46-8FD5-C87DD9DD9A46}" srcOrd="0" destOrd="0" presId="urn:microsoft.com/office/officeart/2018/2/layout/IconLabelList"/>
    <dgm:cxn modelId="{58742FCB-D6EC-4536-B58E-DB9F2C1D76EA}" type="presOf" srcId="{52DEFDC7-167D-452D-8C47-8566DF72D6FC}" destId="{BFDDAEB0-D18E-442B-96F8-DB6C46155122}" srcOrd="0" destOrd="0" presId="urn:microsoft.com/office/officeart/2018/2/layout/IconLabelList"/>
    <dgm:cxn modelId="{7B8D6BF4-85C0-4426-B3BB-E8BCAF4D5921}" srcId="{3BE3C8E7-650E-4CEF-BCE1-AF4788B1F4AB}" destId="{F96B2340-32BE-45F8-8787-DBAA26AA99D3}" srcOrd="1" destOrd="0" parTransId="{1F0E1608-71CF-4A43-92F9-6B9D49EEAB0D}" sibTransId="{CC30555B-E420-4014-8828-4319CBA4A02E}"/>
    <dgm:cxn modelId="{1129CC53-22E2-4607-8694-55CED62D1131}" type="presParOf" srcId="{781A6E66-94BD-4FF3-B3CD-137F7C9240EB}" destId="{2F041BD8-B194-4EBD-BEF6-E17E8D8F2C0A}" srcOrd="0" destOrd="0" presId="urn:microsoft.com/office/officeart/2018/2/layout/IconLabelList"/>
    <dgm:cxn modelId="{001465C5-3265-4EA1-BA59-04C5D321121E}" type="presParOf" srcId="{2F041BD8-B194-4EBD-BEF6-E17E8D8F2C0A}" destId="{BA19CD54-E415-41E1-9A14-B1278F8CC2A3}" srcOrd="0" destOrd="0" presId="urn:microsoft.com/office/officeart/2018/2/layout/IconLabelList"/>
    <dgm:cxn modelId="{FCAF65DE-0F0A-40FD-9D01-E1ECC052B0C3}" type="presParOf" srcId="{2F041BD8-B194-4EBD-BEF6-E17E8D8F2C0A}" destId="{5DF3CA4E-27A3-42F7-9696-AC487FBFF4FA}" srcOrd="1" destOrd="0" presId="urn:microsoft.com/office/officeart/2018/2/layout/IconLabelList"/>
    <dgm:cxn modelId="{BB2ADD3F-EA2D-40D6-89D1-5030825878A2}" type="presParOf" srcId="{2F041BD8-B194-4EBD-BEF6-E17E8D8F2C0A}" destId="{BFDDAEB0-D18E-442B-96F8-DB6C46155122}" srcOrd="2" destOrd="0" presId="urn:microsoft.com/office/officeart/2018/2/layout/IconLabelList"/>
    <dgm:cxn modelId="{25C7740F-454E-4B05-A98E-C4548EBE9CF8}" type="presParOf" srcId="{781A6E66-94BD-4FF3-B3CD-137F7C9240EB}" destId="{32C8F3A3-C523-4E18-A339-BFEEFA21D541}" srcOrd="1" destOrd="0" presId="urn:microsoft.com/office/officeart/2018/2/layout/IconLabelList"/>
    <dgm:cxn modelId="{179C893B-B1A3-444A-8E52-0A25F471EE80}" type="presParOf" srcId="{781A6E66-94BD-4FF3-B3CD-137F7C9240EB}" destId="{DBCB1D20-3E2A-441E-8C25-77A0172B01BC}" srcOrd="2" destOrd="0" presId="urn:microsoft.com/office/officeart/2018/2/layout/IconLabelList"/>
    <dgm:cxn modelId="{5DD57D44-7E27-445B-8A8C-FFFC16A43794}" type="presParOf" srcId="{DBCB1D20-3E2A-441E-8C25-77A0172B01BC}" destId="{28D2414B-B364-4344-A933-124622369668}" srcOrd="0" destOrd="0" presId="urn:microsoft.com/office/officeart/2018/2/layout/IconLabelList"/>
    <dgm:cxn modelId="{4270C35A-63B6-4CFB-B30C-6CA10B4B2DB5}" type="presParOf" srcId="{DBCB1D20-3E2A-441E-8C25-77A0172B01BC}" destId="{5FF11E72-313F-43E7-8D41-98BE01B37130}" srcOrd="1" destOrd="0" presId="urn:microsoft.com/office/officeart/2018/2/layout/IconLabelList"/>
    <dgm:cxn modelId="{87DAD040-ABF6-438F-BCFB-65B187C267E9}" type="presParOf" srcId="{DBCB1D20-3E2A-441E-8C25-77A0172B01BC}" destId="{AEB9E515-FED6-4B46-8FD5-C87DD9DD9A46}" srcOrd="2" destOrd="0" presId="urn:microsoft.com/office/officeart/2018/2/layout/IconLabelList"/>
    <dgm:cxn modelId="{BC90A4B8-1662-4C01-9070-07DF17783BA5}" type="presParOf" srcId="{781A6E66-94BD-4FF3-B3CD-137F7C9240EB}" destId="{DE861FD5-C99B-46ED-972C-0527577D124D}" srcOrd="3" destOrd="0" presId="urn:microsoft.com/office/officeart/2018/2/layout/IconLabelList"/>
    <dgm:cxn modelId="{B33865C9-2163-4F9A-85AB-45528D9F8E45}" type="presParOf" srcId="{781A6E66-94BD-4FF3-B3CD-137F7C9240EB}" destId="{414EA89F-6483-494A-92FC-6DCD972CAEB9}" srcOrd="4" destOrd="0" presId="urn:microsoft.com/office/officeart/2018/2/layout/IconLabelList"/>
    <dgm:cxn modelId="{EC46E043-517E-4F27-A72E-5C3531F56AD4}" type="presParOf" srcId="{414EA89F-6483-494A-92FC-6DCD972CAEB9}" destId="{C21CF8F4-8170-45B2-A4CF-B35C67D82555}" srcOrd="0" destOrd="0" presId="urn:microsoft.com/office/officeart/2018/2/layout/IconLabelList"/>
    <dgm:cxn modelId="{71594A7A-40DD-461A-BF02-880EEB1108D2}" type="presParOf" srcId="{414EA89F-6483-494A-92FC-6DCD972CAEB9}" destId="{65AF6A9C-8E9F-48DC-B257-7377EA6B239F}" srcOrd="1" destOrd="0" presId="urn:microsoft.com/office/officeart/2018/2/layout/IconLabelList"/>
    <dgm:cxn modelId="{F2590FEE-0057-4C71-912C-732CAD0F6E43}" type="presParOf" srcId="{414EA89F-6483-494A-92FC-6DCD972CAEB9}" destId="{5BAB4465-EE2C-4F40-97AC-743DE0E9883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B67EE8F-D760-46CF-B9C4-E362F72C4DA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6_2" csCatId="accent6" phldr="1"/>
      <dgm:spPr/>
      <dgm:t>
        <a:bodyPr/>
        <a:lstStyle/>
        <a:p>
          <a:endParaRPr lang="en-US"/>
        </a:p>
      </dgm:t>
    </dgm:pt>
    <dgm:pt modelId="{61A10AAF-D311-4E6E-BD0B-11DA8478212E}">
      <dgm:prSet/>
      <dgm:spPr/>
      <dgm:t>
        <a:bodyPr/>
        <a:lstStyle/>
        <a:p>
          <a:r>
            <a:rPr lang="en-US"/>
            <a:t>Invest in high-engagement artists for emerging markets</a:t>
          </a:r>
        </a:p>
      </dgm:t>
    </dgm:pt>
    <dgm:pt modelId="{9367198F-F787-4A88-9321-B6B291803770}" type="parTrans" cxnId="{3C21A115-1EDC-4507-8DAC-030DF7076D20}">
      <dgm:prSet/>
      <dgm:spPr/>
      <dgm:t>
        <a:bodyPr/>
        <a:lstStyle/>
        <a:p>
          <a:endParaRPr lang="en-US"/>
        </a:p>
      </dgm:t>
    </dgm:pt>
    <dgm:pt modelId="{23B1D1C8-9991-4CC7-B382-51232BC2BF36}" type="sibTrans" cxnId="{3C21A115-1EDC-4507-8DAC-030DF7076D20}">
      <dgm:prSet/>
      <dgm:spPr/>
      <dgm:t>
        <a:bodyPr/>
        <a:lstStyle/>
        <a:p>
          <a:endParaRPr lang="en-US"/>
        </a:p>
      </dgm:t>
    </dgm:pt>
    <dgm:pt modelId="{302FFD60-5907-48A1-AB72-0C3AC49F705A}">
      <dgm:prSet/>
      <dgm:spPr/>
      <dgm:t>
        <a:bodyPr/>
        <a:lstStyle/>
        <a:p>
          <a:r>
            <a:rPr lang="en-US"/>
            <a:t>Customize content by regional genre preference</a:t>
          </a:r>
        </a:p>
      </dgm:t>
    </dgm:pt>
    <dgm:pt modelId="{A98C7AE9-DB52-4039-B364-50748DF6B1E2}" type="parTrans" cxnId="{0626FE7A-AAC8-4A61-8C7D-74E06D57F0F4}">
      <dgm:prSet/>
      <dgm:spPr/>
      <dgm:t>
        <a:bodyPr/>
        <a:lstStyle/>
        <a:p>
          <a:endParaRPr lang="en-US"/>
        </a:p>
      </dgm:t>
    </dgm:pt>
    <dgm:pt modelId="{EA972EB5-712B-4830-81D6-CDD6057B1611}" type="sibTrans" cxnId="{0626FE7A-AAC8-4A61-8C7D-74E06D57F0F4}">
      <dgm:prSet/>
      <dgm:spPr/>
      <dgm:t>
        <a:bodyPr/>
        <a:lstStyle/>
        <a:p>
          <a:endParaRPr lang="en-US"/>
        </a:p>
      </dgm:t>
    </dgm:pt>
    <dgm:pt modelId="{3CE9CCB2-CBE9-43CA-BD6C-ED3D2330008D}">
      <dgm:prSet/>
      <dgm:spPr/>
      <dgm:t>
        <a:bodyPr/>
        <a:lstStyle/>
        <a:p>
          <a:r>
            <a:rPr lang="en-US"/>
            <a:t>Improve user experience to reduce skip rates</a:t>
          </a:r>
        </a:p>
      </dgm:t>
    </dgm:pt>
    <dgm:pt modelId="{9A29DF75-7FC7-413D-8EA8-E377D3F4F2EA}" type="parTrans" cxnId="{CD34137C-B25F-4996-9479-5A5680A90912}">
      <dgm:prSet/>
      <dgm:spPr/>
      <dgm:t>
        <a:bodyPr/>
        <a:lstStyle/>
        <a:p>
          <a:endParaRPr lang="en-US"/>
        </a:p>
      </dgm:t>
    </dgm:pt>
    <dgm:pt modelId="{A62C4BBA-E2AF-473F-A4F6-4B85F02B5816}" type="sibTrans" cxnId="{CD34137C-B25F-4996-9479-5A5680A90912}">
      <dgm:prSet/>
      <dgm:spPr/>
      <dgm:t>
        <a:bodyPr/>
        <a:lstStyle/>
        <a:p>
          <a:endParaRPr lang="en-US"/>
        </a:p>
      </dgm:t>
    </dgm:pt>
    <dgm:pt modelId="{42955C50-FD07-40FF-BE66-3DC806549892}" type="pres">
      <dgm:prSet presAssocID="{2B67EE8F-D760-46CF-B9C4-E362F72C4DA7}" presName="root" presStyleCnt="0">
        <dgm:presLayoutVars>
          <dgm:dir/>
          <dgm:resizeHandles val="exact"/>
        </dgm:presLayoutVars>
      </dgm:prSet>
      <dgm:spPr/>
    </dgm:pt>
    <dgm:pt modelId="{4E1DA635-CB03-4E9C-91D2-68669C40DB9A}" type="pres">
      <dgm:prSet presAssocID="{61A10AAF-D311-4E6E-BD0B-11DA8478212E}" presName="compNode" presStyleCnt="0"/>
      <dgm:spPr/>
    </dgm:pt>
    <dgm:pt modelId="{A56C97A5-2F3A-4497-9AE2-AEC4496FE5AE}" type="pres">
      <dgm:prSet presAssocID="{61A10AAF-D311-4E6E-BD0B-11DA8478212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asel"/>
        </a:ext>
      </dgm:extLst>
    </dgm:pt>
    <dgm:pt modelId="{5C01830D-4E82-4BCF-B610-7DA1E1468264}" type="pres">
      <dgm:prSet presAssocID="{61A10AAF-D311-4E6E-BD0B-11DA8478212E}" presName="spaceRect" presStyleCnt="0"/>
      <dgm:spPr/>
    </dgm:pt>
    <dgm:pt modelId="{64C351E0-2422-435A-88D5-EAE478AF3453}" type="pres">
      <dgm:prSet presAssocID="{61A10AAF-D311-4E6E-BD0B-11DA8478212E}" presName="textRect" presStyleLbl="revTx" presStyleIdx="0" presStyleCnt="3">
        <dgm:presLayoutVars>
          <dgm:chMax val="1"/>
          <dgm:chPref val="1"/>
        </dgm:presLayoutVars>
      </dgm:prSet>
      <dgm:spPr/>
    </dgm:pt>
    <dgm:pt modelId="{867F3502-D373-4E59-8F26-5AC84EEFB5F2}" type="pres">
      <dgm:prSet presAssocID="{23B1D1C8-9991-4CC7-B382-51232BC2BF36}" presName="sibTrans" presStyleCnt="0"/>
      <dgm:spPr/>
    </dgm:pt>
    <dgm:pt modelId="{01DF8272-99E7-484D-99F0-CC07B15C74D2}" type="pres">
      <dgm:prSet presAssocID="{302FFD60-5907-48A1-AB72-0C3AC49F705A}" presName="compNode" presStyleCnt="0"/>
      <dgm:spPr/>
    </dgm:pt>
    <dgm:pt modelId="{088B20E4-69B7-4D66-8C4C-511CABB6D277}" type="pres">
      <dgm:prSet presAssocID="{302FFD60-5907-48A1-AB72-0C3AC49F705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27CCC692-FF2A-4A11-B876-8F22F4F54539}" type="pres">
      <dgm:prSet presAssocID="{302FFD60-5907-48A1-AB72-0C3AC49F705A}" presName="spaceRect" presStyleCnt="0"/>
      <dgm:spPr/>
    </dgm:pt>
    <dgm:pt modelId="{DC932F59-15E6-4269-9CEB-76131AAA68E4}" type="pres">
      <dgm:prSet presAssocID="{302FFD60-5907-48A1-AB72-0C3AC49F705A}" presName="textRect" presStyleLbl="revTx" presStyleIdx="1" presStyleCnt="3">
        <dgm:presLayoutVars>
          <dgm:chMax val="1"/>
          <dgm:chPref val="1"/>
        </dgm:presLayoutVars>
      </dgm:prSet>
      <dgm:spPr/>
    </dgm:pt>
    <dgm:pt modelId="{D4864245-2CE1-49E6-9F07-D2E8D8B9F52D}" type="pres">
      <dgm:prSet presAssocID="{EA972EB5-712B-4830-81D6-CDD6057B1611}" presName="sibTrans" presStyleCnt="0"/>
      <dgm:spPr/>
    </dgm:pt>
    <dgm:pt modelId="{B6781DFA-B110-4DB7-9205-50AB6CD2F857}" type="pres">
      <dgm:prSet presAssocID="{3CE9CCB2-CBE9-43CA-BD6C-ED3D2330008D}" presName="compNode" presStyleCnt="0"/>
      <dgm:spPr/>
    </dgm:pt>
    <dgm:pt modelId="{8E653166-2FBD-49BF-961C-7D337A8EA9E1}" type="pres">
      <dgm:prSet presAssocID="{3CE9CCB2-CBE9-43CA-BD6C-ED3D2330008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E1F2E834-2D36-4727-B7FE-6784A8897E20}" type="pres">
      <dgm:prSet presAssocID="{3CE9CCB2-CBE9-43CA-BD6C-ED3D2330008D}" presName="spaceRect" presStyleCnt="0"/>
      <dgm:spPr/>
    </dgm:pt>
    <dgm:pt modelId="{68BD9439-F4F8-41BC-B56E-1CFB52368859}" type="pres">
      <dgm:prSet presAssocID="{3CE9CCB2-CBE9-43CA-BD6C-ED3D2330008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C21A115-1EDC-4507-8DAC-030DF7076D20}" srcId="{2B67EE8F-D760-46CF-B9C4-E362F72C4DA7}" destId="{61A10AAF-D311-4E6E-BD0B-11DA8478212E}" srcOrd="0" destOrd="0" parTransId="{9367198F-F787-4A88-9321-B6B291803770}" sibTransId="{23B1D1C8-9991-4CC7-B382-51232BC2BF36}"/>
    <dgm:cxn modelId="{0494A651-7404-478A-B701-880C611EA18A}" type="presOf" srcId="{61A10AAF-D311-4E6E-BD0B-11DA8478212E}" destId="{64C351E0-2422-435A-88D5-EAE478AF3453}" srcOrd="0" destOrd="0" presId="urn:microsoft.com/office/officeart/2018/2/layout/IconLabelList"/>
    <dgm:cxn modelId="{0626FE7A-AAC8-4A61-8C7D-74E06D57F0F4}" srcId="{2B67EE8F-D760-46CF-B9C4-E362F72C4DA7}" destId="{302FFD60-5907-48A1-AB72-0C3AC49F705A}" srcOrd="1" destOrd="0" parTransId="{A98C7AE9-DB52-4039-B364-50748DF6B1E2}" sibTransId="{EA972EB5-712B-4830-81D6-CDD6057B1611}"/>
    <dgm:cxn modelId="{CD34137C-B25F-4996-9479-5A5680A90912}" srcId="{2B67EE8F-D760-46CF-B9C4-E362F72C4DA7}" destId="{3CE9CCB2-CBE9-43CA-BD6C-ED3D2330008D}" srcOrd="2" destOrd="0" parTransId="{9A29DF75-7FC7-413D-8EA8-E377D3F4F2EA}" sibTransId="{A62C4BBA-E2AF-473F-A4F6-4B85F02B5816}"/>
    <dgm:cxn modelId="{7E5329A1-DFAD-4144-901F-B40B5213768A}" type="presOf" srcId="{3CE9CCB2-CBE9-43CA-BD6C-ED3D2330008D}" destId="{68BD9439-F4F8-41BC-B56E-1CFB52368859}" srcOrd="0" destOrd="0" presId="urn:microsoft.com/office/officeart/2018/2/layout/IconLabelList"/>
    <dgm:cxn modelId="{04FEB4AD-F308-4E26-B2AF-64A5D4659DBE}" type="presOf" srcId="{2B67EE8F-D760-46CF-B9C4-E362F72C4DA7}" destId="{42955C50-FD07-40FF-BE66-3DC806549892}" srcOrd="0" destOrd="0" presId="urn:microsoft.com/office/officeart/2018/2/layout/IconLabelList"/>
    <dgm:cxn modelId="{A09121D3-2894-4D90-8F41-3948B11663C4}" type="presOf" srcId="{302FFD60-5907-48A1-AB72-0C3AC49F705A}" destId="{DC932F59-15E6-4269-9CEB-76131AAA68E4}" srcOrd="0" destOrd="0" presId="urn:microsoft.com/office/officeart/2018/2/layout/IconLabelList"/>
    <dgm:cxn modelId="{4DCC6860-9A96-490A-B779-9305FEF1C481}" type="presParOf" srcId="{42955C50-FD07-40FF-BE66-3DC806549892}" destId="{4E1DA635-CB03-4E9C-91D2-68669C40DB9A}" srcOrd="0" destOrd="0" presId="urn:microsoft.com/office/officeart/2018/2/layout/IconLabelList"/>
    <dgm:cxn modelId="{A1EE3263-7ABC-44B1-9CD1-6ACFB53BE5CE}" type="presParOf" srcId="{4E1DA635-CB03-4E9C-91D2-68669C40DB9A}" destId="{A56C97A5-2F3A-4497-9AE2-AEC4496FE5AE}" srcOrd="0" destOrd="0" presId="urn:microsoft.com/office/officeart/2018/2/layout/IconLabelList"/>
    <dgm:cxn modelId="{5CDE52A0-EA41-454C-BEFD-D2A0600D7462}" type="presParOf" srcId="{4E1DA635-CB03-4E9C-91D2-68669C40DB9A}" destId="{5C01830D-4E82-4BCF-B610-7DA1E1468264}" srcOrd="1" destOrd="0" presId="urn:microsoft.com/office/officeart/2018/2/layout/IconLabelList"/>
    <dgm:cxn modelId="{5C2D6060-5358-4EBA-91AD-48A2542A2C4A}" type="presParOf" srcId="{4E1DA635-CB03-4E9C-91D2-68669C40DB9A}" destId="{64C351E0-2422-435A-88D5-EAE478AF3453}" srcOrd="2" destOrd="0" presId="urn:microsoft.com/office/officeart/2018/2/layout/IconLabelList"/>
    <dgm:cxn modelId="{668A04A7-1AE6-4B77-9F36-B8F511715834}" type="presParOf" srcId="{42955C50-FD07-40FF-BE66-3DC806549892}" destId="{867F3502-D373-4E59-8F26-5AC84EEFB5F2}" srcOrd="1" destOrd="0" presId="urn:microsoft.com/office/officeart/2018/2/layout/IconLabelList"/>
    <dgm:cxn modelId="{9782CABA-F37F-4B8F-97BD-6EDE89F66CD7}" type="presParOf" srcId="{42955C50-FD07-40FF-BE66-3DC806549892}" destId="{01DF8272-99E7-484D-99F0-CC07B15C74D2}" srcOrd="2" destOrd="0" presId="urn:microsoft.com/office/officeart/2018/2/layout/IconLabelList"/>
    <dgm:cxn modelId="{A3023A8B-10BB-4D3F-BB3F-A0BA231A819B}" type="presParOf" srcId="{01DF8272-99E7-484D-99F0-CC07B15C74D2}" destId="{088B20E4-69B7-4D66-8C4C-511CABB6D277}" srcOrd="0" destOrd="0" presId="urn:microsoft.com/office/officeart/2018/2/layout/IconLabelList"/>
    <dgm:cxn modelId="{0CD0BCBE-D4C0-4213-8CE2-8CEB3FE73725}" type="presParOf" srcId="{01DF8272-99E7-484D-99F0-CC07B15C74D2}" destId="{27CCC692-FF2A-4A11-B876-8F22F4F54539}" srcOrd="1" destOrd="0" presId="urn:microsoft.com/office/officeart/2018/2/layout/IconLabelList"/>
    <dgm:cxn modelId="{E6806B45-DB2C-4069-B968-E5172E36EE76}" type="presParOf" srcId="{01DF8272-99E7-484D-99F0-CC07B15C74D2}" destId="{DC932F59-15E6-4269-9CEB-76131AAA68E4}" srcOrd="2" destOrd="0" presId="urn:microsoft.com/office/officeart/2018/2/layout/IconLabelList"/>
    <dgm:cxn modelId="{0C8FD5C0-EDC9-45A6-B982-F9D81C1D52A4}" type="presParOf" srcId="{42955C50-FD07-40FF-BE66-3DC806549892}" destId="{D4864245-2CE1-49E6-9F07-D2E8D8B9F52D}" srcOrd="3" destOrd="0" presId="urn:microsoft.com/office/officeart/2018/2/layout/IconLabelList"/>
    <dgm:cxn modelId="{DCD22C35-A1BF-41BA-A775-3899813C0C96}" type="presParOf" srcId="{42955C50-FD07-40FF-BE66-3DC806549892}" destId="{B6781DFA-B110-4DB7-9205-50AB6CD2F857}" srcOrd="4" destOrd="0" presId="urn:microsoft.com/office/officeart/2018/2/layout/IconLabelList"/>
    <dgm:cxn modelId="{927B9EF8-CB2E-49A0-915E-CBFD4539FB6B}" type="presParOf" srcId="{B6781DFA-B110-4DB7-9205-50AB6CD2F857}" destId="{8E653166-2FBD-49BF-961C-7D337A8EA9E1}" srcOrd="0" destOrd="0" presId="urn:microsoft.com/office/officeart/2018/2/layout/IconLabelList"/>
    <dgm:cxn modelId="{A8D26DCB-4896-420D-93E4-B57D4B8DAE6B}" type="presParOf" srcId="{B6781DFA-B110-4DB7-9205-50AB6CD2F857}" destId="{E1F2E834-2D36-4727-B7FE-6784A8897E20}" srcOrd="1" destOrd="0" presId="urn:microsoft.com/office/officeart/2018/2/layout/IconLabelList"/>
    <dgm:cxn modelId="{87AF3586-4B85-42A9-BFC4-D8B119BEC69B}" type="presParOf" srcId="{B6781DFA-B110-4DB7-9205-50AB6CD2F857}" destId="{68BD9439-F4F8-41BC-B56E-1CFB523688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AA245-298A-44EE-9CBC-AC04BC5FC9D7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377EB2-A638-46D7-AC0F-BB82986ECA64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06777-4375-409A-BB26-AA797C7EE02F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Objective: Analyze Spotify streaming trends and forecast insights</a:t>
          </a:r>
        </a:p>
      </dsp:txBody>
      <dsp:txXfrm>
        <a:off x="46529" y="2703902"/>
        <a:ext cx="2418750" cy="720000"/>
      </dsp:txXfrm>
    </dsp:sp>
    <dsp:sp modelId="{5BB4DF95-D1E0-4B1B-833A-E1B6CEC8AF95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E7082-E032-4D25-B3BA-C736A6BE7EED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4B135-F0F2-413F-8BBB-B44817B740F0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Tools: Python, Pandas, Seaborn, Matplotlib</a:t>
          </a:r>
        </a:p>
      </dsp:txBody>
      <dsp:txXfrm>
        <a:off x="2888560" y="2703902"/>
        <a:ext cx="2418750" cy="720000"/>
      </dsp:txXfrm>
    </dsp:sp>
    <dsp:sp modelId="{D7CFF890-BFDD-4B69-A852-DD4D326D203B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3F810A-3F8F-487E-AB3D-6D25D684D99B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B2060-D418-47EE-BB9E-4E5DE082FE7B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Platform: Jupyter Notebook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A6200B-FD3E-4FB1-9C2F-E8458A2C16F9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EF99D-188A-431F-9B7F-4B2C77A5E93A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500 records of global Spotify streaming data</a:t>
          </a:r>
        </a:p>
      </dsp:txBody>
      <dsp:txXfrm>
        <a:off x="78583" y="2435142"/>
        <a:ext cx="2399612" cy="720000"/>
      </dsp:txXfrm>
    </dsp:sp>
    <dsp:sp modelId="{39C82D22-13E2-4D9D-AC19-D99C7C9A22C1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C28FC-0852-4B57-AEC8-82E692FBD731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Features: Country, Artist, Genre, Streams, Listeners, Skip Rate</a:t>
          </a:r>
        </a:p>
      </dsp:txBody>
      <dsp:txXfrm>
        <a:off x="2898129" y="2435142"/>
        <a:ext cx="2399612" cy="720000"/>
      </dsp:txXfrm>
    </dsp:sp>
    <dsp:sp modelId="{8B79A562-BA8F-4500-B0BA-92B2CD6EB7E0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1E0FD-293D-4A01-92DC-F34F89DED991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Time period: 2018–2023</a:t>
          </a:r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1A526-3D29-4D43-8A83-2B4DA6CCBE04}">
      <dsp:nvSpPr>
        <dsp:cNvPr id="0" name=""/>
        <dsp:cNvSpPr/>
      </dsp:nvSpPr>
      <dsp:spPr>
        <a:xfrm>
          <a:off x="441146" y="55156"/>
          <a:ext cx="1303875" cy="13038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5116FE-0088-4970-AB3B-C535F54DC2D4}">
      <dsp:nvSpPr>
        <dsp:cNvPr id="0" name=""/>
        <dsp:cNvSpPr/>
      </dsp:nvSpPr>
      <dsp:spPr>
        <a:xfrm>
          <a:off x="719021" y="333031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D3449-FA0D-49BB-9731-46DDFB7EE32C}">
      <dsp:nvSpPr>
        <dsp:cNvPr id="0" name=""/>
        <dsp:cNvSpPr/>
      </dsp:nvSpPr>
      <dsp:spPr>
        <a:xfrm>
          <a:off x="24333" y="1765156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Highest number of song releases observed in 2020</a:t>
          </a:r>
        </a:p>
      </dsp:txBody>
      <dsp:txXfrm>
        <a:off x="24333" y="1765156"/>
        <a:ext cx="2137500" cy="720000"/>
      </dsp:txXfrm>
    </dsp:sp>
    <dsp:sp modelId="{0B954B25-E737-429F-9FC8-654E3DD3C456}">
      <dsp:nvSpPr>
        <dsp:cNvPr id="0" name=""/>
        <dsp:cNvSpPr/>
      </dsp:nvSpPr>
      <dsp:spPr>
        <a:xfrm>
          <a:off x="2952708" y="55156"/>
          <a:ext cx="1303875" cy="13038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6C7A3-2228-41DD-A1CD-F583449D3698}">
      <dsp:nvSpPr>
        <dsp:cNvPr id="0" name=""/>
        <dsp:cNvSpPr/>
      </dsp:nvSpPr>
      <dsp:spPr>
        <a:xfrm>
          <a:off x="3230583" y="333031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977D69-0C23-404F-B855-A12CCB6F3BAC}">
      <dsp:nvSpPr>
        <dsp:cNvPr id="0" name=""/>
        <dsp:cNvSpPr/>
      </dsp:nvSpPr>
      <dsp:spPr>
        <a:xfrm>
          <a:off x="2535896" y="1765156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Gradual increase in content from 2018 to 2023</a:t>
          </a:r>
        </a:p>
      </dsp:txBody>
      <dsp:txXfrm>
        <a:off x="2535896" y="1765156"/>
        <a:ext cx="2137500" cy="720000"/>
      </dsp:txXfrm>
    </dsp:sp>
    <dsp:sp modelId="{FDFEB61D-914E-4B22-B571-B65CCC9A5B4D}">
      <dsp:nvSpPr>
        <dsp:cNvPr id="0" name=""/>
        <dsp:cNvSpPr/>
      </dsp:nvSpPr>
      <dsp:spPr>
        <a:xfrm>
          <a:off x="1696927" y="3019531"/>
          <a:ext cx="1303875" cy="130387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C47FDA-2A27-44DD-B604-29706D927C2D}">
      <dsp:nvSpPr>
        <dsp:cNvPr id="0" name=""/>
        <dsp:cNvSpPr/>
      </dsp:nvSpPr>
      <dsp:spPr>
        <a:xfrm>
          <a:off x="1974802" y="3297406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C3EC2-34E7-4684-9458-E0A9CD23069F}">
      <dsp:nvSpPr>
        <dsp:cNvPr id="0" name=""/>
        <dsp:cNvSpPr/>
      </dsp:nvSpPr>
      <dsp:spPr>
        <a:xfrm>
          <a:off x="1280115" y="4729531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visualized using a bar chart</a:t>
          </a:r>
        </a:p>
      </dsp:txBody>
      <dsp:txXfrm>
        <a:off x="1280115" y="4729531"/>
        <a:ext cx="213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46D344-4132-40BF-B62A-4976A6EFDD00}">
      <dsp:nvSpPr>
        <dsp:cNvPr id="0" name=""/>
        <dsp:cNvSpPr/>
      </dsp:nvSpPr>
      <dsp:spPr>
        <a:xfrm rot="5400000">
          <a:off x="1877297" y="906794"/>
          <a:ext cx="1232955" cy="107267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Artists ranked by total streams in each country</a:t>
          </a:r>
        </a:p>
      </dsp:txBody>
      <dsp:txXfrm rot="-5400000">
        <a:off x="2124597" y="1018787"/>
        <a:ext cx="738354" cy="848685"/>
      </dsp:txXfrm>
    </dsp:sp>
    <dsp:sp modelId="{4AAE2CF3-1508-4CF8-9F4C-80ED2964D3D7}">
      <dsp:nvSpPr>
        <dsp:cNvPr id="0" name=""/>
        <dsp:cNvSpPr/>
      </dsp:nvSpPr>
      <dsp:spPr>
        <a:xfrm>
          <a:off x="3062660" y="1073243"/>
          <a:ext cx="1375977" cy="73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AF62D0-6749-4A0D-84DD-37010FDA29BB}">
      <dsp:nvSpPr>
        <dsp:cNvPr id="0" name=""/>
        <dsp:cNvSpPr/>
      </dsp:nvSpPr>
      <dsp:spPr>
        <a:xfrm rot="5400000">
          <a:off x="718812" y="906794"/>
          <a:ext cx="1232955" cy="107267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66112" y="1018787"/>
        <a:ext cx="738354" cy="848685"/>
      </dsp:txXfrm>
    </dsp:sp>
    <dsp:sp modelId="{301037C8-0688-4738-8416-06D5FFF87CEE}">
      <dsp:nvSpPr>
        <dsp:cNvPr id="0" name=""/>
        <dsp:cNvSpPr/>
      </dsp:nvSpPr>
      <dsp:spPr>
        <a:xfrm rot="5400000">
          <a:off x="1295835" y="1953326"/>
          <a:ext cx="1232955" cy="107267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Used groupby and sorting for analysis</a:t>
          </a:r>
        </a:p>
      </dsp:txBody>
      <dsp:txXfrm rot="-5400000">
        <a:off x="1543135" y="2065319"/>
        <a:ext cx="738354" cy="848685"/>
      </dsp:txXfrm>
    </dsp:sp>
    <dsp:sp modelId="{B28603A1-9DF3-40DD-BBA2-B5CD3D74189B}">
      <dsp:nvSpPr>
        <dsp:cNvPr id="0" name=""/>
        <dsp:cNvSpPr/>
      </dsp:nvSpPr>
      <dsp:spPr>
        <a:xfrm>
          <a:off x="0" y="2119775"/>
          <a:ext cx="1331591" cy="73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E2C880-01EA-4E87-AE97-D0F5858E38F8}">
      <dsp:nvSpPr>
        <dsp:cNvPr id="0" name=""/>
        <dsp:cNvSpPr/>
      </dsp:nvSpPr>
      <dsp:spPr>
        <a:xfrm rot="5400000">
          <a:off x="2454320" y="1953326"/>
          <a:ext cx="1232955" cy="107267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701620" y="2065319"/>
        <a:ext cx="738354" cy="848685"/>
      </dsp:txXfrm>
    </dsp:sp>
    <dsp:sp modelId="{0D96DA35-A72A-4667-B41D-A72B62627F2A}">
      <dsp:nvSpPr>
        <dsp:cNvPr id="0" name=""/>
        <dsp:cNvSpPr/>
      </dsp:nvSpPr>
      <dsp:spPr>
        <a:xfrm rot="5400000">
          <a:off x="1877297" y="2999858"/>
          <a:ext cx="1232955" cy="107267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Visualization with seaborn barplot</a:t>
          </a:r>
        </a:p>
      </dsp:txBody>
      <dsp:txXfrm rot="-5400000">
        <a:off x="2124597" y="3111851"/>
        <a:ext cx="738354" cy="848685"/>
      </dsp:txXfrm>
    </dsp:sp>
    <dsp:sp modelId="{B8224CC8-4048-410C-ABC4-1888614D6AEF}">
      <dsp:nvSpPr>
        <dsp:cNvPr id="0" name=""/>
        <dsp:cNvSpPr/>
      </dsp:nvSpPr>
      <dsp:spPr>
        <a:xfrm>
          <a:off x="3062660" y="3166307"/>
          <a:ext cx="1375977" cy="7397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A4EDC4-98F4-46BF-9D11-C9CAE440AC40}">
      <dsp:nvSpPr>
        <dsp:cNvPr id="0" name=""/>
        <dsp:cNvSpPr/>
      </dsp:nvSpPr>
      <dsp:spPr>
        <a:xfrm rot="5400000">
          <a:off x="718812" y="2999858"/>
          <a:ext cx="1232955" cy="1072670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966112" y="3111851"/>
        <a:ext cx="738354" cy="84868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793D02-D1A2-43D5-9924-28C8F2860115}">
      <dsp:nvSpPr>
        <dsp:cNvPr id="0" name=""/>
        <dsp:cNvSpPr/>
      </dsp:nvSpPr>
      <dsp:spPr>
        <a:xfrm>
          <a:off x="0" y="793073"/>
          <a:ext cx="4683949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Identified most streamed genre per country</a:t>
          </a:r>
        </a:p>
      </dsp:txBody>
      <dsp:txXfrm>
        <a:off x="62141" y="855214"/>
        <a:ext cx="4559667" cy="1148678"/>
      </dsp:txXfrm>
    </dsp:sp>
    <dsp:sp modelId="{87249E10-5F69-456B-B0A8-74B0BE651AFE}">
      <dsp:nvSpPr>
        <dsp:cNvPr id="0" name=""/>
        <dsp:cNvSpPr/>
      </dsp:nvSpPr>
      <dsp:spPr>
        <a:xfrm>
          <a:off x="0" y="2158193"/>
          <a:ext cx="4683949" cy="127296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Used seaborn for comparative bar plots</a:t>
          </a:r>
        </a:p>
      </dsp:txBody>
      <dsp:txXfrm>
        <a:off x="62141" y="2220334"/>
        <a:ext cx="4559667" cy="1148678"/>
      </dsp:txXfrm>
    </dsp:sp>
    <dsp:sp modelId="{DE9F4732-3CC7-44F6-8B1A-475A84569601}">
      <dsp:nvSpPr>
        <dsp:cNvPr id="0" name=""/>
        <dsp:cNvSpPr/>
      </dsp:nvSpPr>
      <dsp:spPr>
        <a:xfrm>
          <a:off x="0" y="3523313"/>
          <a:ext cx="4683949" cy="12729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Genres like Pop, Hip-Hop dominate</a:t>
          </a:r>
        </a:p>
      </dsp:txBody>
      <dsp:txXfrm>
        <a:off x="62141" y="3585454"/>
        <a:ext cx="4559667" cy="11486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90FA0C-A9F4-4AB2-9509-228BAEF81288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3B5307-1B59-4B91-A2FA-FCE3B523FB23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Analyzed using boxplot of monthly listeners</a:t>
          </a:r>
        </a:p>
      </dsp:txBody>
      <dsp:txXfrm>
        <a:off x="78583" y="2435142"/>
        <a:ext cx="2399612" cy="720000"/>
      </dsp:txXfrm>
    </dsp:sp>
    <dsp:sp modelId="{F4A7878E-5EEC-4E1A-9852-14D6A81574F5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CB5AD-DD3B-4795-894E-FD9426E6C247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Split by Genre and Country</a:t>
          </a:r>
        </a:p>
      </dsp:txBody>
      <dsp:txXfrm>
        <a:off x="2898129" y="2435142"/>
        <a:ext cx="2399612" cy="720000"/>
      </dsp:txXfrm>
    </dsp:sp>
    <dsp:sp modelId="{B48FEFFD-F283-4EE5-91BC-12CA1DE80311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EB0F81-447C-42D4-9533-B13812DD103C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Revealed high listener retention in specific countries</a:t>
          </a:r>
        </a:p>
      </dsp:txBody>
      <dsp:txXfrm>
        <a:off x="5717674" y="2435142"/>
        <a:ext cx="239961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94A6D-5235-426A-B06B-AA38B65CC972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9F9C3F-0E5F-4619-A0FC-448FD63FD0C3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284DE4-5F39-4B38-B647-DC6B59EFD28F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Estimated revenue = Total Streams × $0.003</a:t>
          </a:r>
        </a:p>
      </dsp:txBody>
      <dsp:txXfrm>
        <a:off x="1844034" y="682"/>
        <a:ext cx="2839914" cy="1596566"/>
      </dsp:txXfrm>
    </dsp:sp>
    <dsp:sp modelId="{8AF646D7-D5DE-4CFE-8C18-97C9125B2640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29CFD3-EF8D-4E73-BA2C-EA7498432F4B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160C2-3DB9-46A2-B3CD-843B37B1AFCD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Derived potential earnings by country</a:t>
          </a:r>
        </a:p>
      </dsp:txBody>
      <dsp:txXfrm>
        <a:off x="1844034" y="1996390"/>
        <a:ext cx="2839914" cy="1596566"/>
      </dsp:txXfrm>
    </dsp:sp>
    <dsp:sp modelId="{146679E6-0050-4FA9-805A-FBFC37FA4CF9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8F69E7-AF22-407C-A5B3-A8E9915EA76A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FD6844-04C6-44BC-A301-1E8D6335B8B0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Helpful for strategic content investment</a:t>
          </a:r>
        </a:p>
      </dsp:txBody>
      <dsp:txXfrm>
        <a:off x="1844034" y="3992098"/>
        <a:ext cx="2839914" cy="159656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19CD54-E415-41E1-9A14-B1278F8CC2A3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DAEB0-D18E-442B-96F8-DB6C46155122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Pop &amp; Hip-Hop are globally dominant genres</a:t>
          </a:r>
        </a:p>
      </dsp:txBody>
      <dsp:txXfrm>
        <a:off x="78583" y="2435142"/>
        <a:ext cx="2399612" cy="720000"/>
      </dsp:txXfrm>
    </dsp:sp>
    <dsp:sp modelId="{28D2414B-B364-4344-A933-124622369668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9E515-FED6-4B46-8FD5-C87DD9DD9A46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 skip rates in some countries suggest optimization needs</a:t>
          </a:r>
        </a:p>
      </dsp:txBody>
      <dsp:txXfrm>
        <a:off x="2898129" y="2435142"/>
        <a:ext cx="2399612" cy="720000"/>
      </dsp:txXfrm>
    </dsp:sp>
    <dsp:sp modelId="{C21CF8F4-8170-45B2-A4CF-B35C67D82555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B4465-EE2C-4F40-97AC-743DE0E98836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Listener engagement doesn't always translate to revenue</a:t>
          </a:r>
        </a:p>
      </dsp:txBody>
      <dsp:txXfrm>
        <a:off x="5717674" y="2435142"/>
        <a:ext cx="2399612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C97A5-2F3A-4497-9AE2-AEC4496FE5AE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C351E0-2422-435A-88D5-EAE478AF3453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Invest in high-engagement artists for emerging markets</a:t>
          </a:r>
        </a:p>
      </dsp:txBody>
      <dsp:txXfrm>
        <a:off x="78583" y="2435142"/>
        <a:ext cx="2399612" cy="720000"/>
      </dsp:txXfrm>
    </dsp:sp>
    <dsp:sp modelId="{088B20E4-69B7-4D66-8C4C-511CABB6D277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32F59-15E6-4269-9CEB-76131AAA68E4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Customize content by regional genre preference</a:t>
          </a:r>
        </a:p>
      </dsp:txBody>
      <dsp:txXfrm>
        <a:off x="2898129" y="2435142"/>
        <a:ext cx="2399612" cy="720000"/>
      </dsp:txXfrm>
    </dsp:sp>
    <dsp:sp modelId="{8E653166-2FBD-49BF-961C-7D337A8EA9E1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BD9439-F4F8-41BC-B56E-1CFB52368859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Improve user experience to reduce skip rates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5116529"/>
            <a:ext cx="7944130" cy="1000655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tx2"/>
                </a:solidFill>
              </a:rPr>
              <a:t>Spotify Global Streaming 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F8D446-C283-A669-8473-C20260A1C9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423" b="11893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30" name="Freeform: Shape 29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580785"/>
            <a:ext cx="7062673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By: Pritam Biswas | June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D65D64-E127-9865-3391-9C4833DE23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87645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F5B48311-CCA2-98CA-C1E0-0E6C71872A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929046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Dataset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EB740B-D89E-C9C4-B427-0EEC76A25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99620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IN" sz="4500"/>
              <a:t>Yearly Release Trends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19991D-883C-97E0-C940-B7D286DE0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296634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1F6BF70-C7D1-4AF9-8DB4-BEEB8A9C3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3798" y="1097280"/>
            <a:ext cx="2847230" cy="4666207"/>
          </a:xfrm>
        </p:spPr>
        <p:txBody>
          <a:bodyPr anchor="ctr">
            <a:normAutofit/>
          </a:bodyPr>
          <a:lstStyle/>
          <a:p>
            <a:r>
              <a:rPr lang="en-IN" sz="4200"/>
              <a:t>Top Artists by Country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C66A8B6-1F6E-4FCC-93B9-B9986B6FD1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932" y="5945955"/>
            <a:ext cx="9082028" cy="525780"/>
            <a:chOff x="82576" y="5945955"/>
            <a:chExt cx="12109423" cy="52578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AF7C4FD-65AD-4BBE-886A-D2E923F94C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103361" y="6131892"/>
              <a:ext cx="524256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BA8278B-6DF7-481F-B1FA-FFE7D6C3C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5998176" y="277912"/>
              <a:ext cx="524256" cy="1186339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50279" y="587829"/>
            <a:ext cx="4878975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1FD94-EEDA-C262-84C3-43A42F7923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33202"/>
              </p:ext>
            </p:extLst>
          </p:nvPr>
        </p:nvGraphicFramePr>
        <p:xfrm>
          <a:off x="4073652" y="1014153"/>
          <a:ext cx="4438638" cy="497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IN" sz="4900"/>
              <a:t>Genre Popularity by Country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F61A7734-0F62-117C-5700-C5348420BF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691402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Listener Engagement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8B4075-01FF-A175-EC2F-4902394689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9689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t>Revenue Forecasting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4BA09F-E0D1-63CD-B9D3-8AC70CFFC0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3685946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Key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9A764E-B32D-A242-19BB-D68D5766DC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324960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218</Words>
  <Application>Microsoft Office PowerPoint</Application>
  <PresentationFormat>On-screen Show (4:3)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Spotify Global Streaming Data Analysis</vt:lpstr>
      <vt:lpstr>Project Overview</vt:lpstr>
      <vt:lpstr>Dataset Summary</vt:lpstr>
      <vt:lpstr>Yearly Release Trends</vt:lpstr>
      <vt:lpstr>Top Artists by Country</vt:lpstr>
      <vt:lpstr>Genre Popularity by Country</vt:lpstr>
      <vt:lpstr>Listener Engagement</vt:lpstr>
      <vt:lpstr>Revenue Forecasting</vt:lpstr>
      <vt:lpstr>Key Insights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s3owd</cp:lastModifiedBy>
  <cp:revision>2</cp:revision>
  <dcterms:created xsi:type="dcterms:W3CDTF">2013-01-27T09:14:16Z</dcterms:created>
  <dcterms:modified xsi:type="dcterms:W3CDTF">2025-06-02T08:33:58Z</dcterms:modified>
  <cp:category/>
</cp:coreProperties>
</file>