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79B4DD-8AA4-47D5-B0AF-301E823138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97686C9-BC08-4C43-86A4-E425144A432E}">
      <dgm:prSet/>
      <dgm:spPr/>
      <dgm:t>
        <a:bodyPr/>
        <a:lstStyle/>
        <a:p>
          <a:pPr>
            <a:defRPr cap="all"/>
          </a:pPr>
          <a:r>
            <a:rPr lang="en-US"/>
            <a:t>• Forecast future sales trends</a:t>
          </a:r>
        </a:p>
      </dgm:t>
    </dgm:pt>
    <dgm:pt modelId="{0349B48B-886A-4697-9205-DC29AC4803AB}" type="parTrans" cxnId="{26012C0B-F488-4281-B3A3-6A012FE6CE51}">
      <dgm:prSet/>
      <dgm:spPr/>
      <dgm:t>
        <a:bodyPr/>
        <a:lstStyle/>
        <a:p>
          <a:endParaRPr lang="en-US"/>
        </a:p>
      </dgm:t>
    </dgm:pt>
    <dgm:pt modelId="{6ACC6833-9F56-442F-9BC6-2ECFB3D747A8}" type="sibTrans" cxnId="{26012C0B-F488-4281-B3A3-6A012FE6CE51}">
      <dgm:prSet/>
      <dgm:spPr/>
      <dgm:t>
        <a:bodyPr/>
        <a:lstStyle/>
        <a:p>
          <a:endParaRPr lang="en-US"/>
        </a:p>
      </dgm:t>
    </dgm:pt>
    <dgm:pt modelId="{0B07E068-F6C7-4D81-8BF2-DB3FBAD32C52}">
      <dgm:prSet/>
      <dgm:spPr/>
      <dgm:t>
        <a:bodyPr/>
        <a:lstStyle/>
        <a:p>
          <a:pPr>
            <a:defRPr cap="all"/>
          </a:pPr>
          <a:r>
            <a:rPr lang="en-US"/>
            <a:t>• Understand customer behavior</a:t>
          </a:r>
        </a:p>
      </dgm:t>
    </dgm:pt>
    <dgm:pt modelId="{48905029-237E-46DF-B9C6-BDDB0AB38254}" type="parTrans" cxnId="{C656A0FA-F3C5-4B33-9B80-B5394C2D5EA6}">
      <dgm:prSet/>
      <dgm:spPr/>
      <dgm:t>
        <a:bodyPr/>
        <a:lstStyle/>
        <a:p>
          <a:endParaRPr lang="en-US"/>
        </a:p>
      </dgm:t>
    </dgm:pt>
    <dgm:pt modelId="{819DB1BD-4850-40B4-89B9-84ED9A442781}" type="sibTrans" cxnId="{C656A0FA-F3C5-4B33-9B80-B5394C2D5EA6}">
      <dgm:prSet/>
      <dgm:spPr/>
      <dgm:t>
        <a:bodyPr/>
        <a:lstStyle/>
        <a:p>
          <a:endParaRPr lang="en-US"/>
        </a:p>
      </dgm:t>
    </dgm:pt>
    <dgm:pt modelId="{BCF8646B-B0DC-422E-BB1A-2E0D1C5E8033}">
      <dgm:prSet/>
      <dgm:spPr/>
      <dgm:t>
        <a:bodyPr/>
        <a:lstStyle/>
        <a:p>
          <a:pPr>
            <a:defRPr cap="all"/>
          </a:pPr>
          <a:r>
            <a:rPr lang="en-US"/>
            <a:t>• Identify top-performing products and regions</a:t>
          </a:r>
        </a:p>
      </dgm:t>
    </dgm:pt>
    <dgm:pt modelId="{F611D724-6F14-4467-8F19-08044E65736F}" type="parTrans" cxnId="{534A201A-09A7-4AE3-89B2-1D4AB4D26B43}">
      <dgm:prSet/>
      <dgm:spPr/>
      <dgm:t>
        <a:bodyPr/>
        <a:lstStyle/>
        <a:p>
          <a:endParaRPr lang="en-US"/>
        </a:p>
      </dgm:t>
    </dgm:pt>
    <dgm:pt modelId="{E00DEF0E-E331-4A63-8FD6-8C32B3C9B014}" type="sibTrans" cxnId="{534A201A-09A7-4AE3-89B2-1D4AB4D26B43}">
      <dgm:prSet/>
      <dgm:spPr/>
      <dgm:t>
        <a:bodyPr/>
        <a:lstStyle/>
        <a:p>
          <a:endParaRPr lang="en-US"/>
        </a:p>
      </dgm:t>
    </dgm:pt>
    <dgm:pt modelId="{8E8056D0-2133-44EE-9FFF-99CC04FD1ECD}">
      <dgm:prSet/>
      <dgm:spPr/>
      <dgm:t>
        <a:bodyPr/>
        <a:lstStyle/>
        <a:p>
          <a:pPr>
            <a:defRPr cap="all"/>
          </a:pPr>
          <a:r>
            <a:rPr lang="en-US"/>
            <a:t>• Support data-driven business decisions</a:t>
          </a:r>
        </a:p>
      </dgm:t>
    </dgm:pt>
    <dgm:pt modelId="{4D97B0B5-17AE-443D-9366-ABDDD857B812}" type="parTrans" cxnId="{C6B41251-5142-4095-AECC-C4E497ABBD53}">
      <dgm:prSet/>
      <dgm:spPr/>
      <dgm:t>
        <a:bodyPr/>
        <a:lstStyle/>
        <a:p>
          <a:endParaRPr lang="en-US"/>
        </a:p>
      </dgm:t>
    </dgm:pt>
    <dgm:pt modelId="{01A4ECA9-9BDC-4432-AA29-15A396B09FA4}" type="sibTrans" cxnId="{C6B41251-5142-4095-AECC-C4E497ABBD53}">
      <dgm:prSet/>
      <dgm:spPr/>
      <dgm:t>
        <a:bodyPr/>
        <a:lstStyle/>
        <a:p>
          <a:endParaRPr lang="en-US"/>
        </a:p>
      </dgm:t>
    </dgm:pt>
    <dgm:pt modelId="{94EFDF7C-112D-40DA-821C-9908F8272CE8}" type="pres">
      <dgm:prSet presAssocID="{0C79B4DD-8AA4-47D5-B0AF-301E8231384F}" presName="root" presStyleCnt="0">
        <dgm:presLayoutVars>
          <dgm:dir/>
          <dgm:resizeHandles val="exact"/>
        </dgm:presLayoutVars>
      </dgm:prSet>
      <dgm:spPr/>
    </dgm:pt>
    <dgm:pt modelId="{687FB0BB-85FE-451B-930B-193EB385897A}" type="pres">
      <dgm:prSet presAssocID="{397686C9-BC08-4C43-86A4-E425144A432E}" presName="compNode" presStyleCnt="0"/>
      <dgm:spPr/>
    </dgm:pt>
    <dgm:pt modelId="{16837C1C-AAFA-478B-BDED-946E8EF09A62}" type="pres">
      <dgm:prSet presAssocID="{397686C9-BC08-4C43-86A4-E425144A432E}" presName="iconBgRect" presStyleLbl="bgShp" presStyleIdx="0" presStyleCnt="4"/>
      <dgm:spPr/>
    </dgm:pt>
    <dgm:pt modelId="{E29CE1CF-61AD-406B-A062-49412CB5811F}" type="pres">
      <dgm:prSet presAssocID="{397686C9-BC08-4C43-86A4-E425144A43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F4F5689-F5C1-438C-A6B9-9F85A69736DD}" type="pres">
      <dgm:prSet presAssocID="{397686C9-BC08-4C43-86A4-E425144A432E}" presName="spaceRect" presStyleCnt="0"/>
      <dgm:spPr/>
    </dgm:pt>
    <dgm:pt modelId="{DA12FB38-7EFB-420F-BB48-8BE6CDD42C15}" type="pres">
      <dgm:prSet presAssocID="{397686C9-BC08-4C43-86A4-E425144A432E}" presName="textRect" presStyleLbl="revTx" presStyleIdx="0" presStyleCnt="4">
        <dgm:presLayoutVars>
          <dgm:chMax val="1"/>
          <dgm:chPref val="1"/>
        </dgm:presLayoutVars>
      </dgm:prSet>
      <dgm:spPr/>
    </dgm:pt>
    <dgm:pt modelId="{F5DAEB57-46E6-46F8-AD20-B682BDECF6FE}" type="pres">
      <dgm:prSet presAssocID="{6ACC6833-9F56-442F-9BC6-2ECFB3D747A8}" presName="sibTrans" presStyleCnt="0"/>
      <dgm:spPr/>
    </dgm:pt>
    <dgm:pt modelId="{41F613FE-D492-4B30-8BC4-1870C9A84FF7}" type="pres">
      <dgm:prSet presAssocID="{0B07E068-F6C7-4D81-8BF2-DB3FBAD32C52}" presName="compNode" presStyleCnt="0"/>
      <dgm:spPr/>
    </dgm:pt>
    <dgm:pt modelId="{9979251B-9C50-4406-AD7E-C61FDE69EB38}" type="pres">
      <dgm:prSet presAssocID="{0B07E068-F6C7-4D81-8BF2-DB3FBAD32C52}" presName="iconBgRect" presStyleLbl="bgShp" presStyleIdx="1" presStyleCnt="4"/>
      <dgm:spPr/>
    </dgm:pt>
    <dgm:pt modelId="{761D011A-91BB-425C-9FFD-106547637A55}" type="pres">
      <dgm:prSet presAssocID="{0B07E068-F6C7-4D81-8BF2-DB3FBAD32C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BE852A00-FD41-4A35-80FC-3F7D653DF365}" type="pres">
      <dgm:prSet presAssocID="{0B07E068-F6C7-4D81-8BF2-DB3FBAD32C52}" presName="spaceRect" presStyleCnt="0"/>
      <dgm:spPr/>
    </dgm:pt>
    <dgm:pt modelId="{C4DFFB8B-4B93-4483-95E7-1A7121E14250}" type="pres">
      <dgm:prSet presAssocID="{0B07E068-F6C7-4D81-8BF2-DB3FBAD32C52}" presName="textRect" presStyleLbl="revTx" presStyleIdx="1" presStyleCnt="4">
        <dgm:presLayoutVars>
          <dgm:chMax val="1"/>
          <dgm:chPref val="1"/>
        </dgm:presLayoutVars>
      </dgm:prSet>
      <dgm:spPr/>
    </dgm:pt>
    <dgm:pt modelId="{AC69D034-2BF3-44B1-9029-2EBB9AA993E0}" type="pres">
      <dgm:prSet presAssocID="{819DB1BD-4850-40B4-89B9-84ED9A442781}" presName="sibTrans" presStyleCnt="0"/>
      <dgm:spPr/>
    </dgm:pt>
    <dgm:pt modelId="{2306F0DE-598B-4BFB-A0FF-C83132C7F7D5}" type="pres">
      <dgm:prSet presAssocID="{BCF8646B-B0DC-422E-BB1A-2E0D1C5E8033}" presName="compNode" presStyleCnt="0"/>
      <dgm:spPr/>
    </dgm:pt>
    <dgm:pt modelId="{9F0022F5-89F0-4952-91FD-87C1483D35AA}" type="pres">
      <dgm:prSet presAssocID="{BCF8646B-B0DC-422E-BB1A-2E0D1C5E8033}" presName="iconBgRect" presStyleLbl="bgShp" presStyleIdx="2" presStyleCnt="4"/>
      <dgm:spPr/>
    </dgm:pt>
    <dgm:pt modelId="{CB50852F-4F2C-4D35-918A-EAA279CD5C1E}" type="pres">
      <dgm:prSet presAssocID="{BCF8646B-B0DC-422E-BB1A-2E0D1C5E80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19CC955-6F8B-4AE0-800E-B7665824A610}" type="pres">
      <dgm:prSet presAssocID="{BCF8646B-B0DC-422E-BB1A-2E0D1C5E8033}" presName="spaceRect" presStyleCnt="0"/>
      <dgm:spPr/>
    </dgm:pt>
    <dgm:pt modelId="{AF4F3622-5085-4B67-98CF-4A07535585F3}" type="pres">
      <dgm:prSet presAssocID="{BCF8646B-B0DC-422E-BB1A-2E0D1C5E8033}" presName="textRect" presStyleLbl="revTx" presStyleIdx="2" presStyleCnt="4">
        <dgm:presLayoutVars>
          <dgm:chMax val="1"/>
          <dgm:chPref val="1"/>
        </dgm:presLayoutVars>
      </dgm:prSet>
      <dgm:spPr/>
    </dgm:pt>
    <dgm:pt modelId="{2E1E31C2-117A-46E0-8642-9A664980AA55}" type="pres">
      <dgm:prSet presAssocID="{E00DEF0E-E331-4A63-8FD6-8C32B3C9B014}" presName="sibTrans" presStyleCnt="0"/>
      <dgm:spPr/>
    </dgm:pt>
    <dgm:pt modelId="{C0BF3378-62F3-4383-8D95-AF84F23160B5}" type="pres">
      <dgm:prSet presAssocID="{8E8056D0-2133-44EE-9FFF-99CC04FD1ECD}" presName="compNode" presStyleCnt="0"/>
      <dgm:spPr/>
    </dgm:pt>
    <dgm:pt modelId="{3FFE0CDC-F7E6-4FE9-B151-40A506C9D1AD}" type="pres">
      <dgm:prSet presAssocID="{8E8056D0-2133-44EE-9FFF-99CC04FD1ECD}" presName="iconBgRect" presStyleLbl="bgShp" presStyleIdx="3" presStyleCnt="4"/>
      <dgm:spPr/>
    </dgm:pt>
    <dgm:pt modelId="{815BD210-2CB2-4862-9A64-EC56B76B39BD}" type="pres">
      <dgm:prSet presAssocID="{8E8056D0-2133-44EE-9FFF-99CC04FD1E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A271BFB-18F6-4956-9E06-488943E687EC}" type="pres">
      <dgm:prSet presAssocID="{8E8056D0-2133-44EE-9FFF-99CC04FD1ECD}" presName="spaceRect" presStyleCnt="0"/>
      <dgm:spPr/>
    </dgm:pt>
    <dgm:pt modelId="{59E81D7F-AD3F-4E86-97FC-5E7E19D25D97}" type="pres">
      <dgm:prSet presAssocID="{8E8056D0-2133-44EE-9FFF-99CC04FD1E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012C0B-F488-4281-B3A3-6A012FE6CE51}" srcId="{0C79B4DD-8AA4-47D5-B0AF-301E8231384F}" destId="{397686C9-BC08-4C43-86A4-E425144A432E}" srcOrd="0" destOrd="0" parTransId="{0349B48B-886A-4697-9205-DC29AC4803AB}" sibTransId="{6ACC6833-9F56-442F-9BC6-2ECFB3D747A8}"/>
    <dgm:cxn modelId="{534A201A-09A7-4AE3-89B2-1D4AB4D26B43}" srcId="{0C79B4DD-8AA4-47D5-B0AF-301E8231384F}" destId="{BCF8646B-B0DC-422E-BB1A-2E0D1C5E8033}" srcOrd="2" destOrd="0" parTransId="{F611D724-6F14-4467-8F19-08044E65736F}" sibTransId="{E00DEF0E-E331-4A63-8FD6-8C32B3C9B014}"/>
    <dgm:cxn modelId="{90713B1D-38ED-4BF1-8403-8D8B42319902}" type="presOf" srcId="{397686C9-BC08-4C43-86A4-E425144A432E}" destId="{DA12FB38-7EFB-420F-BB48-8BE6CDD42C15}" srcOrd="0" destOrd="0" presId="urn:microsoft.com/office/officeart/2018/5/layout/IconCircleLabelList"/>
    <dgm:cxn modelId="{64650539-333C-470D-8640-79E4AC96DAD6}" type="presOf" srcId="{8E8056D0-2133-44EE-9FFF-99CC04FD1ECD}" destId="{59E81D7F-AD3F-4E86-97FC-5E7E19D25D97}" srcOrd="0" destOrd="0" presId="urn:microsoft.com/office/officeart/2018/5/layout/IconCircleLabelList"/>
    <dgm:cxn modelId="{1286C56D-277D-409B-A110-418A01B16E90}" type="presOf" srcId="{BCF8646B-B0DC-422E-BB1A-2E0D1C5E8033}" destId="{AF4F3622-5085-4B67-98CF-4A07535585F3}" srcOrd="0" destOrd="0" presId="urn:microsoft.com/office/officeart/2018/5/layout/IconCircleLabelList"/>
    <dgm:cxn modelId="{C6B41251-5142-4095-AECC-C4E497ABBD53}" srcId="{0C79B4DD-8AA4-47D5-B0AF-301E8231384F}" destId="{8E8056D0-2133-44EE-9FFF-99CC04FD1ECD}" srcOrd="3" destOrd="0" parTransId="{4D97B0B5-17AE-443D-9366-ABDDD857B812}" sibTransId="{01A4ECA9-9BDC-4432-AA29-15A396B09FA4}"/>
    <dgm:cxn modelId="{7C1486CE-6874-440B-8000-012A97084C4F}" type="presOf" srcId="{0C79B4DD-8AA4-47D5-B0AF-301E8231384F}" destId="{94EFDF7C-112D-40DA-821C-9908F8272CE8}" srcOrd="0" destOrd="0" presId="urn:microsoft.com/office/officeart/2018/5/layout/IconCircleLabelList"/>
    <dgm:cxn modelId="{0248FFE3-1597-45FE-BB79-96E405CC32CC}" type="presOf" srcId="{0B07E068-F6C7-4D81-8BF2-DB3FBAD32C52}" destId="{C4DFFB8B-4B93-4483-95E7-1A7121E14250}" srcOrd="0" destOrd="0" presId="urn:microsoft.com/office/officeart/2018/5/layout/IconCircleLabelList"/>
    <dgm:cxn modelId="{C656A0FA-F3C5-4B33-9B80-B5394C2D5EA6}" srcId="{0C79B4DD-8AA4-47D5-B0AF-301E8231384F}" destId="{0B07E068-F6C7-4D81-8BF2-DB3FBAD32C52}" srcOrd="1" destOrd="0" parTransId="{48905029-237E-46DF-B9C6-BDDB0AB38254}" sibTransId="{819DB1BD-4850-40B4-89B9-84ED9A442781}"/>
    <dgm:cxn modelId="{82DFA570-8DE1-487B-9B4D-3C19E67429A4}" type="presParOf" srcId="{94EFDF7C-112D-40DA-821C-9908F8272CE8}" destId="{687FB0BB-85FE-451B-930B-193EB385897A}" srcOrd="0" destOrd="0" presId="urn:microsoft.com/office/officeart/2018/5/layout/IconCircleLabelList"/>
    <dgm:cxn modelId="{63590DB1-CAF9-4F12-B1A2-50FD315FFE2D}" type="presParOf" srcId="{687FB0BB-85FE-451B-930B-193EB385897A}" destId="{16837C1C-AAFA-478B-BDED-946E8EF09A62}" srcOrd="0" destOrd="0" presId="urn:microsoft.com/office/officeart/2018/5/layout/IconCircleLabelList"/>
    <dgm:cxn modelId="{BC3B65D8-CD86-401A-953A-A06E80787995}" type="presParOf" srcId="{687FB0BB-85FE-451B-930B-193EB385897A}" destId="{E29CE1CF-61AD-406B-A062-49412CB5811F}" srcOrd="1" destOrd="0" presId="urn:microsoft.com/office/officeart/2018/5/layout/IconCircleLabelList"/>
    <dgm:cxn modelId="{69A4F951-6643-469C-B64F-DF3AF5B8D899}" type="presParOf" srcId="{687FB0BB-85FE-451B-930B-193EB385897A}" destId="{EF4F5689-F5C1-438C-A6B9-9F85A69736DD}" srcOrd="2" destOrd="0" presId="urn:microsoft.com/office/officeart/2018/5/layout/IconCircleLabelList"/>
    <dgm:cxn modelId="{10DEB5F1-FB70-47DD-8967-2F03E9A944DE}" type="presParOf" srcId="{687FB0BB-85FE-451B-930B-193EB385897A}" destId="{DA12FB38-7EFB-420F-BB48-8BE6CDD42C15}" srcOrd="3" destOrd="0" presId="urn:microsoft.com/office/officeart/2018/5/layout/IconCircleLabelList"/>
    <dgm:cxn modelId="{8C26B155-F04E-4B26-8DB3-2BE4BB4E55D2}" type="presParOf" srcId="{94EFDF7C-112D-40DA-821C-9908F8272CE8}" destId="{F5DAEB57-46E6-46F8-AD20-B682BDECF6FE}" srcOrd="1" destOrd="0" presId="urn:microsoft.com/office/officeart/2018/5/layout/IconCircleLabelList"/>
    <dgm:cxn modelId="{3AF6CE8A-E276-4037-9BCE-19217BA03D3D}" type="presParOf" srcId="{94EFDF7C-112D-40DA-821C-9908F8272CE8}" destId="{41F613FE-D492-4B30-8BC4-1870C9A84FF7}" srcOrd="2" destOrd="0" presId="urn:microsoft.com/office/officeart/2018/5/layout/IconCircleLabelList"/>
    <dgm:cxn modelId="{A3D52C01-C20A-4D82-ABD2-78145FBE12AE}" type="presParOf" srcId="{41F613FE-D492-4B30-8BC4-1870C9A84FF7}" destId="{9979251B-9C50-4406-AD7E-C61FDE69EB38}" srcOrd="0" destOrd="0" presId="urn:microsoft.com/office/officeart/2018/5/layout/IconCircleLabelList"/>
    <dgm:cxn modelId="{BDEDC49F-25DD-462B-9209-C4FD9E9B59FA}" type="presParOf" srcId="{41F613FE-D492-4B30-8BC4-1870C9A84FF7}" destId="{761D011A-91BB-425C-9FFD-106547637A55}" srcOrd="1" destOrd="0" presId="urn:microsoft.com/office/officeart/2018/5/layout/IconCircleLabelList"/>
    <dgm:cxn modelId="{EC08A032-BF45-4656-8067-DFE7CA1DC40D}" type="presParOf" srcId="{41F613FE-D492-4B30-8BC4-1870C9A84FF7}" destId="{BE852A00-FD41-4A35-80FC-3F7D653DF365}" srcOrd="2" destOrd="0" presId="urn:microsoft.com/office/officeart/2018/5/layout/IconCircleLabelList"/>
    <dgm:cxn modelId="{978473DF-F5B5-4BDD-AAEC-F8C9E0CF544F}" type="presParOf" srcId="{41F613FE-D492-4B30-8BC4-1870C9A84FF7}" destId="{C4DFFB8B-4B93-4483-95E7-1A7121E14250}" srcOrd="3" destOrd="0" presId="urn:microsoft.com/office/officeart/2018/5/layout/IconCircleLabelList"/>
    <dgm:cxn modelId="{1B7300D0-8E4E-44EC-A5C8-DC9071E3338B}" type="presParOf" srcId="{94EFDF7C-112D-40DA-821C-9908F8272CE8}" destId="{AC69D034-2BF3-44B1-9029-2EBB9AA993E0}" srcOrd="3" destOrd="0" presId="urn:microsoft.com/office/officeart/2018/5/layout/IconCircleLabelList"/>
    <dgm:cxn modelId="{CE25C6E3-2A45-4951-876A-BF10114EE89E}" type="presParOf" srcId="{94EFDF7C-112D-40DA-821C-9908F8272CE8}" destId="{2306F0DE-598B-4BFB-A0FF-C83132C7F7D5}" srcOrd="4" destOrd="0" presId="urn:microsoft.com/office/officeart/2018/5/layout/IconCircleLabelList"/>
    <dgm:cxn modelId="{412FF312-CD5E-4FA6-9C90-B52551901415}" type="presParOf" srcId="{2306F0DE-598B-4BFB-A0FF-C83132C7F7D5}" destId="{9F0022F5-89F0-4952-91FD-87C1483D35AA}" srcOrd="0" destOrd="0" presId="urn:microsoft.com/office/officeart/2018/5/layout/IconCircleLabelList"/>
    <dgm:cxn modelId="{7D8FE846-6FB0-4A0B-B581-7298736AB39B}" type="presParOf" srcId="{2306F0DE-598B-4BFB-A0FF-C83132C7F7D5}" destId="{CB50852F-4F2C-4D35-918A-EAA279CD5C1E}" srcOrd="1" destOrd="0" presId="urn:microsoft.com/office/officeart/2018/5/layout/IconCircleLabelList"/>
    <dgm:cxn modelId="{2E7DEF4B-A745-4997-B48A-ED38FAE16C98}" type="presParOf" srcId="{2306F0DE-598B-4BFB-A0FF-C83132C7F7D5}" destId="{719CC955-6F8B-4AE0-800E-B7665824A610}" srcOrd="2" destOrd="0" presId="urn:microsoft.com/office/officeart/2018/5/layout/IconCircleLabelList"/>
    <dgm:cxn modelId="{0218B785-6900-4EAC-A3AE-A8B20EA96467}" type="presParOf" srcId="{2306F0DE-598B-4BFB-A0FF-C83132C7F7D5}" destId="{AF4F3622-5085-4B67-98CF-4A07535585F3}" srcOrd="3" destOrd="0" presId="urn:microsoft.com/office/officeart/2018/5/layout/IconCircleLabelList"/>
    <dgm:cxn modelId="{39B7F639-04AB-4C02-B8F1-BBB5B7D9C44E}" type="presParOf" srcId="{94EFDF7C-112D-40DA-821C-9908F8272CE8}" destId="{2E1E31C2-117A-46E0-8642-9A664980AA55}" srcOrd="5" destOrd="0" presId="urn:microsoft.com/office/officeart/2018/5/layout/IconCircleLabelList"/>
    <dgm:cxn modelId="{5EC1842B-FD2A-4694-9589-B4A7DE393FE5}" type="presParOf" srcId="{94EFDF7C-112D-40DA-821C-9908F8272CE8}" destId="{C0BF3378-62F3-4383-8D95-AF84F23160B5}" srcOrd="6" destOrd="0" presId="urn:microsoft.com/office/officeart/2018/5/layout/IconCircleLabelList"/>
    <dgm:cxn modelId="{610DC79D-D5E4-4F0F-BECC-CE375EFB941D}" type="presParOf" srcId="{C0BF3378-62F3-4383-8D95-AF84F23160B5}" destId="{3FFE0CDC-F7E6-4FE9-B151-40A506C9D1AD}" srcOrd="0" destOrd="0" presId="urn:microsoft.com/office/officeart/2018/5/layout/IconCircleLabelList"/>
    <dgm:cxn modelId="{4E76BBA9-F028-4752-A456-550F28C4C284}" type="presParOf" srcId="{C0BF3378-62F3-4383-8D95-AF84F23160B5}" destId="{815BD210-2CB2-4862-9A64-EC56B76B39BD}" srcOrd="1" destOrd="0" presId="urn:microsoft.com/office/officeart/2018/5/layout/IconCircleLabelList"/>
    <dgm:cxn modelId="{6F8CC89E-A452-4D35-8258-9FF61C4C1C7A}" type="presParOf" srcId="{C0BF3378-62F3-4383-8D95-AF84F23160B5}" destId="{AA271BFB-18F6-4956-9E06-488943E687EC}" srcOrd="2" destOrd="0" presId="urn:microsoft.com/office/officeart/2018/5/layout/IconCircleLabelList"/>
    <dgm:cxn modelId="{92EC8A1A-0B69-4F65-820E-077934203BDC}" type="presParOf" srcId="{C0BF3378-62F3-4383-8D95-AF84F23160B5}" destId="{59E81D7F-AD3F-4E86-97FC-5E7E19D25D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F3E5DA-9369-4978-9A10-CAA51D3EB6E2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09FBC4D-063D-4D94-86E6-325D4A9849B7}">
      <dgm:prSet/>
      <dgm:spPr/>
      <dgm:t>
        <a:bodyPr/>
        <a:lstStyle/>
        <a:p>
          <a:r>
            <a:rPr lang="en-US"/>
            <a:t>• Cleaned 'Amount' column (removed $ symbols, converted to float)</a:t>
          </a:r>
        </a:p>
      </dgm:t>
    </dgm:pt>
    <dgm:pt modelId="{3F1100DB-21C1-412B-ABE0-17F5ECEF4099}" type="parTrans" cxnId="{9D5CAAD5-9681-4D0F-A46C-6AC53A33F77C}">
      <dgm:prSet/>
      <dgm:spPr/>
      <dgm:t>
        <a:bodyPr/>
        <a:lstStyle/>
        <a:p>
          <a:endParaRPr lang="en-US"/>
        </a:p>
      </dgm:t>
    </dgm:pt>
    <dgm:pt modelId="{F7ABF2A9-B2D2-4223-87A6-AC3A973E34A4}" type="sibTrans" cxnId="{9D5CAAD5-9681-4D0F-A46C-6AC53A33F77C}">
      <dgm:prSet/>
      <dgm:spPr/>
      <dgm:t>
        <a:bodyPr/>
        <a:lstStyle/>
        <a:p>
          <a:endParaRPr lang="en-US"/>
        </a:p>
      </dgm:t>
    </dgm:pt>
    <dgm:pt modelId="{14DC2E5E-9400-4089-BB73-AD693C5EB2A7}">
      <dgm:prSet/>
      <dgm:spPr/>
      <dgm:t>
        <a:bodyPr/>
        <a:lstStyle/>
        <a:p>
          <a:r>
            <a:rPr lang="en-US"/>
            <a:t>• Converted 'Date' to datetime format</a:t>
          </a:r>
        </a:p>
      </dgm:t>
    </dgm:pt>
    <dgm:pt modelId="{51EF45AE-3CE9-4545-A7EA-5089796762FE}" type="parTrans" cxnId="{A52D4A54-94D2-4825-B098-0D5D6943E2E6}">
      <dgm:prSet/>
      <dgm:spPr/>
      <dgm:t>
        <a:bodyPr/>
        <a:lstStyle/>
        <a:p>
          <a:endParaRPr lang="en-US"/>
        </a:p>
      </dgm:t>
    </dgm:pt>
    <dgm:pt modelId="{00B5F8DC-7453-43D0-9EC4-794F02F88525}" type="sibTrans" cxnId="{A52D4A54-94D2-4825-B098-0D5D6943E2E6}">
      <dgm:prSet/>
      <dgm:spPr/>
      <dgm:t>
        <a:bodyPr/>
        <a:lstStyle/>
        <a:p>
          <a:endParaRPr lang="en-US"/>
        </a:p>
      </dgm:t>
    </dgm:pt>
    <dgm:pt modelId="{18AAD504-A53F-4E2A-BCF7-42D863518FA5}">
      <dgm:prSet/>
      <dgm:spPr/>
      <dgm:t>
        <a:bodyPr/>
        <a:lstStyle/>
        <a:p>
          <a:r>
            <a:rPr lang="en-US"/>
            <a:t>• Removed missing/null values</a:t>
          </a:r>
        </a:p>
      </dgm:t>
    </dgm:pt>
    <dgm:pt modelId="{CFD4D844-8C14-4DD8-B146-60609D99C7A5}" type="parTrans" cxnId="{25373FD2-BDD2-4567-889B-F58A83E6AFB6}">
      <dgm:prSet/>
      <dgm:spPr/>
      <dgm:t>
        <a:bodyPr/>
        <a:lstStyle/>
        <a:p>
          <a:endParaRPr lang="en-US"/>
        </a:p>
      </dgm:t>
    </dgm:pt>
    <dgm:pt modelId="{E9EACDBA-890C-40DE-8B72-23F464897A41}" type="sibTrans" cxnId="{25373FD2-BDD2-4567-889B-F58A83E6AFB6}">
      <dgm:prSet/>
      <dgm:spPr/>
      <dgm:t>
        <a:bodyPr/>
        <a:lstStyle/>
        <a:p>
          <a:endParaRPr lang="en-US"/>
        </a:p>
      </dgm:t>
    </dgm:pt>
    <dgm:pt modelId="{D44DCCF6-0ECE-4BE4-A6B7-270D4503F7D0}">
      <dgm:prSet/>
      <dgm:spPr/>
      <dgm:t>
        <a:bodyPr/>
        <a:lstStyle/>
        <a:p>
          <a:r>
            <a:rPr lang="en-US"/>
            <a:t>• Verified and corrected data types</a:t>
          </a:r>
        </a:p>
      </dgm:t>
    </dgm:pt>
    <dgm:pt modelId="{3802BD22-4496-4FAD-BD53-858C10385034}" type="parTrans" cxnId="{F969E35F-DEEB-41E7-AFC2-087A7B1EBDF5}">
      <dgm:prSet/>
      <dgm:spPr/>
      <dgm:t>
        <a:bodyPr/>
        <a:lstStyle/>
        <a:p>
          <a:endParaRPr lang="en-US"/>
        </a:p>
      </dgm:t>
    </dgm:pt>
    <dgm:pt modelId="{7843DD0C-942D-4761-BF12-4319CEC7ABDA}" type="sibTrans" cxnId="{F969E35F-DEEB-41E7-AFC2-087A7B1EBDF5}">
      <dgm:prSet/>
      <dgm:spPr/>
      <dgm:t>
        <a:bodyPr/>
        <a:lstStyle/>
        <a:p>
          <a:endParaRPr lang="en-US"/>
        </a:p>
      </dgm:t>
    </dgm:pt>
    <dgm:pt modelId="{53FDD078-E449-4742-BCE5-A52738B81EA1}" type="pres">
      <dgm:prSet presAssocID="{F5F3E5DA-9369-4978-9A10-CAA51D3EB6E2}" presName="matrix" presStyleCnt="0">
        <dgm:presLayoutVars>
          <dgm:chMax val="1"/>
          <dgm:dir/>
          <dgm:resizeHandles val="exact"/>
        </dgm:presLayoutVars>
      </dgm:prSet>
      <dgm:spPr/>
    </dgm:pt>
    <dgm:pt modelId="{57924521-DF0B-4E91-8764-19537A332D3D}" type="pres">
      <dgm:prSet presAssocID="{F5F3E5DA-9369-4978-9A10-CAA51D3EB6E2}" presName="diamond" presStyleLbl="bgShp" presStyleIdx="0" presStyleCnt="1"/>
      <dgm:spPr/>
    </dgm:pt>
    <dgm:pt modelId="{F4BEB7E6-1DAD-41D7-95CF-41E0E91FE5E6}" type="pres">
      <dgm:prSet presAssocID="{F5F3E5DA-9369-4978-9A10-CAA51D3EB6E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E1A603-D089-4D9D-BC57-96C7F74CDA94}" type="pres">
      <dgm:prSet presAssocID="{F5F3E5DA-9369-4978-9A10-CAA51D3EB6E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17D29A4-5ECF-4AA7-91C8-912011BC7039}" type="pres">
      <dgm:prSet presAssocID="{F5F3E5DA-9369-4978-9A10-CAA51D3EB6E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6B4718-55AF-4555-8C5B-E37AA01FBEBF}" type="pres">
      <dgm:prSet presAssocID="{F5F3E5DA-9369-4978-9A10-CAA51D3EB6E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969E35F-DEEB-41E7-AFC2-087A7B1EBDF5}" srcId="{F5F3E5DA-9369-4978-9A10-CAA51D3EB6E2}" destId="{D44DCCF6-0ECE-4BE4-A6B7-270D4503F7D0}" srcOrd="3" destOrd="0" parTransId="{3802BD22-4496-4FAD-BD53-858C10385034}" sibTransId="{7843DD0C-942D-4761-BF12-4319CEC7ABDA}"/>
    <dgm:cxn modelId="{A52D4A54-94D2-4825-B098-0D5D6943E2E6}" srcId="{F5F3E5DA-9369-4978-9A10-CAA51D3EB6E2}" destId="{14DC2E5E-9400-4089-BB73-AD693C5EB2A7}" srcOrd="1" destOrd="0" parTransId="{51EF45AE-3CE9-4545-A7EA-5089796762FE}" sibTransId="{00B5F8DC-7453-43D0-9EC4-794F02F88525}"/>
    <dgm:cxn modelId="{4F977254-82C6-4093-BC32-A19E8A72DCE7}" type="presOf" srcId="{F5F3E5DA-9369-4978-9A10-CAA51D3EB6E2}" destId="{53FDD078-E449-4742-BCE5-A52738B81EA1}" srcOrd="0" destOrd="0" presId="urn:microsoft.com/office/officeart/2005/8/layout/matrix3"/>
    <dgm:cxn modelId="{BC395577-C669-458D-9818-EE8AA9508B16}" type="presOf" srcId="{14DC2E5E-9400-4089-BB73-AD693C5EB2A7}" destId="{31E1A603-D089-4D9D-BC57-96C7F74CDA94}" srcOrd="0" destOrd="0" presId="urn:microsoft.com/office/officeart/2005/8/layout/matrix3"/>
    <dgm:cxn modelId="{01CA359F-A1CC-4AEA-BAF4-1AEFC74E5E0E}" type="presOf" srcId="{D44DCCF6-0ECE-4BE4-A6B7-270D4503F7D0}" destId="{FC6B4718-55AF-4555-8C5B-E37AA01FBEBF}" srcOrd="0" destOrd="0" presId="urn:microsoft.com/office/officeart/2005/8/layout/matrix3"/>
    <dgm:cxn modelId="{F3EA89B1-8A2B-41F4-9B7F-221687FDA82A}" type="presOf" srcId="{409FBC4D-063D-4D94-86E6-325D4A9849B7}" destId="{F4BEB7E6-1DAD-41D7-95CF-41E0E91FE5E6}" srcOrd="0" destOrd="0" presId="urn:microsoft.com/office/officeart/2005/8/layout/matrix3"/>
    <dgm:cxn modelId="{2EC01DB3-9A49-408D-9A02-1E019C8A0E6D}" type="presOf" srcId="{18AAD504-A53F-4E2A-BCF7-42D863518FA5}" destId="{717D29A4-5ECF-4AA7-91C8-912011BC7039}" srcOrd="0" destOrd="0" presId="urn:microsoft.com/office/officeart/2005/8/layout/matrix3"/>
    <dgm:cxn modelId="{25373FD2-BDD2-4567-889B-F58A83E6AFB6}" srcId="{F5F3E5DA-9369-4978-9A10-CAA51D3EB6E2}" destId="{18AAD504-A53F-4E2A-BCF7-42D863518FA5}" srcOrd="2" destOrd="0" parTransId="{CFD4D844-8C14-4DD8-B146-60609D99C7A5}" sibTransId="{E9EACDBA-890C-40DE-8B72-23F464897A41}"/>
    <dgm:cxn modelId="{9D5CAAD5-9681-4D0F-A46C-6AC53A33F77C}" srcId="{F5F3E5DA-9369-4978-9A10-CAA51D3EB6E2}" destId="{409FBC4D-063D-4D94-86E6-325D4A9849B7}" srcOrd="0" destOrd="0" parTransId="{3F1100DB-21C1-412B-ABE0-17F5ECEF4099}" sibTransId="{F7ABF2A9-B2D2-4223-87A6-AC3A973E34A4}"/>
    <dgm:cxn modelId="{267E4A67-6393-4888-B4C2-FA1269EFFC4B}" type="presParOf" srcId="{53FDD078-E449-4742-BCE5-A52738B81EA1}" destId="{57924521-DF0B-4E91-8764-19537A332D3D}" srcOrd="0" destOrd="0" presId="urn:microsoft.com/office/officeart/2005/8/layout/matrix3"/>
    <dgm:cxn modelId="{FA610D1C-F772-427F-A99F-E55B6A1695F9}" type="presParOf" srcId="{53FDD078-E449-4742-BCE5-A52738B81EA1}" destId="{F4BEB7E6-1DAD-41D7-95CF-41E0E91FE5E6}" srcOrd="1" destOrd="0" presId="urn:microsoft.com/office/officeart/2005/8/layout/matrix3"/>
    <dgm:cxn modelId="{D4E27A5E-C119-41D4-8C8B-75F95A2A4AA1}" type="presParOf" srcId="{53FDD078-E449-4742-BCE5-A52738B81EA1}" destId="{31E1A603-D089-4D9D-BC57-96C7F74CDA94}" srcOrd="2" destOrd="0" presId="urn:microsoft.com/office/officeart/2005/8/layout/matrix3"/>
    <dgm:cxn modelId="{5B01E88A-EFD1-415D-B5E1-E78F9FF5C65B}" type="presParOf" srcId="{53FDD078-E449-4742-BCE5-A52738B81EA1}" destId="{717D29A4-5ECF-4AA7-91C8-912011BC7039}" srcOrd="3" destOrd="0" presId="urn:microsoft.com/office/officeart/2005/8/layout/matrix3"/>
    <dgm:cxn modelId="{A4785A66-4B86-4B30-8631-58E56CECDB83}" type="presParOf" srcId="{53FDD078-E449-4742-BCE5-A52738B81EA1}" destId="{FC6B4718-55AF-4555-8C5B-E37AA01FBE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4C6EA5-1F56-4A8B-B020-76F7555C4506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5E4B823-0101-4BDF-B6B6-698A3BCF96AB}">
      <dgm:prSet/>
      <dgm:spPr/>
      <dgm:t>
        <a:bodyPr/>
        <a:lstStyle/>
        <a:p>
          <a:r>
            <a:rPr lang="en-US"/>
            <a:t>• Analyzed sales trends over time</a:t>
          </a:r>
        </a:p>
      </dgm:t>
    </dgm:pt>
    <dgm:pt modelId="{8D8B4888-3D38-45C7-BF50-3046649EDC7B}" type="parTrans" cxnId="{D9FC3543-45F1-4B1B-8617-9DAD969419B0}">
      <dgm:prSet/>
      <dgm:spPr/>
      <dgm:t>
        <a:bodyPr/>
        <a:lstStyle/>
        <a:p>
          <a:endParaRPr lang="en-US"/>
        </a:p>
      </dgm:t>
    </dgm:pt>
    <dgm:pt modelId="{E71E12DE-A04A-483F-9389-4F53F8680119}" type="sibTrans" cxnId="{D9FC3543-45F1-4B1B-8617-9DAD969419B0}">
      <dgm:prSet/>
      <dgm:spPr/>
      <dgm:t>
        <a:bodyPr/>
        <a:lstStyle/>
        <a:p>
          <a:endParaRPr lang="en-US"/>
        </a:p>
      </dgm:t>
    </dgm:pt>
    <dgm:pt modelId="{A3618B38-36AB-4505-AF42-B63704A5B63E}">
      <dgm:prSet/>
      <dgm:spPr/>
      <dgm:t>
        <a:bodyPr/>
        <a:lstStyle/>
        <a:p>
          <a:r>
            <a:rPr lang="en-US"/>
            <a:t>• Identified best-selling products and regions</a:t>
          </a:r>
        </a:p>
      </dgm:t>
    </dgm:pt>
    <dgm:pt modelId="{C93427E9-0822-441A-99F1-F036D7AD409F}" type="parTrans" cxnId="{B2D60464-618E-4697-BFAC-4CE395E78EE5}">
      <dgm:prSet/>
      <dgm:spPr/>
      <dgm:t>
        <a:bodyPr/>
        <a:lstStyle/>
        <a:p>
          <a:endParaRPr lang="en-US"/>
        </a:p>
      </dgm:t>
    </dgm:pt>
    <dgm:pt modelId="{695F5EE3-2D52-4255-B56E-C76ECA016069}" type="sibTrans" cxnId="{B2D60464-618E-4697-BFAC-4CE395E78EE5}">
      <dgm:prSet/>
      <dgm:spPr/>
      <dgm:t>
        <a:bodyPr/>
        <a:lstStyle/>
        <a:p>
          <a:endParaRPr lang="en-US"/>
        </a:p>
      </dgm:t>
    </dgm:pt>
    <dgm:pt modelId="{66425DC2-0C4F-49CE-82C5-E04FFF7A6806}">
      <dgm:prSet/>
      <dgm:spPr/>
      <dgm:t>
        <a:bodyPr/>
        <a:lstStyle/>
        <a:p>
          <a:r>
            <a:rPr lang="en-US"/>
            <a:t>• Assessed salesperson performance</a:t>
          </a:r>
        </a:p>
      </dgm:t>
    </dgm:pt>
    <dgm:pt modelId="{68D5A861-F470-4288-9FF5-D822369D4D1A}" type="parTrans" cxnId="{F81F8152-48C7-448C-B6DE-AC8331DA7231}">
      <dgm:prSet/>
      <dgm:spPr/>
      <dgm:t>
        <a:bodyPr/>
        <a:lstStyle/>
        <a:p>
          <a:endParaRPr lang="en-US"/>
        </a:p>
      </dgm:t>
    </dgm:pt>
    <dgm:pt modelId="{7E8EEDE0-3029-499A-B408-07B7A220F394}" type="sibTrans" cxnId="{F81F8152-48C7-448C-B6DE-AC8331DA7231}">
      <dgm:prSet/>
      <dgm:spPr/>
      <dgm:t>
        <a:bodyPr/>
        <a:lstStyle/>
        <a:p>
          <a:endParaRPr lang="en-US"/>
        </a:p>
      </dgm:t>
    </dgm:pt>
    <dgm:pt modelId="{2A211D5E-FF52-49BA-B11D-9915325FCFC3}">
      <dgm:prSet/>
      <dgm:spPr/>
      <dgm:t>
        <a:bodyPr/>
        <a:lstStyle/>
        <a:p>
          <a:r>
            <a:rPr lang="en-US"/>
            <a:t>• Observed monthly/seasonal patterns</a:t>
          </a:r>
        </a:p>
      </dgm:t>
    </dgm:pt>
    <dgm:pt modelId="{001AAF59-5108-4554-A28B-273C46731DC7}" type="parTrans" cxnId="{4329C9C7-E83E-4537-A02A-0268EF1E5E8F}">
      <dgm:prSet/>
      <dgm:spPr/>
      <dgm:t>
        <a:bodyPr/>
        <a:lstStyle/>
        <a:p>
          <a:endParaRPr lang="en-US"/>
        </a:p>
      </dgm:t>
    </dgm:pt>
    <dgm:pt modelId="{2CAD8727-FE6F-49C5-912E-C1F5CA8F019B}" type="sibTrans" cxnId="{4329C9C7-E83E-4537-A02A-0268EF1E5E8F}">
      <dgm:prSet/>
      <dgm:spPr/>
      <dgm:t>
        <a:bodyPr/>
        <a:lstStyle/>
        <a:p>
          <a:endParaRPr lang="en-US"/>
        </a:p>
      </dgm:t>
    </dgm:pt>
    <dgm:pt modelId="{805D13A4-E0EA-4D1A-BDA1-116235A04CE8}" type="pres">
      <dgm:prSet presAssocID="{504C6EA5-1F56-4A8B-B020-76F7555C4506}" presName="outerComposite" presStyleCnt="0">
        <dgm:presLayoutVars>
          <dgm:chMax val="5"/>
          <dgm:dir/>
          <dgm:resizeHandles val="exact"/>
        </dgm:presLayoutVars>
      </dgm:prSet>
      <dgm:spPr/>
    </dgm:pt>
    <dgm:pt modelId="{0014BA16-C170-4D66-98AE-57261522DCCC}" type="pres">
      <dgm:prSet presAssocID="{504C6EA5-1F56-4A8B-B020-76F7555C4506}" presName="dummyMaxCanvas" presStyleCnt="0">
        <dgm:presLayoutVars/>
      </dgm:prSet>
      <dgm:spPr/>
    </dgm:pt>
    <dgm:pt modelId="{DC857456-5488-420A-9138-769A3B9B87BC}" type="pres">
      <dgm:prSet presAssocID="{504C6EA5-1F56-4A8B-B020-76F7555C4506}" presName="FourNodes_1" presStyleLbl="node1" presStyleIdx="0" presStyleCnt="4">
        <dgm:presLayoutVars>
          <dgm:bulletEnabled val="1"/>
        </dgm:presLayoutVars>
      </dgm:prSet>
      <dgm:spPr/>
    </dgm:pt>
    <dgm:pt modelId="{66F18229-7706-4D82-A38A-51CAFEC010E7}" type="pres">
      <dgm:prSet presAssocID="{504C6EA5-1F56-4A8B-B020-76F7555C4506}" presName="FourNodes_2" presStyleLbl="node1" presStyleIdx="1" presStyleCnt="4">
        <dgm:presLayoutVars>
          <dgm:bulletEnabled val="1"/>
        </dgm:presLayoutVars>
      </dgm:prSet>
      <dgm:spPr/>
    </dgm:pt>
    <dgm:pt modelId="{9A25DA5E-E98D-46D1-A7F3-18D175568EA6}" type="pres">
      <dgm:prSet presAssocID="{504C6EA5-1F56-4A8B-B020-76F7555C4506}" presName="FourNodes_3" presStyleLbl="node1" presStyleIdx="2" presStyleCnt="4">
        <dgm:presLayoutVars>
          <dgm:bulletEnabled val="1"/>
        </dgm:presLayoutVars>
      </dgm:prSet>
      <dgm:spPr/>
    </dgm:pt>
    <dgm:pt modelId="{9F102F17-DC8F-47AE-A069-AE7014D46050}" type="pres">
      <dgm:prSet presAssocID="{504C6EA5-1F56-4A8B-B020-76F7555C4506}" presName="FourNodes_4" presStyleLbl="node1" presStyleIdx="3" presStyleCnt="4">
        <dgm:presLayoutVars>
          <dgm:bulletEnabled val="1"/>
        </dgm:presLayoutVars>
      </dgm:prSet>
      <dgm:spPr/>
    </dgm:pt>
    <dgm:pt modelId="{C0C22F12-4C64-46FE-9DD8-3561C6199607}" type="pres">
      <dgm:prSet presAssocID="{504C6EA5-1F56-4A8B-B020-76F7555C4506}" presName="FourConn_1-2" presStyleLbl="fgAccFollowNode1" presStyleIdx="0" presStyleCnt="3">
        <dgm:presLayoutVars>
          <dgm:bulletEnabled val="1"/>
        </dgm:presLayoutVars>
      </dgm:prSet>
      <dgm:spPr/>
    </dgm:pt>
    <dgm:pt modelId="{D376A0A0-C67F-489A-BD0E-929EF9EE17CD}" type="pres">
      <dgm:prSet presAssocID="{504C6EA5-1F56-4A8B-B020-76F7555C4506}" presName="FourConn_2-3" presStyleLbl="fgAccFollowNode1" presStyleIdx="1" presStyleCnt="3">
        <dgm:presLayoutVars>
          <dgm:bulletEnabled val="1"/>
        </dgm:presLayoutVars>
      </dgm:prSet>
      <dgm:spPr/>
    </dgm:pt>
    <dgm:pt modelId="{0128D842-9285-4ADD-8358-D3BB084392F4}" type="pres">
      <dgm:prSet presAssocID="{504C6EA5-1F56-4A8B-B020-76F7555C4506}" presName="FourConn_3-4" presStyleLbl="fgAccFollowNode1" presStyleIdx="2" presStyleCnt="3">
        <dgm:presLayoutVars>
          <dgm:bulletEnabled val="1"/>
        </dgm:presLayoutVars>
      </dgm:prSet>
      <dgm:spPr/>
    </dgm:pt>
    <dgm:pt modelId="{158D5CCC-8F15-4997-B8E6-E04EF3B4073C}" type="pres">
      <dgm:prSet presAssocID="{504C6EA5-1F56-4A8B-B020-76F7555C4506}" presName="FourNodes_1_text" presStyleLbl="node1" presStyleIdx="3" presStyleCnt="4">
        <dgm:presLayoutVars>
          <dgm:bulletEnabled val="1"/>
        </dgm:presLayoutVars>
      </dgm:prSet>
      <dgm:spPr/>
    </dgm:pt>
    <dgm:pt modelId="{BAC9D9AD-85F5-46DF-91A9-10FAEB7B4BBE}" type="pres">
      <dgm:prSet presAssocID="{504C6EA5-1F56-4A8B-B020-76F7555C4506}" presName="FourNodes_2_text" presStyleLbl="node1" presStyleIdx="3" presStyleCnt="4">
        <dgm:presLayoutVars>
          <dgm:bulletEnabled val="1"/>
        </dgm:presLayoutVars>
      </dgm:prSet>
      <dgm:spPr/>
    </dgm:pt>
    <dgm:pt modelId="{A09B1F13-FB10-48C2-B73E-D2756224BF37}" type="pres">
      <dgm:prSet presAssocID="{504C6EA5-1F56-4A8B-B020-76F7555C4506}" presName="FourNodes_3_text" presStyleLbl="node1" presStyleIdx="3" presStyleCnt="4">
        <dgm:presLayoutVars>
          <dgm:bulletEnabled val="1"/>
        </dgm:presLayoutVars>
      </dgm:prSet>
      <dgm:spPr/>
    </dgm:pt>
    <dgm:pt modelId="{A387E622-0F3B-4AF9-952D-57D908F8B87D}" type="pres">
      <dgm:prSet presAssocID="{504C6EA5-1F56-4A8B-B020-76F7555C450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45D820B-3C45-421A-B81F-9B6892F316CF}" type="presOf" srcId="{7E8EEDE0-3029-499A-B408-07B7A220F394}" destId="{0128D842-9285-4ADD-8358-D3BB084392F4}" srcOrd="0" destOrd="0" presId="urn:microsoft.com/office/officeart/2005/8/layout/vProcess5"/>
    <dgm:cxn modelId="{844EDE23-9C44-45B0-B85B-2BA0426DF0A2}" type="presOf" srcId="{66425DC2-0C4F-49CE-82C5-E04FFF7A6806}" destId="{A09B1F13-FB10-48C2-B73E-D2756224BF37}" srcOrd="1" destOrd="0" presId="urn:microsoft.com/office/officeart/2005/8/layout/vProcess5"/>
    <dgm:cxn modelId="{D9FC3543-45F1-4B1B-8617-9DAD969419B0}" srcId="{504C6EA5-1F56-4A8B-B020-76F7555C4506}" destId="{05E4B823-0101-4BDF-B6B6-698A3BCF96AB}" srcOrd="0" destOrd="0" parTransId="{8D8B4888-3D38-45C7-BF50-3046649EDC7B}" sibTransId="{E71E12DE-A04A-483F-9389-4F53F8680119}"/>
    <dgm:cxn modelId="{B2D60464-618E-4697-BFAC-4CE395E78EE5}" srcId="{504C6EA5-1F56-4A8B-B020-76F7555C4506}" destId="{A3618B38-36AB-4505-AF42-B63704A5B63E}" srcOrd="1" destOrd="0" parTransId="{C93427E9-0822-441A-99F1-F036D7AD409F}" sibTransId="{695F5EE3-2D52-4255-B56E-C76ECA016069}"/>
    <dgm:cxn modelId="{8487C06C-28A6-4DE4-A751-2AEA866BFA2F}" type="presOf" srcId="{504C6EA5-1F56-4A8B-B020-76F7555C4506}" destId="{805D13A4-E0EA-4D1A-BDA1-116235A04CE8}" srcOrd="0" destOrd="0" presId="urn:microsoft.com/office/officeart/2005/8/layout/vProcess5"/>
    <dgm:cxn modelId="{CC89F871-6205-4957-82B2-60E7DAE5C674}" type="presOf" srcId="{05E4B823-0101-4BDF-B6B6-698A3BCF96AB}" destId="{158D5CCC-8F15-4997-B8E6-E04EF3B4073C}" srcOrd="1" destOrd="0" presId="urn:microsoft.com/office/officeart/2005/8/layout/vProcess5"/>
    <dgm:cxn modelId="{F81F8152-48C7-448C-B6DE-AC8331DA7231}" srcId="{504C6EA5-1F56-4A8B-B020-76F7555C4506}" destId="{66425DC2-0C4F-49CE-82C5-E04FFF7A6806}" srcOrd="2" destOrd="0" parTransId="{68D5A861-F470-4288-9FF5-D822369D4D1A}" sibTransId="{7E8EEDE0-3029-499A-B408-07B7A220F394}"/>
    <dgm:cxn modelId="{1B5BC658-2D12-4AF7-8327-2EB7A1BE731B}" type="presOf" srcId="{A3618B38-36AB-4505-AF42-B63704A5B63E}" destId="{BAC9D9AD-85F5-46DF-91A9-10FAEB7B4BBE}" srcOrd="1" destOrd="0" presId="urn:microsoft.com/office/officeart/2005/8/layout/vProcess5"/>
    <dgm:cxn modelId="{C731F18A-9BD3-4D05-873F-DBACF36D52F6}" type="presOf" srcId="{66425DC2-0C4F-49CE-82C5-E04FFF7A6806}" destId="{9A25DA5E-E98D-46D1-A7F3-18D175568EA6}" srcOrd="0" destOrd="0" presId="urn:microsoft.com/office/officeart/2005/8/layout/vProcess5"/>
    <dgm:cxn modelId="{5180A190-1778-4EC8-B956-C01C766E7F0C}" type="presOf" srcId="{E71E12DE-A04A-483F-9389-4F53F8680119}" destId="{C0C22F12-4C64-46FE-9DD8-3561C6199607}" srcOrd="0" destOrd="0" presId="urn:microsoft.com/office/officeart/2005/8/layout/vProcess5"/>
    <dgm:cxn modelId="{AF85DBAD-F3EB-4BB9-AD73-4961E1D0E22F}" type="presOf" srcId="{05E4B823-0101-4BDF-B6B6-698A3BCF96AB}" destId="{DC857456-5488-420A-9138-769A3B9B87BC}" srcOrd="0" destOrd="0" presId="urn:microsoft.com/office/officeart/2005/8/layout/vProcess5"/>
    <dgm:cxn modelId="{8FD2E6BA-B8E3-4DE1-93B2-C190EFAB2F83}" type="presOf" srcId="{2A211D5E-FF52-49BA-B11D-9915325FCFC3}" destId="{9F102F17-DC8F-47AE-A069-AE7014D46050}" srcOrd="0" destOrd="0" presId="urn:microsoft.com/office/officeart/2005/8/layout/vProcess5"/>
    <dgm:cxn modelId="{4329C9C7-E83E-4537-A02A-0268EF1E5E8F}" srcId="{504C6EA5-1F56-4A8B-B020-76F7555C4506}" destId="{2A211D5E-FF52-49BA-B11D-9915325FCFC3}" srcOrd="3" destOrd="0" parTransId="{001AAF59-5108-4554-A28B-273C46731DC7}" sibTransId="{2CAD8727-FE6F-49C5-912E-C1F5CA8F019B}"/>
    <dgm:cxn modelId="{88076DCC-88A8-4408-AF78-09354FD7F272}" type="presOf" srcId="{695F5EE3-2D52-4255-B56E-C76ECA016069}" destId="{D376A0A0-C67F-489A-BD0E-929EF9EE17CD}" srcOrd="0" destOrd="0" presId="urn:microsoft.com/office/officeart/2005/8/layout/vProcess5"/>
    <dgm:cxn modelId="{71254EE0-1A7B-44A4-A23B-73FB8E37D98A}" type="presOf" srcId="{2A211D5E-FF52-49BA-B11D-9915325FCFC3}" destId="{A387E622-0F3B-4AF9-952D-57D908F8B87D}" srcOrd="1" destOrd="0" presId="urn:microsoft.com/office/officeart/2005/8/layout/vProcess5"/>
    <dgm:cxn modelId="{0F9D64E1-F652-4151-AC01-DDDEF35440D4}" type="presOf" srcId="{A3618B38-36AB-4505-AF42-B63704A5B63E}" destId="{66F18229-7706-4D82-A38A-51CAFEC010E7}" srcOrd="0" destOrd="0" presId="urn:microsoft.com/office/officeart/2005/8/layout/vProcess5"/>
    <dgm:cxn modelId="{0A2B0700-00BD-4DE9-8343-79F475E939AC}" type="presParOf" srcId="{805D13A4-E0EA-4D1A-BDA1-116235A04CE8}" destId="{0014BA16-C170-4D66-98AE-57261522DCCC}" srcOrd="0" destOrd="0" presId="urn:microsoft.com/office/officeart/2005/8/layout/vProcess5"/>
    <dgm:cxn modelId="{CA03DB43-4969-42D3-B4CE-8534D71E38A6}" type="presParOf" srcId="{805D13A4-E0EA-4D1A-BDA1-116235A04CE8}" destId="{DC857456-5488-420A-9138-769A3B9B87BC}" srcOrd="1" destOrd="0" presId="urn:microsoft.com/office/officeart/2005/8/layout/vProcess5"/>
    <dgm:cxn modelId="{3DE4C041-8A78-4DE1-932E-0E1102076D5A}" type="presParOf" srcId="{805D13A4-E0EA-4D1A-BDA1-116235A04CE8}" destId="{66F18229-7706-4D82-A38A-51CAFEC010E7}" srcOrd="2" destOrd="0" presId="urn:microsoft.com/office/officeart/2005/8/layout/vProcess5"/>
    <dgm:cxn modelId="{B890ED5E-6BE4-4845-8CF9-AED6FDE81FE4}" type="presParOf" srcId="{805D13A4-E0EA-4D1A-BDA1-116235A04CE8}" destId="{9A25DA5E-E98D-46D1-A7F3-18D175568EA6}" srcOrd="3" destOrd="0" presId="urn:microsoft.com/office/officeart/2005/8/layout/vProcess5"/>
    <dgm:cxn modelId="{AC394FA2-72BA-4229-B127-DE095E844E6D}" type="presParOf" srcId="{805D13A4-E0EA-4D1A-BDA1-116235A04CE8}" destId="{9F102F17-DC8F-47AE-A069-AE7014D46050}" srcOrd="4" destOrd="0" presId="urn:microsoft.com/office/officeart/2005/8/layout/vProcess5"/>
    <dgm:cxn modelId="{427A8808-BEB6-4DA8-8C40-45530AADB681}" type="presParOf" srcId="{805D13A4-E0EA-4D1A-BDA1-116235A04CE8}" destId="{C0C22F12-4C64-46FE-9DD8-3561C6199607}" srcOrd="5" destOrd="0" presId="urn:microsoft.com/office/officeart/2005/8/layout/vProcess5"/>
    <dgm:cxn modelId="{A0E253A2-67F9-460D-9084-3A0264134E0B}" type="presParOf" srcId="{805D13A4-E0EA-4D1A-BDA1-116235A04CE8}" destId="{D376A0A0-C67F-489A-BD0E-929EF9EE17CD}" srcOrd="6" destOrd="0" presId="urn:microsoft.com/office/officeart/2005/8/layout/vProcess5"/>
    <dgm:cxn modelId="{96EE106A-089C-4C69-AEE1-78EBA4EEC245}" type="presParOf" srcId="{805D13A4-E0EA-4D1A-BDA1-116235A04CE8}" destId="{0128D842-9285-4ADD-8358-D3BB084392F4}" srcOrd="7" destOrd="0" presId="urn:microsoft.com/office/officeart/2005/8/layout/vProcess5"/>
    <dgm:cxn modelId="{1B22220E-F613-4556-8CC9-9A823CFAE718}" type="presParOf" srcId="{805D13A4-E0EA-4D1A-BDA1-116235A04CE8}" destId="{158D5CCC-8F15-4997-B8E6-E04EF3B4073C}" srcOrd="8" destOrd="0" presId="urn:microsoft.com/office/officeart/2005/8/layout/vProcess5"/>
    <dgm:cxn modelId="{597EB994-59BE-4062-AE70-6EEF4F1DFFB1}" type="presParOf" srcId="{805D13A4-E0EA-4D1A-BDA1-116235A04CE8}" destId="{BAC9D9AD-85F5-46DF-91A9-10FAEB7B4BBE}" srcOrd="9" destOrd="0" presId="urn:microsoft.com/office/officeart/2005/8/layout/vProcess5"/>
    <dgm:cxn modelId="{E4D4E3B5-09C5-4282-B4DC-88A60708E12A}" type="presParOf" srcId="{805D13A4-E0EA-4D1A-BDA1-116235A04CE8}" destId="{A09B1F13-FB10-48C2-B73E-D2756224BF37}" srcOrd="10" destOrd="0" presId="urn:microsoft.com/office/officeart/2005/8/layout/vProcess5"/>
    <dgm:cxn modelId="{274CD26E-E174-45FA-8EE9-0684FB3AD59D}" type="presParOf" srcId="{805D13A4-E0EA-4D1A-BDA1-116235A04CE8}" destId="{A387E622-0F3B-4AF9-952D-57D908F8B87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90916C-8989-460D-BF47-D13A084E54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D85E1F-CF55-41F2-A15A-2672DEA4B19C}">
      <dgm:prSet/>
      <dgm:spPr/>
      <dgm:t>
        <a:bodyPr/>
        <a:lstStyle/>
        <a:p>
          <a:r>
            <a:rPr lang="en-US"/>
            <a:t>• Peanut Butter Cubes &amp; 85% Dark Bars are top-selling</a:t>
          </a:r>
        </a:p>
      </dgm:t>
    </dgm:pt>
    <dgm:pt modelId="{0DBB833D-ED7C-412D-8079-3971B299C5AF}" type="parTrans" cxnId="{30670906-2DF6-4F6D-8C6B-2AE9918C4134}">
      <dgm:prSet/>
      <dgm:spPr/>
      <dgm:t>
        <a:bodyPr/>
        <a:lstStyle/>
        <a:p>
          <a:endParaRPr lang="en-US"/>
        </a:p>
      </dgm:t>
    </dgm:pt>
    <dgm:pt modelId="{ABD1F2EC-C8F3-4412-A533-9C707282E302}" type="sibTrans" cxnId="{30670906-2DF6-4F6D-8C6B-2AE9918C4134}">
      <dgm:prSet/>
      <dgm:spPr/>
      <dgm:t>
        <a:bodyPr/>
        <a:lstStyle/>
        <a:p>
          <a:endParaRPr lang="en-US"/>
        </a:p>
      </dgm:t>
    </dgm:pt>
    <dgm:pt modelId="{CE09DB2B-ABDF-4E6B-B7FE-0ADECC7A9A32}">
      <dgm:prSet/>
      <dgm:spPr/>
      <dgm:t>
        <a:bodyPr/>
        <a:lstStyle/>
        <a:p>
          <a:r>
            <a:rPr lang="en-US"/>
            <a:t>• India and UK lead in total revenue</a:t>
          </a:r>
        </a:p>
      </dgm:t>
    </dgm:pt>
    <dgm:pt modelId="{B00158C7-59F1-48F8-B692-CC5855CA1A54}" type="parTrans" cxnId="{087BF143-F645-4681-8B88-8E7195CC1CD7}">
      <dgm:prSet/>
      <dgm:spPr/>
      <dgm:t>
        <a:bodyPr/>
        <a:lstStyle/>
        <a:p>
          <a:endParaRPr lang="en-US"/>
        </a:p>
      </dgm:t>
    </dgm:pt>
    <dgm:pt modelId="{4EB34E85-4508-4DF2-B4D4-D9BEF96F79E4}" type="sibTrans" cxnId="{087BF143-F645-4681-8B88-8E7195CC1CD7}">
      <dgm:prSet/>
      <dgm:spPr/>
      <dgm:t>
        <a:bodyPr/>
        <a:lstStyle/>
        <a:p>
          <a:endParaRPr lang="en-US"/>
        </a:p>
      </dgm:t>
    </dgm:pt>
    <dgm:pt modelId="{65B7903D-A46C-45E4-A679-7425946198C4}">
      <dgm:prSet/>
      <dgm:spPr/>
      <dgm:t>
        <a:bodyPr/>
        <a:lstStyle/>
        <a:p>
          <a:r>
            <a:rPr lang="en-US"/>
            <a:t>• Sales peak during festive months</a:t>
          </a:r>
        </a:p>
      </dgm:t>
    </dgm:pt>
    <dgm:pt modelId="{38171C87-26B7-45D6-A688-9BC2557ED14E}" type="parTrans" cxnId="{85689BCB-1ABF-40A1-9492-23B08E403075}">
      <dgm:prSet/>
      <dgm:spPr/>
      <dgm:t>
        <a:bodyPr/>
        <a:lstStyle/>
        <a:p>
          <a:endParaRPr lang="en-US"/>
        </a:p>
      </dgm:t>
    </dgm:pt>
    <dgm:pt modelId="{13C6A680-7C44-47BD-A746-B79515EA22C5}" type="sibTrans" cxnId="{85689BCB-1ABF-40A1-9492-23B08E403075}">
      <dgm:prSet/>
      <dgm:spPr/>
      <dgm:t>
        <a:bodyPr/>
        <a:lstStyle/>
        <a:p>
          <a:endParaRPr lang="en-US"/>
        </a:p>
      </dgm:t>
    </dgm:pt>
    <dgm:pt modelId="{7EE82637-393B-486E-8296-62E6DD336B90}">
      <dgm:prSet/>
      <dgm:spPr/>
      <dgm:t>
        <a:bodyPr/>
        <a:lstStyle/>
        <a:p>
          <a:r>
            <a:rPr lang="en-US"/>
            <a:t>• Some salespeople consistently outperform others</a:t>
          </a:r>
        </a:p>
      </dgm:t>
    </dgm:pt>
    <dgm:pt modelId="{45EAABED-D3D2-475E-9EFC-B965324077B4}" type="parTrans" cxnId="{D98F8A5B-2DBB-4C27-A14E-3CDA09A1F7CD}">
      <dgm:prSet/>
      <dgm:spPr/>
      <dgm:t>
        <a:bodyPr/>
        <a:lstStyle/>
        <a:p>
          <a:endParaRPr lang="en-US"/>
        </a:p>
      </dgm:t>
    </dgm:pt>
    <dgm:pt modelId="{DCE66156-622B-4FBB-B8FF-B3AEB821F8E8}" type="sibTrans" cxnId="{D98F8A5B-2DBB-4C27-A14E-3CDA09A1F7CD}">
      <dgm:prSet/>
      <dgm:spPr/>
      <dgm:t>
        <a:bodyPr/>
        <a:lstStyle/>
        <a:p>
          <a:endParaRPr lang="en-US"/>
        </a:p>
      </dgm:t>
    </dgm:pt>
    <dgm:pt modelId="{1C4277B5-B4A8-46A9-8EE0-31D1A9425956}" type="pres">
      <dgm:prSet presAssocID="{CE90916C-8989-460D-BF47-D13A084E548D}" presName="root" presStyleCnt="0">
        <dgm:presLayoutVars>
          <dgm:dir/>
          <dgm:resizeHandles val="exact"/>
        </dgm:presLayoutVars>
      </dgm:prSet>
      <dgm:spPr/>
    </dgm:pt>
    <dgm:pt modelId="{E98F101E-B0CE-42C9-8A21-39EF028B7D6F}" type="pres">
      <dgm:prSet presAssocID="{5BD85E1F-CF55-41F2-A15A-2672DEA4B19C}" presName="compNode" presStyleCnt="0"/>
      <dgm:spPr/>
    </dgm:pt>
    <dgm:pt modelId="{FAE7B066-2406-404A-BFFF-9CCC87F3B18D}" type="pres">
      <dgm:prSet presAssocID="{5BD85E1F-CF55-41F2-A15A-2672DEA4B1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nife"/>
        </a:ext>
      </dgm:extLst>
    </dgm:pt>
    <dgm:pt modelId="{CDE87A57-3676-4A5B-B3E5-C3B2198E62FB}" type="pres">
      <dgm:prSet presAssocID="{5BD85E1F-CF55-41F2-A15A-2672DEA4B19C}" presName="spaceRect" presStyleCnt="0"/>
      <dgm:spPr/>
    </dgm:pt>
    <dgm:pt modelId="{A1747D75-97E6-48C3-AA76-5D6917BCD757}" type="pres">
      <dgm:prSet presAssocID="{5BD85E1F-CF55-41F2-A15A-2672DEA4B19C}" presName="textRect" presStyleLbl="revTx" presStyleIdx="0" presStyleCnt="4">
        <dgm:presLayoutVars>
          <dgm:chMax val="1"/>
          <dgm:chPref val="1"/>
        </dgm:presLayoutVars>
      </dgm:prSet>
      <dgm:spPr/>
    </dgm:pt>
    <dgm:pt modelId="{74DBC459-7EEC-4145-BB7D-59CD6F0441DE}" type="pres">
      <dgm:prSet presAssocID="{ABD1F2EC-C8F3-4412-A533-9C707282E302}" presName="sibTrans" presStyleCnt="0"/>
      <dgm:spPr/>
    </dgm:pt>
    <dgm:pt modelId="{61F5CFFF-1C46-44E8-9D7D-3CF88BCF2A57}" type="pres">
      <dgm:prSet presAssocID="{CE09DB2B-ABDF-4E6B-B7FE-0ADECC7A9A32}" presName="compNode" presStyleCnt="0"/>
      <dgm:spPr/>
    </dgm:pt>
    <dgm:pt modelId="{BC377D00-28CA-4FBC-A7C0-F5508391C35C}" type="pres">
      <dgm:prSet presAssocID="{CE09DB2B-ABDF-4E6B-B7FE-0ADECC7A9A3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FD59C3D4-E7FC-46FA-A219-8A9BF791F5D8}" type="pres">
      <dgm:prSet presAssocID="{CE09DB2B-ABDF-4E6B-B7FE-0ADECC7A9A32}" presName="spaceRect" presStyleCnt="0"/>
      <dgm:spPr/>
    </dgm:pt>
    <dgm:pt modelId="{63021DA0-018C-4A31-B439-14924EF74E6D}" type="pres">
      <dgm:prSet presAssocID="{CE09DB2B-ABDF-4E6B-B7FE-0ADECC7A9A32}" presName="textRect" presStyleLbl="revTx" presStyleIdx="1" presStyleCnt="4">
        <dgm:presLayoutVars>
          <dgm:chMax val="1"/>
          <dgm:chPref val="1"/>
        </dgm:presLayoutVars>
      </dgm:prSet>
      <dgm:spPr/>
    </dgm:pt>
    <dgm:pt modelId="{B070264A-1316-4CF6-BB76-23F942F2B743}" type="pres">
      <dgm:prSet presAssocID="{4EB34E85-4508-4DF2-B4D4-D9BEF96F79E4}" presName="sibTrans" presStyleCnt="0"/>
      <dgm:spPr/>
    </dgm:pt>
    <dgm:pt modelId="{C6FB1510-F681-450B-91A1-0D469847C1E7}" type="pres">
      <dgm:prSet presAssocID="{65B7903D-A46C-45E4-A679-7425946198C4}" presName="compNode" presStyleCnt="0"/>
      <dgm:spPr/>
    </dgm:pt>
    <dgm:pt modelId="{5C3E4043-0B2C-4AB8-8C3B-2F4DD77F4A35}" type="pres">
      <dgm:prSet presAssocID="{65B7903D-A46C-45E4-A679-7425946198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CA2CD320-1246-4EA8-A39C-C3AA742ADA88}" type="pres">
      <dgm:prSet presAssocID="{65B7903D-A46C-45E4-A679-7425946198C4}" presName="spaceRect" presStyleCnt="0"/>
      <dgm:spPr/>
    </dgm:pt>
    <dgm:pt modelId="{8813D8E1-8C78-422F-AB7B-798C651B9C49}" type="pres">
      <dgm:prSet presAssocID="{65B7903D-A46C-45E4-A679-7425946198C4}" presName="textRect" presStyleLbl="revTx" presStyleIdx="2" presStyleCnt="4">
        <dgm:presLayoutVars>
          <dgm:chMax val="1"/>
          <dgm:chPref val="1"/>
        </dgm:presLayoutVars>
      </dgm:prSet>
      <dgm:spPr/>
    </dgm:pt>
    <dgm:pt modelId="{9BAD4849-9ED7-4EF7-ABB3-CAA6FDE418C4}" type="pres">
      <dgm:prSet presAssocID="{13C6A680-7C44-47BD-A746-B79515EA22C5}" presName="sibTrans" presStyleCnt="0"/>
      <dgm:spPr/>
    </dgm:pt>
    <dgm:pt modelId="{45E85AD0-F725-43DE-9251-ECB46B715677}" type="pres">
      <dgm:prSet presAssocID="{7EE82637-393B-486E-8296-62E6DD336B90}" presName="compNode" presStyleCnt="0"/>
      <dgm:spPr/>
    </dgm:pt>
    <dgm:pt modelId="{85B328F3-A6F5-4701-AAA6-B2CE71D381DB}" type="pres">
      <dgm:prSet presAssocID="{7EE82637-393B-486E-8296-62E6DD336B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2929F576-1F0A-4B3A-AE8A-9D4BBAEB006D}" type="pres">
      <dgm:prSet presAssocID="{7EE82637-393B-486E-8296-62E6DD336B90}" presName="spaceRect" presStyleCnt="0"/>
      <dgm:spPr/>
    </dgm:pt>
    <dgm:pt modelId="{FFD74458-A342-4302-9179-E81B438BA751}" type="pres">
      <dgm:prSet presAssocID="{7EE82637-393B-486E-8296-62E6DD336B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670906-2DF6-4F6D-8C6B-2AE9918C4134}" srcId="{CE90916C-8989-460D-BF47-D13A084E548D}" destId="{5BD85E1F-CF55-41F2-A15A-2672DEA4B19C}" srcOrd="0" destOrd="0" parTransId="{0DBB833D-ED7C-412D-8079-3971B299C5AF}" sibTransId="{ABD1F2EC-C8F3-4412-A533-9C707282E302}"/>
    <dgm:cxn modelId="{7EF68229-C1AB-46B8-9D9F-22E3BA985A65}" type="presOf" srcId="{CE09DB2B-ABDF-4E6B-B7FE-0ADECC7A9A32}" destId="{63021DA0-018C-4A31-B439-14924EF74E6D}" srcOrd="0" destOrd="0" presId="urn:microsoft.com/office/officeart/2018/2/layout/IconLabelList"/>
    <dgm:cxn modelId="{D98F8A5B-2DBB-4C27-A14E-3CDA09A1F7CD}" srcId="{CE90916C-8989-460D-BF47-D13A084E548D}" destId="{7EE82637-393B-486E-8296-62E6DD336B90}" srcOrd="3" destOrd="0" parTransId="{45EAABED-D3D2-475E-9EFC-B965324077B4}" sibTransId="{DCE66156-622B-4FBB-B8FF-B3AEB821F8E8}"/>
    <dgm:cxn modelId="{165C5842-B83E-4734-9966-5B3605F2F2F4}" type="presOf" srcId="{5BD85E1F-CF55-41F2-A15A-2672DEA4B19C}" destId="{A1747D75-97E6-48C3-AA76-5D6917BCD757}" srcOrd="0" destOrd="0" presId="urn:microsoft.com/office/officeart/2018/2/layout/IconLabelList"/>
    <dgm:cxn modelId="{087BF143-F645-4681-8B88-8E7195CC1CD7}" srcId="{CE90916C-8989-460D-BF47-D13A084E548D}" destId="{CE09DB2B-ABDF-4E6B-B7FE-0ADECC7A9A32}" srcOrd="1" destOrd="0" parTransId="{B00158C7-59F1-48F8-B692-CC5855CA1A54}" sibTransId="{4EB34E85-4508-4DF2-B4D4-D9BEF96F79E4}"/>
    <dgm:cxn modelId="{70456AB6-FDC8-41CF-ABCA-C06F9280DBDC}" type="presOf" srcId="{65B7903D-A46C-45E4-A679-7425946198C4}" destId="{8813D8E1-8C78-422F-AB7B-798C651B9C49}" srcOrd="0" destOrd="0" presId="urn:microsoft.com/office/officeart/2018/2/layout/IconLabelList"/>
    <dgm:cxn modelId="{825A1BB8-558D-49D0-9F3C-EE5E6D400188}" type="presOf" srcId="{CE90916C-8989-460D-BF47-D13A084E548D}" destId="{1C4277B5-B4A8-46A9-8EE0-31D1A9425956}" srcOrd="0" destOrd="0" presId="urn:microsoft.com/office/officeart/2018/2/layout/IconLabelList"/>
    <dgm:cxn modelId="{85689BCB-1ABF-40A1-9492-23B08E403075}" srcId="{CE90916C-8989-460D-BF47-D13A084E548D}" destId="{65B7903D-A46C-45E4-A679-7425946198C4}" srcOrd="2" destOrd="0" parTransId="{38171C87-26B7-45D6-A688-9BC2557ED14E}" sibTransId="{13C6A680-7C44-47BD-A746-B79515EA22C5}"/>
    <dgm:cxn modelId="{A0A502D3-84D8-46BE-96CF-E08E63D006CC}" type="presOf" srcId="{7EE82637-393B-486E-8296-62E6DD336B90}" destId="{FFD74458-A342-4302-9179-E81B438BA751}" srcOrd="0" destOrd="0" presId="urn:microsoft.com/office/officeart/2018/2/layout/IconLabelList"/>
    <dgm:cxn modelId="{3445851A-6A28-4ADB-9129-5830946230EB}" type="presParOf" srcId="{1C4277B5-B4A8-46A9-8EE0-31D1A9425956}" destId="{E98F101E-B0CE-42C9-8A21-39EF028B7D6F}" srcOrd="0" destOrd="0" presId="urn:microsoft.com/office/officeart/2018/2/layout/IconLabelList"/>
    <dgm:cxn modelId="{33C06859-93DE-4E2E-9B67-E2951BF47D76}" type="presParOf" srcId="{E98F101E-B0CE-42C9-8A21-39EF028B7D6F}" destId="{FAE7B066-2406-404A-BFFF-9CCC87F3B18D}" srcOrd="0" destOrd="0" presId="urn:microsoft.com/office/officeart/2018/2/layout/IconLabelList"/>
    <dgm:cxn modelId="{9D3B18DF-DD9A-412F-BA00-BE300AA74384}" type="presParOf" srcId="{E98F101E-B0CE-42C9-8A21-39EF028B7D6F}" destId="{CDE87A57-3676-4A5B-B3E5-C3B2198E62FB}" srcOrd="1" destOrd="0" presId="urn:microsoft.com/office/officeart/2018/2/layout/IconLabelList"/>
    <dgm:cxn modelId="{34A1C139-657A-4127-B693-827EFDD672AA}" type="presParOf" srcId="{E98F101E-B0CE-42C9-8A21-39EF028B7D6F}" destId="{A1747D75-97E6-48C3-AA76-5D6917BCD757}" srcOrd="2" destOrd="0" presId="urn:microsoft.com/office/officeart/2018/2/layout/IconLabelList"/>
    <dgm:cxn modelId="{90FF5B7D-E88F-4E7B-9698-154707C99BB4}" type="presParOf" srcId="{1C4277B5-B4A8-46A9-8EE0-31D1A9425956}" destId="{74DBC459-7EEC-4145-BB7D-59CD6F0441DE}" srcOrd="1" destOrd="0" presId="urn:microsoft.com/office/officeart/2018/2/layout/IconLabelList"/>
    <dgm:cxn modelId="{40C8194F-DA72-4F82-AC04-4F83ACC6AB7F}" type="presParOf" srcId="{1C4277B5-B4A8-46A9-8EE0-31D1A9425956}" destId="{61F5CFFF-1C46-44E8-9D7D-3CF88BCF2A57}" srcOrd="2" destOrd="0" presId="urn:microsoft.com/office/officeart/2018/2/layout/IconLabelList"/>
    <dgm:cxn modelId="{020E7E73-6C67-4F6B-9D79-08BEDF2FD545}" type="presParOf" srcId="{61F5CFFF-1C46-44E8-9D7D-3CF88BCF2A57}" destId="{BC377D00-28CA-4FBC-A7C0-F5508391C35C}" srcOrd="0" destOrd="0" presId="urn:microsoft.com/office/officeart/2018/2/layout/IconLabelList"/>
    <dgm:cxn modelId="{22DCB3D2-4886-4A24-B6FE-E673A4AF255E}" type="presParOf" srcId="{61F5CFFF-1C46-44E8-9D7D-3CF88BCF2A57}" destId="{FD59C3D4-E7FC-46FA-A219-8A9BF791F5D8}" srcOrd="1" destOrd="0" presId="urn:microsoft.com/office/officeart/2018/2/layout/IconLabelList"/>
    <dgm:cxn modelId="{B0715518-83D5-493E-822A-D5B7F4B4F774}" type="presParOf" srcId="{61F5CFFF-1C46-44E8-9D7D-3CF88BCF2A57}" destId="{63021DA0-018C-4A31-B439-14924EF74E6D}" srcOrd="2" destOrd="0" presId="urn:microsoft.com/office/officeart/2018/2/layout/IconLabelList"/>
    <dgm:cxn modelId="{87D282F9-1525-484F-89E9-949C579816A8}" type="presParOf" srcId="{1C4277B5-B4A8-46A9-8EE0-31D1A9425956}" destId="{B070264A-1316-4CF6-BB76-23F942F2B743}" srcOrd="3" destOrd="0" presId="urn:microsoft.com/office/officeart/2018/2/layout/IconLabelList"/>
    <dgm:cxn modelId="{3E00C2C4-4E54-41FB-9154-F374E0242644}" type="presParOf" srcId="{1C4277B5-B4A8-46A9-8EE0-31D1A9425956}" destId="{C6FB1510-F681-450B-91A1-0D469847C1E7}" srcOrd="4" destOrd="0" presId="urn:microsoft.com/office/officeart/2018/2/layout/IconLabelList"/>
    <dgm:cxn modelId="{1AF9B996-1D0B-42BF-A5E1-6B448659FED0}" type="presParOf" srcId="{C6FB1510-F681-450B-91A1-0D469847C1E7}" destId="{5C3E4043-0B2C-4AB8-8C3B-2F4DD77F4A35}" srcOrd="0" destOrd="0" presId="urn:microsoft.com/office/officeart/2018/2/layout/IconLabelList"/>
    <dgm:cxn modelId="{3D52B2F6-402C-4C4C-8EA6-C1FDB23DD947}" type="presParOf" srcId="{C6FB1510-F681-450B-91A1-0D469847C1E7}" destId="{CA2CD320-1246-4EA8-A39C-C3AA742ADA88}" srcOrd="1" destOrd="0" presId="urn:microsoft.com/office/officeart/2018/2/layout/IconLabelList"/>
    <dgm:cxn modelId="{BED96160-6106-43C1-BF99-3C2948032F84}" type="presParOf" srcId="{C6FB1510-F681-450B-91A1-0D469847C1E7}" destId="{8813D8E1-8C78-422F-AB7B-798C651B9C49}" srcOrd="2" destOrd="0" presId="urn:microsoft.com/office/officeart/2018/2/layout/IconLabelList"/>
    <dgm:cxn modelId="{3421FD5F-394F-44D6-9862-9D722FE418CF}" type="presParOf" srcId="{1C4277B5-B4A8-46A9-8EE0-31D1A9425956}" destId="{9BAD4849-9ED7-4EF7-ABB3-CAA6FDE418C4}" srcOrd="5" destOrd="0" presId="urn:microsoft.com/office/officeart/2018/2/layout/IconLabelList"/>
    <dgm:cxn modelId="{15BB7FA7-ADAD-4E56-9E3F-3D08ED84D5AE}" type="presParOf" srcId="{1C4277B5-B4A8-46A9-8EE0-31D1A9425956}" destId="{45E85AD0-F725-43DE-9251-ECB46B715677}" srcOrd="6" destOrd="0" presId="urn:microsoft.com/office/officeart/2018/2/layout/IconLabelList"/>
    <dgm:cxn modelId="{B1803D7D-905B-415A-906C-E8FD78BC31B6}" type="presParOf" srcId="{45E85AD0-F725-43DE-9251-ECB46B715677}" destId="{85B328F3-A6F5-4701-AAA6-B2CE71D381DB}" srcOrd="0" destOrd="0" presId="urn:microsoft.com/office/officeart/2018/2/layout/IconLabelList"/>
    <dgm:cxn modelId="{18D6794C-180E-417F-96B5-B362BA5A328A}" type="presParOf" srcId="{45E85AD0-F725-43DE-9251-ECB46B715677}" destId="{2929F576-1F0A-4B3A-AE8A-9D4BBAEB006D}" srcOrd="1" destOrd="0" presId="urn:microsoft.com/office/officeart/2018/2/layout/IconLabelList"/>
    <dgm:cxn modelId="{07B42EF7-28A2-45D8-815C-CBA5715916BB}" type="presParOf" srcId="{45E85AD0-F725-43DE-9251-ECB46B715677}" destId="{FFD74458-A342-4302-9179-E81B438BA7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57A0C4-3DF8-49F5-AB87-D184404389D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49A9E3-CCF7-4403-984D-C9E362103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Focus on high-performing products and regions</a:t>
          </a:r>
        </a:p>
      </dgm:t>
    </dgm:pt>
    <dgm:pt modelId="{D3EEB3FB-F2DD-4B11-A331-DFCB163AA44F}" type="parTrans" cxnId="{1D1ADB21-A428-40C4-9A98-1FED63CD7E1C}">
      <dgm:prSet/>
      <dgm:spPr/>
      <dgm:t>
        <a:bodyPr/>
        <a:lstStyle/>
        <a:p>
          <a:endParaRPr lang="en-US"/>
        </a:p>
      </dgm:t>
    </dgm:pt>
    <dgm:pt modelId="{78BECD4C-E27E-47B4-AA5C-455077A7B6A2}" type="sibTrans" cxnId="{1D1ADB21-A428-40C4-9A98-1FED63CD7E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CBFE43-30C9-43EE-A9E1-E456FA809A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Increase marketing in India and UK</a:t>
          </a:r>
        </a:p>
      </dgm:t>
    </dgm:pt>
    <dgm:pt modelId="{029E88DF-B22D-4AC3-81BD-8810228AA546}" type="parTrans" cxnId="{97D9AE71-1FDF-432A-A808-EDACBBED0729}">
      <dgm:prSet/>
      <dgm:spPr/>
      <dgm:t>
        <a:bodyPr/>
        <a:lstStyle/>
        <a:p>
          <a:endParaRPr lang="en-US"/>
        </a:p>
      </dgm:t>
    </dgm:pt>
    <dgm:pt modelId="{E110EF93-C09E-4055-93EB-9BB4F0636B47}" type="sibTrans" cxnId="{97D9AE71-1FDF-432A-A808-EDACBBED07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B3B6BB-20A8-4FD4-8C6C-BD61D3F64D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Training underperforming sales staff</a:t>
          </a:r>
        </a:p>
      </dgm:t>
    </dgm:pt>
    <dgm:pt modelId="{8E3FD9C2-3140-478C-A2BC-3434F0C8B978}" type="parTrans" cxnId="{0A9F9BF0-1800-4BA6-9FE7-5D0661E87AB4}">
      <dgm:prSet/>
      <dgm:spPr/>
      <dgm:t>
        <a:bodyPr/>
        <a:lstStyle/>
        <a:p>
          <a:endParaRPr lang="en-US"/>
        </a:p>
      </dgm:t>
    </dgm:pt>
    <dgm:pt modelId="{78EA2ED0-FE0F-43F4-AEFB-005F6BB68744}" type="sibTrans" cxnId="{0A9F9BF0-1800-4BA6-9FE7-5D0661E87A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ED5848-6768-4FBB-8301-E5B0D3DC9C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Prepare campaigns for seasonal demand</a:t>
          </a:r>
        </a:p>
      </dgm:t>
    </dgm:pt>
    <dgm:pt modelId="{FE5FDBA5-30BB-43F6-A071-5E7508E33EFF}" type="parTrans" cxnId="{4DBBEDC9-28E0-4A06-B915-D8BA787337F6}">
      <dgm:prSet/>
      <dgm:spPr/>
      <dgm:t>
        <a:bodyPr/>
        <a:lstStyle/>
        <a:p>
          <a:endParaRPr lang="en-US"/>
        </a:p>
      </dgm:t>
    </dgm:pt>
    <dgm:pt modelId="{6F96E08A-9FCA-475B-843A-175CC1F8EE46}" type="sibTrans" cxnId="{4DBBEDC9-28E0-4A06-B915-D8BA787337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6C0A57-8366-48B2-9AF3-3B7A9AB075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Customize products for regional preferences</a:t>
          </a:r>
        </a:p>
      </dgm:t>
    </dgm:pt>
    <dgm:pt modelId="{5CB2B1ED-22BA-42A6-92B5-CAD083A1A6B9}" type="parTrans" cxnId="{3C8205D5-9D3F-4A3F-8AE5-441EBBE58345}">
      <dgm:prSet/>
      <dgm:spPr/>
      <dgm:t>
        <a:bodyPr/>
        <a:lstStyle/>
        <a:p>
          <a:endParaRPr lang="en-US"/>
        </a:p>
      </dgm:t>
    </dgm:pt>
    <dgm:pt modelId="{877097F1-DAFE-4CD2-A4E9-292D30E46764}" type="sibTrans" cxnId="{3C8205D5-9D3F-4A3F-8AE5-441EBBE58345}">
      <dgm:prSet/>
      <dgm:spPr/>
      <dgm:t>
        <a:bodyPr/>
        <a:lstStyle/>
        <a:p>
          <a:endParaRPr lang="en-US"/>
        </a:p>
      </dgm:t>
    </dgm:pt>
    <dgm:pt modelId="{D7245187-70CC-4E37-8839-D4BE66F9DC2A}" type="pres">
      <dgm:prSet presAssocID="{1F57A0C4-3DF8-49F5-AB87-D184404389D6}" presName="root" presStyleCnt="0">
        <dgm:presLayoutVars>
          <dgm:dir/>
          <dgm:resizeHandles val="exact"/>
        </dgm:presLayoutVars>
      </dgm:prSet>
      <dgm:spPr/>
    </dgm:pt>
    <dgm:pt modelId="{25AC846A-79CF-4CEA-BFD7-68D0BB68AEF3}" type="pres">
      <dgm:prSet presAssocID="{1F57A0C4-3DF8-49F5-AB87-D184404389D6}" presName="container" presStyleCnt="0">
        <dgm:presLayoutVars>
          <dgm:dir/>
          <dgm:resizeHandles val="exact"/>
        </dgm:presLayoutVars>
      </dgm:prSet>
      <dgm:spPr/>
    </dgm:pt>
    <dgm:pt modelId="{0B48F9F4-37DA-48C5-881A-611697A7232D}" type="pres">
      <dgm:prSet presAssocID="{C449A9E3-CCF7-4403-984D-C9E362103C4C}" presName="compNode" presStyleCnt="0"/>
      <dgm:spPr/>
    </dgm:pt>
    <dgm:pt modelId="{53211671-B714-4C91-8198-47D0786263AC}" type="pres">
      <dgm:prSet presAssocID="{C449A9E3-CCF7-4403-984D-C9E362103C4C}" presName="iconBgRect" presStyleLbl="bgShp" presStyleIdx="0" presStyleCnt="5"/>
      <dgm:spPr/>
    </dgm:pt>
    <dgm:pt modelId="{D734B880-CC88-4B22-B1E3-1A8AB7259B60}" type="pres">
      <dgm:prSet presAssocID="{C449A9E3-CCF7-4403-984D-C9E362103C4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71E3765-98F9-4D79-B22A-305E759FBF15}" type="pres">
      <dgm:prSet presAssocID="{C449A9E3-CCF7-4403-984D-C9E362103C4C}" presName="spaceRect" presStyleCnt="0"/>
      <dgm:spPr/>
    </dgm:pt>
    <dgm:pt modelId="{92895644-4E12-4830-8DDB-AD67F36EA2BE}" type="pres">
      <dgm:prSet presAssocID="{C449A9E3-CCF7-4403-984D-C9E362103C4C}" presName="textRect" presStyleLbl="revTx" presStyleIdx="0" presStyleCnt="5">
        <dgm:presLayoutVars>
          <dgm:chMax val="1"/>
          <dgm:chPref val="1"/>
        </dgm:presLayoutVars>
      </dgm:prSet>
      <dgm:spPr/>
    </dgm:pt>
    <dgm:pt modelId="{949C511B-8CB6-4773-93E1-ABDE9840D5FD}" type="pres">
      <dgm:prSet presAssocID="{78BECD4C-E27E-47B4-AA5C-455077A7B6A2}" presName="sibTrans" presStyleLbl="sibTrans2D1" presStyleIdx="0" presStyleCnt="0"/>
      <dgm:spPr/>
    </dgm:pt>
    <dgm:pt modelId="{BFE8EB0A-69A1-4CCE-B9F4-5BD643FEC895}" type="pres">
      <dgm:prSet presAssocID="{96CBFE43-30C9-43EE-A9E1-E456FA809A4B}" presName="compNode" presStyleCnt="0"/>
      <dgm:spPr/>
    </dgm:pt>
    <dgm:pt modelId="{FCB6A2A4-B8A4-4F9E-BB71-84658904B226}" type="pres">
      <dgm:prSet presAssocID="{96CBFE43-30C9-43EE-A9E1-E456FA809A4B}" presName="iconBgRect" presStyleLbl="bgShp" presStyleIdx="1" presStyleCnt="5"/>
      <dgm:spPr/>
    </dgm:pt>
    <dgm:pt modelId="{D45AB379-433E-4904-964A-2C61D3844949}" type="pres">
      <dgm:prSet presAssocID="{96CBFE43-30C9-43EE-A9E1-E456FA809A4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339B32F-4CD5-43BE-AA64-3DFECB01E2C5}" type="pres">
      <dgm:prSet presAssocID="{96CBFE43-30C9-43EE-A9E1-E456FA809A4B}" presName="spaceRect" presStyleCnt="0"/>
      <dgm:spPr/>
    </dgm:pt>
    <dgm:pt modelId="{37094C29-C9AB-4A44-A97A-65DCF86CF5E5}" type="pres">
      <dgm:prSet presAssocID="{96CBFE43-30C9-43EE-A9E1-E456FA809A4B}" presName="textRect" presStyleLbl="revTx" presStyleIdx="1" presStyleCnt="5">
        <dgm:presLayoutVars>
          <dgm:chMax val="1"/>
          <dgm:chPref val="1"/>
        </dgm:presLayoutVars>
      </dgm:prSet>
      <dgm:spPr/>
    </dgm:pt>
    <dgm:pt modelId="{9C07732D-7D81-4C24-9A13-5F28CE90F9BF}" type="pres">
      <dgm:prSet presAssocID="{E110EF93-C09E-4055-93EB-9BB4F0636B47}" presName="sibTrans" presStyleLbl="sibTrans2D1" presStyleIdx="0" presStyleCnt="0"/>
      <dgm:spPr/>
    </dgm:pt>
    <dgm:pt modelId="{04397533-9A1C-4D48-A7FF-1EAE95925696}" type="pres">
      <dgm:prSet presAssocID="{39B3B6BB-20A8-4FD4-8C6C-BD61D3F64D69}" presName="compNode" presStyleCnt="0"/>
      <dgm:spPr/>
    </dgm:pt>
    <dgm:pt modelId="{CCA28665-E45E-450A-8FDE-CC46D5562A11}" type="pres">
      <dgm:prSet presAssocID="{39B3B6BB-20A8-4FD4-8C6C-BD61D3F64D69}" presName="iconBgRect" presStyleLbl="bgShp" presStyleIdx="2" presStyleCnt="5"/>
      <dgm:spPr/>
    </dgm:pt>
    <dgm:pt modelId="{82B4F3A9-D372-421B-BE23-71BBC670C38E}" type="pres">
      <dgm:prSet presAssocID="{39B3B6BB-20A8-4FD4-8C6C-BD61D3F64D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EB3B284-50AB-45A1-B8BA-8701A9A76491}" type="pres">
      <dgm:prSet presAssocID="{39B3B6BB-20A8-4FD4-8C6C-BD61D3F64D69}" presName="spaceRect" presStyleCnt="0"/>
      <dgm:spPr/>
    </dgm:pt>
    <dgm:pt modelId="{B65AACE2-CC01-4D66-BDEF-5A462C3434FD}" type="pres">
      <dgm:prSet presAssocID="{39B3B6BB-20A8-4FD4-8C6C-BD61D3F64D69}" presName="textRect" presStyleLbl="revTx" presStyleIdx="2" presStyleCnt="5">
        <dgm:presLayoutVars>
          <dgm:chMax val="1"/>
          <dgm:chPref val="1"/>
        </dgm:presLayoutVars>
      </dgm:prSet>
      <dgm:spPr/>
    </dgm:pt>
    <dgm:pt modelId="{353E7D2B-F56D-49D2-B49F-C1A233751416}" type="pres">
      <dgm:prSet presAssocID="{78EA2ED0-FE0F-43F4-AEFB-005F6BB68744}" presName="sibTrans" presStyleLbl="sibTrans2D1" presStyleIdx="0" presStyleCnt="0"/>
      <dgm:spPr/>
    </dgm:pt>
    <dgm:pt modelId="{16B079FC-AF32-41DD-B910-DF0B3531125C}" type="pres">
      <dgm:prSet presAssocID="{75ED5848-6768-4FBB-8301-E5B0D3DC9C05}" presName="compNode" presStyleCnt="0"/>
      <dgm:spPr/>
    </dgm:pt>
    <dgm:pt modelId="{04AF16A9-8E89-4824-B9E7-BE650B408A77}" type="pres">
      <dgm:prSet presAssocID="{75ED5848-6768-4FBB-8301-E5B0D3DC9C05}" presName="iconBgRect" presStyleLbl="bgShp" presStyleIdx="3" presStyleCnt="5"/>
      <dgm:spPr/>
    </dgm:pt>
    <dgm:pt modelId="{C552E4A8-E4E6-4CED-B6DF-A1803DFC5803}" type="pres">
      <dgm:prSet presAssocID="{75ED5848-6768-4FBB-8301-E5B0D3DC9C0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F2E72C8-C2D2-4A65-951A-4BAF0367DF86}" type="pres">
      <dgm:prSet presAssocID="{75ED5848-6768-4FBB-8301-E5B0D3DC9C05}" presName="spaceRect" presStyleCnt="0"/>
      <dgm:spPr/>
    </dgm:pt>
    <dgm:pt modelId="{D852E2D3-2EFB-4099-BD01-E4F2CF0D5D3C}" type="pres">
      <dgm:prSet presAssocID="{75ED5848-6768-4FBB-8301-E5B0D3DC9C05}" presName="textRect" presStyleLbl="revTx" presStyleIdx="3" presStyleCnt="5">
        <dgm:presLayoutVars>
          <dgm:chMax val="1"/>
          <dgm:chPref val="1"/>
        </dgm:presLayoutVars>
      </dgm:prSet>
      <dgm:spPr/>
    </dgm:pt>
    <dgm:pt modelId="{C3EA275D-CA8F-485F-8784-5680B49B44D3}" type="pres">
      <dgm:prSet presAssocID="{6F96E08A-9FCA-475B-843A-175CC1F8EE46}" presName="sibTrans" presStyleLbl="sibTrans2D1" presStyleIdx="0" presStyleCnt="0"/>
      <dgm:spPr/>
    </dgm:pt>
    <dgm:pt modelId="{57B70E94-DF37-4698-8870-158DB22B5082}" type="pres">
      <dgm:prSet presAssocID="{A86C0A57-8366-48B2-9AF3-3B7A9AB075D5}" presName="compNode" presStyleCnt="0"/>
      <dgm:spPr/>
    </dgm:pt>
    <dgm:pt modelId="{EF76260F-D605-4148-ADF5-027825734514}" type="pres">
      <dgm:prSet presAssocID="{A86C0A57-8366-48B2-9AF3-3B7A9AB075D5}" presName="iconBgRect" presStyleLbl="bgShp" presStyleIdx="4" presStyleCnt="5"/>
      <dgm:spPr/>
    </dgm:pt>
    <dgm:pt modelId="{7B53860F-9A21-4C1C-99BD-7B41D1632711}" type="pres">
      <dgm:prSet presAssocID="{A86C0A57-8366-48B2-9AF3-3B7A9AB075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AEA2CE9-C1BD-48F0-AADB-E5EE35A1B532}" type="pres">
      <dgm:prSet presAssocID="{A86C0A57-8366-48B2-9AF3-3B7A9AB075D5}" presName="spaceRect" presStyleCnt="0"/>
      <dgm:spPr/>
    </dgm:pt>
    <dgm:pt modelId="{B2947F61-C18E-4E7C-9CD1-50F5713F0761}" type="pres">
      <dgm:prSet presAssocID="{A86C0A57-8366-48B2-9AF3-3B7A9AB075D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63E130C-FAF1-4AF8-A3A8-363FE4696831}" type="presOf" srcId="{1F57A0C4-3DF8-49F5-AB87-D184404389D6}" destId="{D7245187-70CC-4E37-8839-D4BE66F9DC2A}" srcOrd="0" destOrd="0" presId="urn:microsoft.com/office/officeart/2018/2/layout/IconCircleList"/>
    <dgm:cxn modelId="{1D1ADB21-A428-40C4-9A98-1FED63CD7E1C}" srcId="{1F57A0C4-3DF8-49F5-AB87-D184404389D6}" destId="{C449A9E3-CCF7-4403-984D-C9E362103C4C}" srcOrd="0" destOrd="0" parTransId="{D3EEB3FB-F2DD-4B11-A331-DFCB163AA44F}" sibTransId="{78BECD4C-E27E-47B4-AA5C-455077A7B6A2}"/>
    <dgm:cxn modelId="{1D3D7E3A-4206-4E57-A50F-E3B42F19D993}" type="presOf" srcId="{6F96E08A-9FCA-475B-843A-175CC1F8EE46}" destId="{C3EA275D-CA8F-485F-8784-5680B49B44D3}" srcOrd="0" destOrd="0" presId="urn:microsoft.com/office/officeart/2018/2/layout/IconCircleList"/>
    <dgm:cxn modelId="{91A7563C-E4BA-4429-B892-F28133AA912B}" type="presOf" srcId="{75ED5848-6768-4FBB-8301-E5B0D3DC9C05}" destId="{D852E2D3-2EFB-4099-BD01-E4F2CF0D5D3C}" srcOrd="0" destOrd="0" presId="urn:microsoft.com/office/officeart/2018/2/layout/IconCircleList"/>
    <dgm:cxn modelId="{588CA05B-BDE8-408D-BBCA-30919CBC2117}" type="presOf" srcId="{C449A9E3-CCF7-4403-984D-C9E362103C4C}" destId="{92895644-4E12-4830-8DDB-AD67F36EA2BE}" srcOrd="0" destOrd="0" presId="urn:microsoft.com/office/officeart/2018/2/layout/IconCircleList"/>
    <dgm:cxn modelId="{888DE341-E24D-4BB1-93C7-C53A38888C4B}" type="presOf" srcId="{E110EF93-C09E-4055-93EB-9BB4F0636B47}" destId="{9C07732D-7D81-4C24-9A13-5F28CE90F9BF}" srcOrd="0" destOrd="0" presId="urn:microsoft.com/office/officeart/2018/2/layout/IconCircleList"/>
    <dgm:cxn modelId="{97D9AE71-1FDF-432A-A808-EDACBBED0729}" srcId="{1F57A0C4-3DF8-49F5-AB87-D184404389D6}" destId="{96CBFE43-30C9-43EE-A9E1-E456FA809A4B}" srcOrd="1" destOrd="0" parTransId="{029E88DF-B22D-4AC3-81BD-8810228AA546}" sibTransId="{E110EF93-C09E-4055-93EB-9BB4F0636B47}"/>
    <dgm:cxn modelId="{8A0ABB51-F5D3-4A7E-9DB1-6D2E85D53EE3}" type="presOf" srcId="{39B3B6BB-20A8-4FD4-8C6C-BD61D3F64D69}" destId="{B65AACE2-CC01-4D66-BDEF-5A462C3434FD}" srcOrd="0" destOrd="0" presId="urn:microsoft.com/office/officeart/2018/2/layout/IconCircleList"/>
    <dgm:cxn modelId="{29C45A9A-681A-43C8-81CA-0E3E9DD26384}" type="presOf" srcId="{78EA2ED0-FE0F-43F4-AEFB-005F6BB68744}" destId="{353E7D2B-F56D-49D2-B49F-C1A233751416}" srcOrd="0" destOrd="0" presId="urn:microsoft.com/office/officeart/2018/2/layout/IconCircleList"/>
    <dgm:cxn modelId="{34A8ACB5-D5CB-4E8C-AE23-41583D706956}" type="presOf" srcId="{96CBFE43-30C9-43EE-A9E1-E456FA809A4B}" destId="{37094C29-C9AB-4A44-A97A-65DCF86CF5E5}" srcOrd="0" destOrd="0" presId="urn:microsoft.com/office/officeart/2018/2/layout/IconCircleList"/>
    <dgm:cxn modelId="{F979D1C6-F0BB-412C-B6ED-EA1C5764224A}" type="presOf" srcId="{78BECD4C-E27E-47B4-AA5C-455077A7B6A2}" destId="{949C511B-8CB6-4773-93E1-ABDE9840D5FD}" srcOrd="0" destOrd="0" presId="urn:microsoft.com/office/officeart/2018/2/layout/IconCircleList"/>
    <dgm:cxn modelId="{FDCE63C7-C0FA-4159-B17D-35E73C50425F}" type="presOf" srcId="{A86C0A57-8366-48B2-9AF3-3B7A9AB075D5}" destId="{B2947F61-C18E-4E7C-9CD1-50F5713F0761}" srcOrd="0" destOrd="0" presId="urn:microsoft.com/office/officeart/2018/2/layout/IconCircleList"/>
    <dgm:cxn modelId="{4DBBEDC9-28E0-4A06-B915-D8BA787337F6}" srcId="{1F57A0C4-3DF8-49F5-AB87-D184404389D6}" destId="{75ED5848-6768-4FBB-8301-E5B0D3DC9C05}" srcOrd="3" destOrd="0" parTransId="{FE5FDBA5-30BB-43F6-A071-5E7508E33EFF}" sibTransId="{6F96E08A-9FCA-475B-843A-175CC1F8EE46}"/>
    <dgm:cxn modelId="{3C8205D5-9D3F-4A3F-8AE5-441EBBE58345}" srcId="{1F57A0C4-3DF8-49F5-AB87-D184404389D6}" destId="{A86C0A57-8366-48B2-9AF3-3B7A9AB075D5}" srcOrd="4" destOrd="0" parTransId="{5CB2B1ED-22BA-42A6-92B5-CAD083A1A6B9}" sibTransId="{877097F1-DAFE-4CD2-A4E9-292D30E46764}"/>
    <dgm:cxn modelId="{0A9F9BF0-1800-4BA6-9FE7-5D0661E87AB4}" srcId="{1F57A0C4-3DF8-49F5-AB87-D184404389D6}" destId="{39B3B6BB-20A8-4FD4-8C6C-BD61D3F64D69}" srcOrd="2" destOrd="0" parTransId="{8E3FD9C2-3140-478C-A2BC-3434F0C8B978}" sibTransId="{78EA2ED0-FE0F-43F4-AEFB-005F6BB68744}"/>
    <dgm:cxn modelId="{89EA3A45-EB3C-4587-A5B4-0394CCE9F592}" type="presParOf" srcId="{D7245187-70CC-4E37-8839-D4BE66F9DC2A}" destId="{25AC846A-79CF-4CEA-BFD7-68D0BB68AEF3}" srcOrd="0" destOrd="0" presId="urn:microsoft.com/office/officeart/2018/2/layout/IconCircleList"/>
    <dgm:cxn modelId="{ED3D2E97-D61C-409E-87A2-AB19E1522CAF}" type="presParOf" srcId="{25AC846A-79CF-4CEA-BFD7-68D0BB68AEF3}" destId="{0B48F9F4-37DA-48C5-881A-611697A7232D}" srcOrd="0" destOrd="0" presId="urn:microsoft.com/office/officeart/2018/2/layout/IconCircleList"/>
    <dgm:cxn modelId="{B90093EB-3992-4084-BAED-C74FCB412FD4}" type="presParOf" srcId="{0B48F9F4-37DA-48C5-881A-611697A7232D}" destId="{53211671-B714-4C91-8198-47D0786263AC}" srcOrd="0" destOrd="0" presId="urn:microsoft.com/office/officeart/2018/2/layout/IconCircleList"/>
    <dgm:cxn modelId="{52A69D3B-20A7-4C59-A8B9-5BE4E49034A2}" type="presParOf" srcId="{0B48F9F4-37DA-48C5-881A-611697A7232D}" destId="{D734B880-CC88-4B22-B1E3-1A8AB7259B60}" srcOrd="1" destOrd="0" presId="urn:microsoft.com/office/officeart/2018/2/layout/IconCircleList"/>
    <dgm:cxn modelId="{D748E071-1BCF-4DF0-9963-DAD75C8B67B3}" type="presParOf" srcId="{0B48F9F4-37DA-48C5-881A-611697A7232D}" destId="{E71E3765-98F9-4D79-B22A-305E759FBF15}" srcOrd="2" destOrd="0" presId="urn:microsoft.com/office/officeart/2018/2/layout/IconCircleList"/>
    <dgm:cxn modelId="{6F934759-45D4-4126-926E-D32E0DA179F1}" type="presParOf" srcId="{0B48F9F4-37DA-48C5-881A-611697A7232D}" destId="{92895644-4E12-4830-8DDB-AD67F36EA2BE}" srcOrd="3" destOrd="0" presId="urn:microsoft.com/office/officeart/2018/2/layout/IconCircleList"/>
    <dgm:cxn modelId="{3A0A4B17-9934-456A-91F1-EA0A1BB15BAC}" type="presParOf" srcId="{25AC846A-79CF-4CEA-BFD7-68D0BB68AEF3}" destId="{949C511B-8CB6-4773-93E1-ABDE9840D5FD}" srcOrd="1" destOrd="0" presId="urn:microsoft.com/office/officeart/2018/2/layout/IconCircleList"/>
    <dgm:cxn modelId="{4B8CD9A3-7436-4E30-82D2-B924619FD1C5}" type="presParOf" srcId="{25AC846A-79CF-4CEA-BFD7-68D0BB68AEF3}" destId="{BFE8EB0A-69A1-4CCE-B9F4-5BD643FEC895}" srcOrd="2" destOrd="0" presId="urn:microsoft.com/office/officeart/2018/2/layout/IconCircleList"/>
    <dgm:cxn modelId="{1A08355C-076A-4335-AE8F-19F71297E428}" type="presParOf" srcId="{BFE8EB0A-69A1-4CCE-B9F4-5BD643FEC895}" destId="{FCB6A2A4-B8A4-4F9E-BB71-84658904B226}" srcOrd="0" destOrd="0" presId="urn:microsoft.com/office/officeart/2018/2/layout/IconCircleList"/>
    <dgm:cxn modelId="{04075406-07F3-4906-AFDA-F5813027918C}" type="presParOf" srcId="{BFE8EB0A-69A1-4CCE-B9F4-5BD643FEC895}" destId="{D45AB379-433E-4904-964A-2C61D3844949}" srcOrd="1" destOrd="0" presId="urn:microsoft.com/office/officeart/2018/2/layout/IconCircleList"/>
    <dgm:cxn modelId="{70403AF6-A5BF-4118-B686-5E921B30C5CC}" type="presParOf" srcId="{BFE8EB0A-69A1-4CCE-B9F4-5BD643FEC895}" destId="{1339B32F-4CD5-43BE-AA64-3DFECB01E2C5}" srcOrd="2" destOrd="0" presId="urn:microsoft.com/office/officeart/2018/2/layout/IconCircleList"/>
    <dgm:cxn modelId="{8FDE18BA-A539-47EC-8DB6-47BC79E164BC}" type="presParOf" srcId="{BFE8EB0A-69A1-4CCE-B9F4-5BD643FEC895}" destId="{37094C29-C9AB-4A44-A97A-65DCF86CF5E5}" srcOrd="3" destOrd="0" presId="urn:microsoft.com/office/officeart/2018/2/layout/IconCircleList"/>
    <dgm:cxn modelId="{DD572BFD-6000-4184-9343-8EA0E7E40BF4}" type="presParOf" srcId="{25AC846A-79CF-4CEA-BFD7-68D0BB68AEF3}" destId="{9C07732D-7D81-4C24-9A13-5F28CE90F9BF}" srcOrd="3" destOrd="0" presId="urn:microsoft.com/office/officeart/2018/2/layout/IconCircleList"/>
    <dgm:cxn modelId="{F01FA3D4-7F59-432F-81B7-8517E263889D}" type="presParOf" srcId="{25AC846A-79CF-4CEA-BFD7-68D0BB68AEF3}" destId="{04397533-9A1C-4D48-A7FF-1EAE95925696}" srcOrd="4" destOrd="0" presId="urn:microsoft.com/office/officeart/2018/2/layout/IconCircleList"/>
    <dgm:cxn modelId="{29660F45-631B-452F-8530-1FB26DF05661}" type="presParOf" srcId="{04397533-9A1C-4D48-A7FF-1EAE95925696}" destId="{CCA28665-E45E-450A-8FDE-CC46D5562A11}" srcOrd="0" destOrd="0" presId="urn:microsoft.com/office/officeart/2018/2/layout/IconCircleList"/>
    <dgm:cxn modelId="{B16D2C59-B66B-47A5-94AD-32755EB2D39D}" type="presParOf" srcId="{04397533-9A1C-4D48-A7FF-1EAE95925696}" destId="{82B4F3A9-D372-421B-BE23-71BBC670C38E}" srcOrd="1" destOrd="0" presId="urn:microsoft.com/office/officeart/2018/2/layout/IconCircleList"/>
    <dgm:cxn modelId="{BA513717-961D-43C2-9DF1-D417EB723D8D}" type="presParOf" srcId="{04397533-9A1C-4D48-A7FF-1EAE95925696}" destId="{0EB3B284-50AB-45A1-B8BA-8701A9A76491}" srcOrd="2" destOrd="0" presId="urn:microsoft.com/office/officeart/2018/2/layout/IconCircleList"/>
    <dgm:cxn modelId="{CFD37A6D-816E-41F3-8170-3EB5CE31473D}" type="presParOf" srcId="{04397533-9A1C-4D48-A7FF-1EAE95925696}" destId="{B65AACE2-CC01-4D66-BDEF-5A462C3434FD}" srcOrd="3" destOrd="0" presId="urn:microsoft.com/office/officeart/2018/2/layout/IconCircleList"/>
    <dgm:cxn modelId="{CBD8F64D-67FA-42D3-97E5-1EE59D947E7F}" type="presParOf" srcId="{25AC846A-79CF-4CEA-BFD7-68D0BB68AEF3}" destId="{353E7D2B-F56D-49D2-B49F-C1A233751416}" srcOrd="5" destOrd="0" presId="urn:microsoft.com/office/officeart/2018/2/layout/IconCircleList"/>
    <dgm:cxn modelId="{8359E7FA-A8E8-4BE8-AD9A-1924EA85526D}" type="presParOf" srcId="{25AC846A-79CF-4CEA-BFD7-68D0BB68AEF3}" destId="{16B079FC-AF32-41DD-B910-DF0B3531125C}" srcOrd="6" destOrd="0" presId="urn:microsoft.com/office/officeart/2018/2/layout/IconCircleList"/>
    <dgm:cxn modelId="{97CB772A-9288-4930-ABD8-63DF0BEE339B}" type="presParOf" srcId="{16B079FC-AF32-41DD-B910-DF0B3531125C}" destId="{04AF16A9-8E89-4824-B9E7-BE650B408A77}" srcOrd="0" destOrd="0" presId="urn:microsoft.com/office/officeart/2018/2/layout/IconCircleList"/>
    <dgm:cxn modelId="{8F719E9F-F402-4F86-BE97-D82AB9DF0E53}" type="presParOf" srcId="{16B079FC-AF32-41DD-B910-DF0B3531125C}" destId="{C552E4A8-E4E6-4CED-B6DF-A1803DFC5803}" srcOrd="1" destOrd="0" presId="urn:microsoft.com/office/officeart/2018/2/layout/IconCircleList"/>
    <dgm:cxn modelId="{D4228C93-0441-4843-A809-39FAEF25C8A2}" type="presParOf" srcId="{16B079FC-AF32-41DD-B910-DF0B3531125C}" destId="{9F2E72C8-C2D2-4A65-951A-4BAF0367DF86}" srcOrd="2" destOrd="0" presId="urn:microsoft.com/office/officeart/2018/2/layout/IconCircleList"/>
    <dgm:cxn modelId="{BD5F561F-E0FE-47B0-8FD6-BAB807EEBD57}" type="presParOf" srcId="{16B079FC-AF32-41DD-B910-DF0B3531125C}" destId="{D852E2D3-2EFB-4099-BD01-E4F2CF0D5D3C}" srcOrd="3" destOrd="0" presId="urn:microsoft.com/office/officeart/2018/2/layout/IconCircleList"/>
    <dgm:cxn modelId="{AA53FC5C-20A2-4197-8776-7E567D0399C9}" type="presParOf" srcId="{25AC846A-79CF-4CEA-BFD7-68D0BB68AEF3}" destId="{C3EA275D-CA8F-485F-8784-5680B49B44D3}" srcOrd="7" destOrd="0" presId="urn:microsoft.com/office/officeart/2018/2/layout/IconCircleList"/>
    <dgm:cxn modelId="{3C463684-C910-4028-B1E3-556C42A2601E}" type="presParOf" srcId="{25AC846A-79CF-4CEA-BFD7-68D0BB68AEF3}" destId="{57B70E94-DF37-4698-8870-158DB22B5082}" srcOrd="8" destOrd="0" presId="urn:microsoft.com/office/officeart/2018/2/layout/IconCircleList"/>
    <dgm:cxn modelId="{52EA23A5-4811-4189-B946-C71815C62AAB}" type="presParOf" srcId="{57B70E94-DF37-4698-8870-158DB22B5082}" destId="{EF76260F-D605-4148-ADF5-027825734514}" srcOrd="0" destOrd="0" presId="urn:microsoft.com/office/officeart/2018/2/layout/IconCircleList"/>
    <dgm:cxn modelId="{3BAF64D7-0FBD-41A2-8B38-2ED205498B29}" type="presParOf" srcId="{57B70E94-DF37-4698-8870-158DB22B5082}" destId="{7B53860F-9A21-4C1C-99BD-7B41D1632711}" srcOrd="1" destOrd="0" presId="urn:microsoft.com/office/officeart/2018/2/layout/IconCircleList"/>
    <dgm:cxn modelId="{4ADB5E2A-74FB-412A-B741-CB570D9DF4D8}" type="presParOf" srcId="{57B70E94-DF37-4698-8870-158DB22B5082}" destId="{7AEA2CE9-C1BD-48F0-AADB-E5EE35A1B532}" srcOrd="2" destOrd="0" presId="urn:microsoft.com/office/officeart/2018/2/layout/IconCircleList"/>
    <dgm:cxn modelId="{2EC2CE58-9285-42B5-A812-DD7213BB3FAD}" type="presParOf" srcId="{57B70E94-DF37-4698-8870-158DB22B5082}" destId="{B2947F61-C18E-4E7C-9CD1-50F5713F07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DFF595A-9E4E-409A-B7C8-DD2076520E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16BD27E-3864-42AD-80B7-E18863E91E90}">
      <dgm:prSet/>
      <dgm:spPr/>
      <dgm:t>
        <a:bodyPr/>
        <a:lstStyle/>
        <a:p>
          <a:r>
            <a:rPr lang="en-US"/>
            <a:t>• Python (Pandas, Matplotlib, Seaborn)</a:t>
          </a:r>
        </a:p>
      </dgm:t>
    </dgm:pt>
    <dgm:pt modelId="{0A1558E7-FA42-47EF-8928-2A3DCE56C2E8}" type="parTrans" cxnId="{11F6E58C-D8A8-4A26-9459-9F77341242A5}">
      <dgm:prSet/>
      <dgm:spPr/>
      <dgm:t>
        <a:bodyPr/>
        <a:lstStyle/>
        <a:p>
          <a:endParaRPr lang="en-US"/>
        </a:p>
      </dgm:t>
    </dgm:pt>
    <dgm:pt modelId="{7ABBC273-77CD-4B2A-BF13-51F63E556D08}" type="sibTrans" cxnId="{11F6E58C-D8A8-4A26-9459-9F77341242A5}">
      <dgm:prSet/>
      <dgm:spPr/>
      <dgm:t>
        <a:bodyPr/>
        <a:lstStyle/>
        <a:p>
          <a:endParaRPr lang="en-US"/>
        </a:p>
      </dgm:t>
    </dgm:pt>
    <dgm:pt modelId="{D5B82E0B-AD59-4825-B9F2-BB85EE71D313}">
      <dgm:prSet/>
      <dgm:spPr/>
      <dgm:t>
        <a:bodyPr/>
        <a:lstStyle/>
        <a:p>
          <a:r>
            <a:rPr lang="en-US"/>
            <a:t>• Power BI (DAX, Power Query)</a:t>
          </a:r>
        </a:p>
      </dgm:t>
    </dgm:pt>
    <dgm:pt modelId="{1952F3F2-7256-401B-B29D-2925217E8108}" type="parTrans" cxnId="{65B71699-7237-4546-93E7-1725D3BA4B6C}">
      <dgm:prSet/>
      <dgm:spPr/>
      <dgm:t>
        <a:bodyPr/>
        <a:lstStyle/>
        <a:p>
          <a:endParaRPr lang="en-US"/>
        </a:p>
      </dgm:t>
    </dgm:pt>
    <dgm:pt modelId="{205D210A-F709-49B0-89D6-120F814E28C4}" type="sibTrans" cxnId="{65B71699-7237-4546-93E7-1725D3BA4B6C}">
      <dgm:prSet/>
      <dgm:spPr/>
      <dgm:t>
        <a:bodyPr/>
        <a:lstStyle/>
        <a:p>
          <a:endParaRPr lang="en-US"/>
        </a:p>
      </dgm:t>
    </dgm:pt>
    <dgm:pt modelId="{498FF80F-65ED-4537-B7E6-7DC911276EC3}">
      <dgm:prSet/>
      <dgm:spPr/>
      <dgm:t>
        <a:bodyPr/>
        <a:lstStyle/>
        <a:p>
          <a:r>
            <a:rPr lang="en-US"/>
            <a:t>• Excel (for initial data checks)</a:t>
          </a:r>
        </a:p>
      </dgm:t>
    </dgm:pt>
    <dgm:pt modelId="{EA278B5C-7A6E-470B-995B-8307B7C99425}" type="parTrans" cxnId="{DA575C01-FFBB-4EF3-81CF-D350D45BC077}">
      <dgm:prSet/>
      <dgm:spPr/>
      <dgm:t>
        <a:bodyPr/>
        <a:lstStyle/>
        <a:p>
          <a:endParaRPr lang="en-US"/>
        </a:p>
      </dgm:t>
    </dgm:pt>
    <dgm:pt modelId="{9C358163-B368-4834-920F-BD34D9454B66}" type="sibTrans" cxnId="{DA575C01-FFBB-4EF3-81CF-D350D45BC077}">
      <dgm:prSet/>
      <dgm:spPr/>
      <dgm:t>
        <a:bodyPr/>
        <a:lstStyle/>
        <a:p>
          <a:endParaRPr lang="en-US"/>
        </a:p>
      </dgm:t>
    </dgm:pt>
    <dgm:pt modelId="{35CC8AC6-1211-4FE2-AA99-438B5864A7D8}">
      <dgm:prSet/>
      <dgm:spPr/>
      <dgm:t>
        <a:bodyPr/>
        <a:lstStyle/>
        <a:p>
          <a:r>
            <a:rPr lang="en-US"/>
            <a:t>• Methods: Data Cleaning, EDA, Time Series Analysis</a:t>
          </a:r>
        </a:p>
      </dgm:t>
    </dgm:pt>
    <dgm:pt modelId="{884F5B6B-F560-40D2-8B2F-7A2A51240672}" type="parTrans" cxnId="{73027B5A-F482-4D2B-B6C7-306D510FED9F}">
      <dgm:prSet/>
      <dgm:spPr/>
      <dgm:t>
        <a:bodyPr/>
        <a:lstStyle/>
        <a:p>
          <a:endParaRPr lang="en-US"/>
        </a:p>
      </dgm:t>
    </dgm:pt>
    <dgm:pt modelId="{FCE45504-3B81-410B-B93B-DDDDAB66934E}" type="sibTrans" cxnId="{73027B5A-F482-4D2B-B6C7-306D510FED9F}">
      <dgm:prSet/>
      <dgm:spPr/>
      <dgm:t>
        <a:bodyPr/>
        <a:lstStyle/>
        <a:p>
          <a:endParaRPr lang="en-US"/>
        </a:p>
      </dgm:t>
    </dgm:pt>
    <dgm:pt modelId="{78116637-AAA5-4747-AEC6-0BC7227EF993}" type="pres">
      <dgm:prSet presAssocID="{5DFF595A-9E4E-409A-B7C8-DD2076520E60}" presName="root" presStyleCnt="0">
        <dgm:presLayoutVars>
          <dgm:dir/>
          <dgm:resizeHandles val="exact"/>
        </dgm:presLayoutVars>
      </dgm:prSet>
      <dgm:spPr/>
    </dgm:pt>
    <dgm:pt modelId="{D11D80AF-8624-43EE-8511-D14953AA5617}" type="pres">
      <dgm:prSet presAssocID="{816BD27E-3864-42AD-80B7-E18863E91E90}" presName="compNode" presStyleCnt="0"/>
      <dgm:spPr/>
    </dgm:pt>
    <dgm:pt modelId="{EBF37291-39E9-4715-BFD7-A6F52BED9D20}" type="pres">
      <dgm:prSet presAssocID="{816BD27E-3864-42AD-80B7-E18863E91E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008BD6C-C859-4494-8F2D-185C9B7BCA21}" type="pres">
      <dgm:prSet presAssocID="{816BD27E-3864-42AD-80B7-E18863E91E90}" presName="spaceRect" presStyleCnt="0"/>
      <dgm:spPr/>
    </dgm:pt>
    <dgm:pt modelId="{0FCF5367-4FCE-4138-984E-16444BF6CAAC}" type="pres">
      <dgm:prSet presAssocID="{816BD27E-3864-42AD-80B7-E18863E91E90}" presName="textRect" presStyleLbl="revTx" presStyleIdx="0" presStyleCnt="4">
        <dgm:presLayoutVars>
          <dgm:chMax val="1"/>
          <dgm:chPref val="1"/>
        </dgm:presLayoutVars>
      </dgm:prSet>
      <dgm:spPr/>
    </dgm:pt>
    <dgm:pt modelId="{C4F6B22B-A46F-4160-905F-D40EE08828C2}" type="pres">
      <dgm:prSet presAssocID="{7ABBC273-77CD-4B2A-BF13-51F63E556D08}" presName="sibTrans" presStyleCnt="0"/>
      <dgm:spPr/>
    </dgm:pt>
    <dgm:pt modelId="{4C46ABCA-B3A0-437E-9B67-06BDC6D1575E}" type="pres">
      <dgm:prSet presAssocID="{D5B82E0B-AD59-4825-B9F2-BB85EE71D313}" presName="compNode" presStyleCnt="0"/>
      <dgm:spPr/>
    </dgm:pt>
    <dgm:pt modelId="{E1C17875-3BFE-487F-ADD3-0D3461D6EC10}" type="pres">
      <dgm:prSet presAssocID="{D5B82E0B-AD59-4825-B9F2-BB85EE71D3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52554A-1689-48BA-85DD-11276C3924DE}" type="pres">
      <dgm:prSet presAssocID="{D5B82E0B-AD59-4825-B9F2-BB85EE71D313}" presName="spaceRect" presStyleCnt="0"/>
      <dgm:spPr/>
    </dgm:pt>
    <dgm:pt modelId="{6D368002-C610-4F85-A8EC-9F4993B55100}" type="pres">
      <dgm:prSet presAssocID="{D5B82E0B-AD59-4825-B9F2-BB85EE71D313}" presName="textRect" presStyleLbl="revTx" presStyleIdx="1" presStyleCnt="4">
        <dgm:presLayoutVars>
          <dgm:chMax val="1"/>
          <dgm:chPref val="1"/>
        </dgm:presLayoutVars>
      </dgm:prSet>
      <dgm:spPr/>
    </dgm:pt>
    <dgm:pt modelId="{76A16E88-C861-4A1A-87A5-F2AC0BD00EC7}" type="pres">
      <dgm:prSet presAssocID="{205D210A-F709-49B0-89D6-120F814E28C4}" presName="sibTrans" presStyleCnt="0"/>
      <dgm:spPr/>
    </dgm:pt>
    <dgm:pt modelId="{0D707A24-2BE3-4C06-A389-A62E3D889C46}" type="pres">
      <dgm:prSet presAssocID="{498FF80F-65ED-4537-B7E6-7DC911276EC3}" presName="compNode" presStyleCnt="0"/>
      <dgm:spPr/>
    </dgm:pt>
    <dgm:pt modelId="{F5B677D1-A9CB-43FC-9897-49B57274FA04}" type="pres">
      <dgm:prSet presAssocID="{498FF80F-65ED-4537-B7E6-7DC911276E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9EC429FE-8144-4CB3-9FCB-D75D522B2EE1}" type="pres">
      <dgm:prSet presAssocID="{498FF80F-65ED-4537-B7E6-7DC911276EC3}" presName="spaceRect" presStyleCnt="0"/>
      <dgm:spPr/>
    </dgm:pt>
    <dgm:pt modelId="{CDDD80AB-E106-456C-8FB8-74216B67D6DF}" type="pres">
      <dgm:prSet presAssocID="{498FF80F-65ED-4537-B7E6-7DC911276EC3}" presName="textRect" presStyleLbl="revTx" presStyleIdx="2" presStyleCnt="4">
        <dgm:presLayoutVars>
          <dgm:chMax val="1"/>
          <dgm:chPref val="1"/>
        </dgm:presLayoutVars>
      </dgm:prSet>
      <dgm:spPr/>
    </dgm:pt>
    <dgm:pt modelId="{403B075E-3B0D-4356-84E2-CD2240518295}" type="pres">
      <dgm:prSet presAssocID="{9C358163-B368-4834-920F-BD34D9454B66}" presName="sibTrans" presStyleCnt="0"/>
      <dgm:spPr/>
    </dgm:pt>
    <dgm:pt modelId="{8A4534E3-1B58-44A7-9E82-3BC2D3C62D6B}" type="pres">
      <dgm:prSet presAssocID="{35CC8AC6-1211-4FE2-AA99-438B5864A7D8}" presName="compNode" presStyleCnt="0"/>
      <dgm:spPr/>
    </dgm:pt>
    <dgm:pt modelId="{F6FAA869-364A-4816-A9A2-5F5CD5B4E78E}" type="pres">
      <dgm:prSet presAssocID="{35CC8AC6-1211-4FE2-AA99-438B5864A7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3BF0248-9E71-49B5-8623-B90EA9191445}" type="pres">
      <dgm:prSet presAssocID="{35CC8AC6-1211-4FE2-AA99-438B5864A7D8}" presName="spaceRect" presStyleCnt="0"/>
      <dgm:spPr/>
    </dgm:pt>
    <dgm:pt modelId="{C6E178A9-3384-44CE-896C-541352D097DB}" type="pres">
      <dgm:prSet presAssocID="{35CC8AC6-1211-4FE2-AA99-438B5864A7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575C01-FFBB-4EF3-81CF-D350D45BC077}" srcId="{5DFF595A-9E4E-409A-B7C8-DD2076520E60}" destId="{498FF80F-65ED-4537-B7E6-7DC911276EC3}" srcOrd="2" destOrd="0" parTransId="{EA278B5C-7A6E-470B-995B-8307B7C99425}" sibTransId="{9C358163-B368-4834-920F-BD34D9454B66}"/>
    <dgm:cxn modelId="{3FEA9A12-094B-4B38-B5E8-5D713C9C96FE}" type="presOf" srcId="{35CC8AC6-1211-4FE2-AA99-438B5864A7D8}" destId="{C6E178A9-3384-44CE-896C-541352D097DB}" srcOrd="0" destOrd="0" presId="urn:microsoft.com/office/officeart/2018/2/layout/IconLabelList"/>
    <dgm:cxn modelId="{E578EE1E-10AD-4247-9D1B-54CD800DDB64}" type="presOf" srcId="{D5B82E0B-AD59-4825-B9F2-BB85EE71D313}" destId="{6D368002-C610-4F85-A8EC-9F4993B55100}" srcOrd="0" destOrd="0" presId="urn:microsoft.com/office/officeart/2018/2/layout/IconLabelList"/>
    <dgm:cxn modelId="{67EB6A2E-C939-4D73-B84C-3640A5A70D0D}" type="presOf" srcId="{816BD27E-3864-42AD-80B7-E18863E91E90}" destId="{0FCF5367-4FCE-4138-984E-16444BF6CAAC}" srcOrd="0" destOrd="0" presId="urn:microsoft.com/office/officeart/2018/2/layout/IconLabelList"/>
    <dgm:cxn modelId="{10FC8B60-4C3D-4FEB-BE3E-0D2D58E11A98}" type="presOf" srcId="{5DFF595A-9E4E-409A-B7C8-DD2076520E60}" destId="{78116637-AAA5-4747-AEC6-0BC7227EF993}" srcOrd="0" destOrd="0" presId="urn:microsoft.com/office/officeart/2018/2/layout/IconLabelList"/>
    <dgm:cxn modelId="{73027B5A-F482-4D2B-B6C7-306D510FED9F}" srcId="{5DFF595A-9E4E-409A-B7C8-DD2076520E60}" destId="{35CC8AC6-1211-4FE2-AA99-438B5864A7D8}" srcOrd="3" destOrd="0" parTransId="{884F5B6B-F560-40D2-8B2F-7A2A51240672}" sibTransId="{FCE45504-3B81-410B-B93B-DDDDAB66934E}"/>
    <dgm:cxn modelId="{11F6E58C-D8A8-4A26-9459-9F77341242A5}" srcId="{5DFF595A-9E4E-409A-B7C8-DD2076520E60}" destId="{816BD27E-3864-42AD-80B7-E18863E91E90}" srcOrd="0" destOrd="0" parTransId="{0A1558E7-FA42-47EF-8928-2A3DCE56C2E8}" sibTransId="{7ABBC273-77CD-4B2A-BF13-51F63E556D08}"/>
    <dgm:cxn modelId="{65B71699-7237-4546-93E7-1725D3BA4B6C}" srcId="{5DFF595A-9E4E-409A-B7C8-DD2076520E60}" destId="{D5B82E0B-AD59-4825-B9F2-BB85EE71D313}" srcOrd="1" destOrd="0" parTransId="{1952F3F2-7256-401B-B29D-2925217E8108}" sibTransId="{205D210A-F709-49B0-89D6-120F814E28C4}"/>
    <dgm:cxn modelId="{F611449F-7D82-4B82-8AD3-7D7CE3143BF0}" type="presOf" srcId="{498FF80F-65ED-4537-B7E6-7DC911276EC3}" destId="{CDDD80AB-E106-456C-8FB8-74216B67D6DF}" srcOrd="0" destOrd="0" presId="urn:microsoft.com/office/officeart/2018/2/layout/IconLabelList"/>
    <dgm:cxn modelId="{BD4BE11A-4506-4642-96DB-935E90F4A508}" type="presParOf" srcId="{78116637-AAA5-4747-AEC6-0BC7227EF993}" destId="{D11D80AF-8624-43EE-8511-D14953AA5617}" srcOrd="0" destOrd="0" presId="urn:microsoft.com/office/officeart/2018/2/layout/IconLabelList"/>
    <dgm:cxn modelId="{0E0BB8C4-6536-48E6-8DD2-4C30237F0BEA}" type="presParOf" srcId="{D11D80AF-8624-43EE-8511-D14953AA5617}" destId="{EBF37291-39E9-4715-BFD7-A6F52BED9D20}" srcOrd="0" destOrd="0" presId="urn:microsoft.com/office/officeart/2018/2/layout/IconLabelList"/>
    <dgm:cxn modelId="{25615D53-AF9F-4182-89CC-E3AA1419262F}" type="presParOf" srcId="{D11D80AF-8624-43EE-8511-D14953AA5617}" destId="{0008BD6C-C859-4494-8F2D-185C9B7BCA21}" srcOrd="1" destOrd="0" presId="urn:microsoft.com/office/officeart/2018/2/layout/IconLabelList"/>
    <dgm:cxn modelId="{FD2A2D60-F817-4604-8E75-6C1DC7EA337E}" type="presParOf" srcId="{D11D80AF-8624-43EE-8511-D14953AA5617}" destId="{0FCF5367-4FCE-4138-984E-16444BF6CAAC}" srcOrd="2" destOrd="0" presId="urn:microsoft.com/office/officeart/2018/2/layout/IconLabelList"/>
    <dgm:cxn modelId="{FE821156-341D-41C6-9884-46B4365E4475}" type="presParOf" srcId="{78116637-AAA5-4747-AEC6-0BC7227EF993}" destId="{C4F6B22B-A46F-4160-905F-D40EE08828C2}" srcOrd="1" destOrd="0" presId="urn:microsoft.com/office/officeart/2018/2/layout/IconLabelList"/>
    <dgm:cxn modelId="{50C485D3-2EDB-4B36-B2C2-BDEA1CF1FCAE}" type="presParOf" srcId="{78116637-AAA5-4747-AEC6-0BC7227EF993}" destId="{4C46ABCA-B3A0-437E-9B67-06BDC6D1575E}" srcOrd="2" destOrd="0" presId="urn:microsoft.com/office/officeart/2018/2/layout/IconLabelList"/>
    <dgm:cxn modelId="{6EAA0BEC-25D7-439A-AD45-8E48C3510221}" type="presParOf" srcId="{4C46ABCA-B3A0-437E-9B67-06BDC6D1575E}" destId="{E1C17875-3BFE-487F-ADD3-0D3461D6EC10}" srcOrd="0" destOrd="0" presId="urn:microsoft.com/office/officeart/2018/2/layout/IconLabelList"/>
    <dgm:cxn modelId="{E8ED59C3-6EC1-4A64-90FB-402C1914D1D9}" type="presParOf" srcId="{4C46ABCA-B3A0-437E-9B67-06BDC6D1575E}" destId="{C552554A-1689-48BA-85DD-11276C3924DE}" srcOrd="1" destOrd="0" presId="urn:microsoft.com/office/officeart/2018/2/layout/IconLabelList"/>
    <dgm:cxn modelId="{9423F2E8-B06E-401F-9F60-B4DBD5CE2CC2}" type="presParOf" srcId="{4C46ABCA-B3A0-437E-9B67-06BDC6D1575E}" destId="{6D368002-C610-4F85-A8EC-9F4993B55100}" srcOrd="2" destOrd="0" presId="urn:microsoft.com/office/officeart/2018/2/layout/IconLabelList"/>
    <dgm:cxn modelId="{364DB209-8A78-4A16-9493-C2F9CC72A9FD}" type="presParOf" srcId="{78116637-AAA5-4747-AEC6-0BC7227EF993}" destId="{76A16E88-C861-4A1A-87A5-F2AC0BD00EC7}" srcOrd="3" destOrd="0" presId="urn:microsoft.com/office/officeart/2018/2/layout/IconLabelList"/>
    <dgm:cxn modelId="{C204AA1F-8E42-4F9A-A144-B1196CFB408F}" type="presParOf" srcId="{78116637-AAA5-4747-AEC6-0BC7227EF993}" destId="{0D707A24-2BE3-4C06-A389-A62E3D889C46}" srcOrd="4" destOrd="0" presId="urn:microsoft.com/office/officeart/2018/2/layout/IconLabelList"/>
    <dgm:cxn modelId="{046FD025-BEA5-4043-8870-27AA8CBD7DF9}" type="presParOf" srcId="{0D707A24-2BE3-4C06-A389-A62E3D889C46}" destId="{F5B677D1-A9CB-43FC-9897-49B57274FA04}" srcOrd="0" destOrd="0" presId="urn:microsoft.com/office/officeart/2018/2/layout/IconLabelList"/>
    <dgm:cxn modelId="{05B2F5DE-5159-413A-A287-D47F96A598CD}" type="presParOf" srcId="{0D707A24-2BE3-4C06-A389-A62E3D889C46}" destId="{9EC429FE-8144-4CB3-9FCB-D75D522B2EE1}" srcOrd="1" destOrd="0" presId="urn:microsoft.com/office/officeart/2018/2/layout/IconLabelList"/>
    <dgm:cxn modelId="{356DB26F-4159-4FB0-B958-8D86301FF5B9}" type="presParOf" srcId="{0D707A24-2BE3-4C06-A389-A62E3D889C46}" destId="{CDDD80AB-E106-456C-8FB8-74216B67D6DF}" srcOrd="2" destOrd="0" presId="urn:microsoft.com/office/officeart/2018/2/layout/IconLabelList"/>
    <dgm:cxn modelId="{4EA00801-C9B1-4677-AF4B-AD5F5A546A4C}" type="presParOf" srcId="{78116637-AAA5-4747-AEC6-0BC7227EF993}" destId="{403B075E-3B0D-4356-84E2-CD2240518295}" srcOrd="5" destOrd="0" presId="urn:microsoft.com/office/officeart/2018/2/layout/IconLabelList"/>
    <dgm:cxn modelId="{030A9C2D-FAA5-40F9-89A9-CCB450CFDFDE}" type="presParOf" srcId="{78116637-AAA5-4747-AEC6-0BC7227EF993}" destId="{8A4534E3-1B58-44A7-9E82-3BC2D3C62D6B}" srcOrd="6" destOrd="0" presId="urn:microsoft.com/office/officeart/2018/2/layout/IconLabelList"/>
    <dgm:cxn modelId="{50196D30-1D42-4D61-BB95-83FF2AF17F40}" type="presParOf" srcId="{8A4534E3-1B58-44A7-9E82-3BC2D3C62D6B}" destId="{F6FAA869-364A-4816-A9A2-5F5CD5B4E78E}" srcOrd="0" destOrd="0" presId="urn:microsoft.com/office/officeart/2018/2/layout/IconLabelList"/>
    <dgm:cxn modelId="{2E2ECD9C-4A72-4BC2-8177-5C55892576E6}" type="presParOf" srcId="{8A4534E3-1B58-44A7-9E82-3BC2D3C62D6B}" destId="{93BF0248-9E71-49B5-8623-B90EA9191445}" srcOrd="1" destOrd="0" presId="urn:microsoft.com/office/officeart/2018/2/layout/IconLabelList"/>
    <dgm:cxn modelId="{3909828D-BDBA-4B8B-BA85-F4983B070E15}" type="presParOf" srcId="{8A4534E3-1B58-44A7-9E82-3BC2D3C62D6B}" destId="{C6E178A9-3384-44CE-896C-541352D097D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37C1C-AAFA-478B-BDED-946E8EF09A62}">
      <dsp:nvSpPr>
        <dsp:cNvPr id="0" name=""/>
        <dsp:cNvSpPr/>
      </dsp:nvSpPr>
      <dsp:spPr>
        <a:xfrm>
          <a:off x="335573" y="919809"/>
          <a:ext cx="1046531" cy="10465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CE1CF-61AD-406B-A062-49412CB5811F}">
      <dsp:nvSpPr>
        <dsp:cNvPr id="0" name=""/>
        <dsp:cNvSpPr/>
      </dsp:nvSpPr>
      <dsp:spPr>
        <a:xfrm>
          <a:off x="558604" y="1142840"/>
          <a:ext cx="600468" cy="6004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2FB38-7EFB-420F-BB48-8BE6CDD42C15}">
      <dsp:nvSpPr>
        <dsp:cNvPr id="0" name=""/>
        <dsp:cNvSpPr/>
      </dsp:nvSpPr>
      <dsp:spPr>
        <a:xfrm>
          <a:off x="1026" y="229230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Forecast future sales trends</a:t>
          </a:r>
        </a:p>
      </dsp:txBody>
      <dsp:txXfrm>
        <a:off x="1026" y="2292309"/>
        <a:ext cx="1715625" cy="686250"/>
      </dsp:txXfrm>
    </dsp:sp>
    <dsp:sp modelId="{9979251B-9C50-4406-AD7E-C61FDE69EB38}">
      <dsp:nvSpPr>
        <dsp:cNvPr id="0" name=""/>
        <dsp:cNvSpPr/>
      </dsp:nvSpPr>
      <dsp:spPr>
        <a:xfrm>
          <a:off x="2351432" y="919809"/>
          <a:ext cx="1046531" cy="10465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D011A-91BB-425C-9FFD-106547637A55}">
      <dsp:nvSpPr>
        <dsp:cNvPr id="0" name=""/>
        <dsp:cNvSpPr/>
      </dsp:nvSpPr>
      <dsp:spPr>
        <a:xfrm>
          <a:off x="2574463" y="1142840"/>
          <a:ext cx="600468" cy="6004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FFB8B-4B93-4483-95E7-1A7121E14250}">
      <dsp:nvSpPr>
        <dsp:cNvPr id="0" name=""/>
        <dsp:cNvSpPr/>
      </dsp:nvSpPr>
      <dsp:spPr>
        <a:xfrm>
          <a:off x="2016885" y="229230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Understand customer behavior</a:t>
          </a:r>
        </a:p>
      </dsp:txBody>
      <dsp:txXfrm>
        <a:off x="2016885" y="2292309"/>
        <a:ext cx="1715625" cy="686250"/>
      </dsp:txXfrm>
    </dsp:sp>
    <dsp:sp modelId="{9F0022F5-89F0-4952-91FD-87C1483D35AA}">
      <dsp:nvSpPr>
        <dsp:cNvPr id="0" name=""/>
        <dsp:cNvSpPr/>
      </dsp:nvSpPr>
      <dsp:spPr>
        <a:xfrm>
          <a:off x="4367292" y="919809"/>
          <a:ext cx="1046531" cy="10465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0852F-4F2C-4D35-918A-EAA279CD5C1E}">
      <dsp:nvSpPr>
        <dsp:cNvPr id="0" name=""/>
        <dsp:cNvSpPr/>
      </dsp:nvSpPr>
      <dsp:spPr>
        <a:xfrm>
          <a:off x="4590323" y="1142840"/>
          <a:ext cx="600468" cy="6004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F3622-5085-4B67-98CF-4A07535585F3}">
      <dsp:nvSpPr>
        <dsp:cNvPr id="0" name=""/>
        <dsp:cNvSpPr/>
      </dsp:nvSpPr>
      <dsp:spPr>
        <a:xfrm>
          <a:off x="4032745" y="229230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Identify top-performing products and regions</a:t>
          </a:r>
        </a:p>
      </dsp:txBody>
      <dsp:txXfrm>
        <a:off x="4032745" y="2292309"/>
        <a:ext cx="1715625" cy="686250"/>
      </dsp:txXfrm>
    </dsp:sp>
    <dsp:sp modelId="{3FFE0CDC-F7E6-4FE9-B151-40A506C9D1AD}">
      <dsp:nvSpPr>
        <dsp:cNvPr id="0" name=""/>
        <dsp:cNvSpPr/>
      </dsp:nvSpPr>
      <dsp:spPr>
        <a:xfrm>
          <a:off x="6383151" y="919809"/>
          <a:ext cx="1046531" cy="10465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BD210-2CB2-4862-9A64-EC56B76B39BD}">
      <dsp:nvSpPr>
        <dsp:cNvPr id="0" name=""/>
        <dsp:cNvSpPr/>
      </dsp:nvSpPr>
      <dsp:spPr>
        <a:xfrm>
          <a:off x="6606182" y="1142840"/>
          <a:ext cx="600468" cy="6004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81D7F-AD3F-4E86-97FC-5E7E19D25D97}">
      <dsp:nvSpPr>
        <dsp:cNvPr id="0" name=""/>
        <dsp:cNvSpPr/>
      </dsp:nvSpPr>
      <dsp:spPr>
        <a:xfrm>
          <a:off x="6048604" y="229230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Support data-driven business decisions</a:t>
          </a:r>
        </a:p>
      </dsp:txBody>
      <dsp:txXfrm>
        <a:off x="6048604" y="2292309"/>
        <a:ext cx="1715625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924521-DF0B-4E91-8764-19537A332D3D}">
      <dsp:nvSpPr>
        <dsp:cNvPr id="0" name=""/>
        <dsp:cNvSpPr/>
      </dsp:nvSpPr>
      <dsp:spPr>
        <a:xfrm>
          <a:off x="0" y="100018"/>
          <a:ext cx="4699509" cy="4699509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BEB7E6-1DAD-41D7-95CF-41E0E91FE5E6}">
      <dsp:nvSpPr>
        <dsp:cNvPr id="0" name=""/>
        <dsp:cNvSpPr/>
      </dsp:nvSpPr>
      <dsp:spPr>
        <a:xfrm>
          <a:off x="446453" y="546472"/>
          <a:ext cx="1832808" cy="183280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Cleaned 'Amount' column (removed $ symbols, converted to float)</a:t>
          </a:r>
        </a:p>
      </dsp:txBody>
      <dsp:txXfrm>
        <a:off x="535923" y="635942"/>
        <a:ext cx="1653868" cy="1653868"/>
      </dsp:txXfrm>
    </dsp:sp>
    <dsp:sp modelId="{31E1A603-D089-4D9D-BC57-96C7F74CDA94}">
      <dsp:nvSpPr>
        <dsp:cNvPr id="0" name=""/>
        <dsp:cNvSpPr/>
      </dsp:nvSpPr>
      <dsp:spPr>
        <a:xfrm>
          <a:off x="2420247" y="546472"/>
          <a:ext cx="1832808" cy="1832808"/>
        </a:xfrm>
        <a:prstGeom prst="roundRect">
          <a:avLst/>
        </a:prstGeom>
        <a:gradFill rotWithShape="0">
          <a:gsLst>
            <a:gs pos="0">
              <a:schemeClr val="accent5">
                <a:hueOff val="534349"/>
                <a:satOff val="-6292"/>
                <a:lumOff val="4183"/>
                <a:alphaOff val="0"/>
                <a:tint val="96000"/>
                <a:lumMod val="104000"/>
              </a:schemeClr>
            </a:gs>
            <a:gs pos="100000">
              <a:schemeClr val="accent5">
                <a:hueOff val="534349"/>
                <a:satOff val="-6292"/>
                <a:lumOff val="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Converted 'Date' to datetime format</a:t>
          </a:r>
        </a:p>
      </dsp:txBody>
      <dsp:txXfrm>
        <a:off x="2509717" y="635942"/>
        <a:ext cx="1653868" cy="1653868"/>
      </dsp:txXfrm>
    </dsp:sp>
    <dsp:sp modelId="{717D29A4-5ECF-4AA7-91C8-912011BC7039}">
      <dsp:nvSpPr>
        <dsp:cNvPr id="0" name=""/>
        <dsp:cNvSpPr/>
      </dsp:nvSpPr>
      <dsp:spPr>
        <a:xfrm>
          <a:off x="446453" y="2520266"/>
          <a:ext cx="1832808" cy="1832808"/>
        </a:xfrm>
        <a:prstGeom prst="roundRect">
          <a:avLst/>
        </a:prstGeom>
        <a:gradFill rotWithShape="0">
          <a:gsLst>
            <a:gs pos="0">
              <a:schemeClr val="accent5">
                <a:hueOff val="1068698"/>
                <a:satOff val="-12584"/>
                <a:lumOff val="8366"/>
                <a:alphaOff val="0"/>
                <a:tint val="96000"/>
                <a:lumMod val="104000"/>
              </a:schemeClr>
            </a:gs>
            <a:gs pos="100000">
              <a:schemeClr val="accent5">
                <a:hueOff val="1068698"/>
                <a:satOff val="-12584"/>
                <a:lumOff val="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Removed missing/null values</a:t>
          </a:r>
        </a:p>
      </dsp:txBody>
      <dsp:txXfrm>
        <a:off x="535923" y="2609736"/>
        <a:ext cx="1653868" cy="1653868"/>
      </dsp:txXfrm>
    </dsp:sp>
    <dsp:sp modelId="{FC6B4718-55AF-4555-8C5B-E37AA01FBEBF}">
      <dsp:nvSpPr>
        <dsp:cNvPr id="0" name=""/>
        <dsp:cNvSpPr/>
      </dsp:nvSpPr>
      <dsp:spPr>
        <a:xfrm>
          <a:off x="2420247" y="2520266"/>
          <a:ext cx="1832808" cy="1832808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Verified and corrected data types</a:t>
          </a:r>
        </a:p>
      </dsp:txBody>
      <dsp:txXfrm>
        <a:off x="2509717" y="2609736"/>
        <a:ext cx="1653868" cy="16538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57456-5488-420A-9138-769A3B9B87BC}">
      <dsp:nvSpPr>
        <dsp:cNvPr id="0" name=""/>
        <dsp:cNvSpPr/>
      </dsp:nvSpPr>
      <dsp:spPr>
        <a:xfrm>
          <a:off x="0" y="0"/>
          <a:ext cx="6212204" cy="893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Analyzed sales trends over time</a:t>
          </a:r>
        </a:p>
      </dsp:txBody>
      <dsp:txXfrm>
        <a:off x="26156" y="26156"/>
        <a:ext cx="5173092" cy="840720"/>
      </dsp:txXfrm>
    </dsp:sp>
    <dsp:sp modelId="{66F18229-7706-4D82-A38A-51CAFEC010E7}">
      <dsp:nvSpPr>
        <dsp:cNvPr id="0" name=""/>
        <dsp:cNvSpPr/>
      </dsp:nvSpPr>
      <dsp:spPr>
        <a:xfrm>
          <a:off x="520272" y="1055401"/>
          <a:ext cx="6212204" cy="893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Identified best-selling products and regions</a:t>
          </a:r>
        </a:p>
      </dsp:txBody>
      <dsp:txXfrm>
        <a:off x="546428" y="1081557"/>
        <a:ext cx="5059149" cy="840720"/>
      </dsp:txXfrm>
    </dsp:sp>
    <dsp:sp modelId="{9A25DA5E-E98D-46D1-A7F3-18D175568EA6}">
      <dsp:nvSpPr>
        <dsp:cNvPr id="0" name=""/>
        <dsp:cNvSpPr/>
      </dsp:nvSpPr>
      <dsp:spPr>
        <a:xfrm>
          <a:off x="1032779" y="2110803"/>
          <a:ext cx="6212204" cy="893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Assessed salesperson performance</a:t>
          </a:r>
        </a:p>
      </dsp:txBody>
      <dsp:txXfrm>
        <a:off x="1058935" y="2136959"/>
        <a:ext cx="5066915" cy="840720"/>
      </dsp:txXfrm>
    </dsp:sp>
    <dsp:sp modelId="{9F102F17-DC8F-47AE-A069-AE7014D46050}">
      <dsp:nvSpPr>
        <dsp:cNvPr id="0" name=""/>
        <dsp:cNvSpPr/>
      </dsp:nvSpPr>
      <dsp:spPr>
        <a:xfrm>
          <a:off x="1553051" y="3166204"/>
          <a:ext cx="6212204" cy="8930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Observed monthly/seasonal patterns</a:t>
          </a:r>
        </a:p>
      </dsp:txBody>
      <dsp:txXfrm>
        <a:off x="1579207" y="3192360"/>
        <a:ext cx="5059149" cy="840720"/>
      </dsp:txXfrm>
    </dsp:sp>
    <dsp:sp modelId="{C0C22F12-4C64-46FE-9DD8-3561C6199607}">
      <dsp:nvSpPr>
        <dsp:cNvPr id="0" name=""/>
        <dsp:cNvSpPr/>
      </dsp:nvSpPr>
      <dsp:spPr>
        <a:xfrm>
          <a:off x="5631733" y="683981"/>
          <a:ext cx="580470" cy="580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762339" y="683981"/>
        <a:ext cx="319258" cy="436804"/>
      </dsp:txXfrm>
    </dsp:sp>
    <dsp:sp modelId="{D376A0A0-C67F-489A-BD0E-929EF9EE17CD}">
      <dsp:nvSpPr>
        <dsp:cNvPr id="0" name=""/>
        <dsp:cNvSpPr/>
      </dsp:nvSpPr>
      <dsp:spPr>
        <a:xfrm>
          <a:off x="6152006" y="1739383"/>
          <a:ext cx="580470" cy="580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82612" y="1739383"/>
        <a:ext cx="319258" cy="436804"/>
      </dsp:txXfrm>
    </dsp:sp>
    <dsp:sp modelId="{0128D842-9285-4ADD-8358-D3BB084392F4}">
      <dsp:nvSpPr>
        <dsp:cNvPr id="0" name=""/>
        <dsp:cNvSpPr/>
      </dsp:nvSpPr>
      <dsp:spPr>
        <a:xfrm>
          <a:off x="6664512" y="2794784"/>
          <a:ext cx="580470" cy="580470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795118" y="2794784"/>
        <a:ext cx="319258" cy="436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7B066-2406-404A-BFFF-9CCC87F3B18D}">
      <dsp:nvSpPr>
        <dsp:cNvPr id="0" name=""/>
        <dsp:cNvSpPr/>
      </dsp:nvSpPr>
      <dsp:spPr>
        <a:xfrm>
          <a:off x="472823" y="1171803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47D75-97E6-48C3-AA76-5D6917BCD757}">
      <dsp:nvSpPr>
        <dsp:cNvPr id="0" name=""/>
        <dsp:cNvSpPr/>
      </dsp:nvSpPr>
      <dsp:spPr>
        <a:xfrm>
          <a:off x="1026" y="2201183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Peanut Butter Cubes &amp; 85% Dark Bars are top-selling</a:t>
          </a:r>
        </a:p>
      </dsp:txBody>
      <dsp:txXfrm>
        <a:off x="1026" y="2201183"/>
        <a:ext cx="1715625" cy="686250"/>
      </dsp:txXfrm>
    </dsp:sp>
    <dsp:sp modelId="{BC377D00-28CA-4FBC-A7C0-F5508391C35C}">
      <dsp:nvSpPr>
        <dsp:cNvPr id="0" name=""/>
        <dsp:cNvSpPr/>
      </dsp:nvSpPr>
      <dsp:spPr>
        <a:xfrm>
          <a:off x="2488682" y="1171803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21DA0-018C-4A31-B439-14924EF74E6D}">
      <dsp:nvSpPr>
        <dsp:cNvPr id="0" name=""/>
        <dsp:cNvSpPr/>
      </dsp:nvSpPr>
      <dsp:spPr>
        <a:xfrm>
          <a:off x="2016885" y="2201183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India and UK lead in total revenue</a:t>
          </a:r>
        </a:p>
      </dsp:txBody>
      <dsp:txXfrm>
        <a:off x="2016885" y="2201183"/>
        <a:ext cx="1715625" cy="686250"/>
      </dsp:txXfrm>
    </dsp:sp>
    <dsp:sp modelId="{5C3E4043-0B2C-4AB8-8C3B-2F4DD77F4A35}">
      <dsp:nvSpPr>
        <dsp:cNvPr id="0" name=""/>
        <dsp:cNvSpPr/>
      </dsp:nvSpPr>
      <dsp:spPr>
        <a:xfrm>
          <a:off x="4504542" y="1171803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3D8E1-8C78-422F-AB7B-798C651B9C49}">
      <dsp:nvSpPr>
        <dsp:cNvPr id="0" name=""/>
        <dsp:cNvSpPr/>
      </dsp:nvSpPr>
      <dsp:spPr>
        <a:xfrm>
          <a:off x="4032745" y="2201183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Sales peak during festive months</a:t>
          </a:r>
        </a:p>
      </dsp:txBody>
      <dsp:txXfrm>
        <a:off x="4032745" y="2201183"/>
        <a:ext cx="1715625" cy="686250"/>
      </dsp:txXfrm>
    </dsp:sp>
    <dsp:sp modelId="{85B328F3-A6F5-4701-AAA6-B2CE71D381DB}">
      <dsp:nvSpPr>
        <dsp:cNvPr id="0" name=""/>
        <dsp:cNvSpPr/>
      </dsp:nvSpPr>
      <dsp:spPr>
        <a:xfrm>
          <a:off x="6520401" y="1171803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74458-A342-4302-9179-E81B438BA751}">
      <dsp:nvSpPr>
        <dsp:cNvPr id="0" name=""/>
        <dsp:cNvSpPr/>
      </dsp:nvSpPr>
      <dsp:spPr>
        <a:xfrm>
          <a:off x="6048604" y="2201183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Some salespeople consistently outperform others</a:t>
          </a:r>
        </a:p>
      </dsp:txBody>
      <dsp:txXfrm>
        <a:off x="6048604" y="2201183"/>
        <a:ext cx="1715625" cy="686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11671-B714-4C91-8198-47D0786263AC}">
      <dsp:nvSpPr>
        <dsp:cNvPr id="0" name=""/>
        <dsp:cNvSpPr/>
      </dsp:nvSpPr>
      <dsp:spPr>
        <a:xfrm>
          <a:off x="672247" y="11416"/>
          <a:ext cx="850029" cy="85002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4B880-CC88-4B22-B1E3-1A8AB7259B60}">
      <dsp:nvSpPr>
        <dsp:cNvPr id="0" name=""/>
        <dsp:cNvSpPr/>
      </dsp:nvSpPr>
      <dsp:spPr>
        <a:xfrm>
          <a:off x="850753" y="189923"/>
          <a:ext cx="493017" cy="493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95644-4E12-4830-8DDB-AD67F36EA2BE}">
      <dsp:nvSpPr>
        <dsp:cNvPr id="0" name=""/>
        <dsp:cNvSpPr/>
      </dsp:nvSpPr>
      <dsp:spPr>
        <a:xfrm>
          <a:off x="1704426" y="11416"/>
          <a:ext cx="2003642" cy="85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Focus on high-performing products and regions</a:t>
          </a:r>
        </a:p>
      </dsp:txBody>
      <dsp:txXfrm>
        <a:off x="1704426" y="11416"/>
        <a:ext cx="2003642" cy="850029"/>
      </dsp:txXfrm>
    </dsp:sp>
    <dsp:sp modelId="{FCB6A2A4-B8A4-4F9E-BB71-84658904B226}">
      <dsp:nvSpPr>
        <dsp:cNvPr id="0" name=""/>
        <dsp:cNvSpPr/>
      </dsp:nvSpPr>
      <dsp:spPr>
        <a:xfrm>
          <a:off x="4057187" y="11416"/>
          <a:ext cx="850029" cy="85002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AB379-433E-4904-964A-2C61D3844949}">
      <dsp:nvSpPr>
        <dsp:cNvPr id="0" name=""/>
        <dsp:cNvSpPr/>
      </dsp:nvSpPr>
      <dsp:spPr>
        <a:xfrm>
          <a:off x="4235694" y="189923"/>
          <a:ext cx="493017" cy="493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94C29-C9AB-4A44-A97A-65DCF86CF5E5}">
      <dsp:nvSpPr>
        <dsp:cNvPr id="0" name=""/>
        <dsp:cNvSpPr/>
      </dsp:nvSpPr>
      <dsp:spPr>
        <a:xfrm>
          <a:off x="5089366" y="11416"/>
          <a:ext cx="2003642" cy="85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Increase marketing in India and UK</a:t>
          </a:r>
        </a:p>
      </dsp:txBody>
      <dsp:txXfrm>
        <a:off x="5089366" y="11416"/>
        <a:ext cx="2003642" cy="850029"/>
      </dsp:txXfrm>
    </dsp:sp>
    <dsp:sp modelId="{CCA28665-E45E-450A-8FDE-CC46D5562A11}">
      <dsp:nvSpPr>
        <dsp:cNvPr id="0" name=""/>
        <dsp:cNvSpPr/>
      </dsp:nvSpPr>
      <dsp:spPr>
        <a:xfrm>
          <a:off x="672247" y="1524169"/>
          <a:ext cx="850029" cy="85002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4F3A9-D372-421B-BE23-71BBC670C38E}">
      <dsp:nvSpPr>
        <dsp:cNvPr id="0" name=""/>
        <dsp:cNvSpPr/>
      </dsp:nvSpPr>
      <dsp:spPr>
        <a:xfrm>
          <a:off x="850753" y="1702675"/>
          <a:ext cx="493017" cy="493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AACE2-CC01-4D66-BDEF-5A462C3434FD}">
      <dsp:nvSpPr>
        <dsp:cNvPr id="0" name=""/>
        <dsp:cNvSpPr/>
      </dsp:nvSpPr>
      <dsp:spPr>
        <a:xfrm>
          <a:off x="1704426" y="1524169"/>
          <a:ext cx="2003642" cy="85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Training underperforming sales staff</a:t>
          </a:r>
        </a:p>
      </dsp:txBody>
      <dsp:txXfrm>
        <a:off x="1704426" y="1524169"/>
        <a:ext cx="2003642" cy="850029"/>
      </dsp:txXfrm>
    </dsp:sp>
    <dsp:sp modelId="{04AF16A9-8E89-4824-B9E7-BE650B408A77}">
      <dsp:nvSpPr>
        <dsp:cNvPr id="0" name=""/>
        <dsp:cNvSpPr/>
      </dsp:nvSpPr>
      <dsp:spPr>
        <a:xfrm>
          <a:off x="4057187" y="1524169"/>
          <a:ext cx="850029" cy="85002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2E4A8-E4E6-4CED-B6DF-A1803DFC5803}">
      <dsp:nvSpPr>
        <dsp:cNvPr id="0" name=""/>
        <dsp:cNvSpPr/>
      </dsp:nvSpPr>
      <dsp:spPr>
        <a:xfrm>
          <a:off x="4235694" y="1702675"/>
          <a:ext cx="493017" cy="4930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2E2D3-2EFB-4099-BD01-E4F2CF0D5D3C}">
      <dsp:nvSpPr>
        <dsp:cNvPr id="0" name=""/>
        <dsp:cNvSpPr/>
      </dsp:nvSpPr>
      <dsp:spPr>
        <a:xfrm>
          <a:off x="5089366" y="1524169"/>
          <a:ext cx="2003642" cy="85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Prepare campaigns for seasonal demand</a:t>
          </a:r>
        </a:p>
      </dsp:txBody>
      <dsp:txXfrm>
        <a:off x="5089366" y="1524169"/>
        <a:ext cx="2003642" cy="850029"/>
      </dsp:txXfrm>
    </dsp:sp>
    <dsp:sp modelId="{EF76260F-D605-4148-ADF5-027825734514}">
      <dsp:nvSpPr>
        <dsp:cNvPr id="0" name=""/>
        <dsp:cNvSpPr/>
      </dsp:nvSpPr>
      <dsp:spPr>
        <a:xfrm>
          <a:off x="672247" y="3036922"/>
          <a:ext cx="850029" cy="85002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3860F-9A21-4C1C-99BD-7B41D1632711}">
      <dsp:nvSpPr>
        <dsp:cNvPr id="0" name=""/>
        <dsp:cNvSpPr/>
      </dsp:nvSpPr>
      <dsp:spPr>
        <a:xfrm>
          <a:off x="850753" y="3215428"/>
          <a:ext cx="493017" cy="4930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47F61-C18E-4E7C-9CD1-50F5713F0761}">
      <dsp:nvSpPr>
        <dsp:cNvPr id="0" name=""/>
        <dsp:cNvSpPr/>
      </dsp:nvSpPr>
      <dsp:spPr>
        <a:xfrm>
          <a:off x="1704426" y="3036922"/>
          <a:ext cx="2003642" cy="850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Customize products for regional preferences</a:t>
          </a:r>
        </a:p>
      </dsp:txBody>
      <dsp:txXfrm>
        <a:off x="1704426" y="3036922"/>
        <a:ext cx="2003642" cy="8500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37291-39E9-4715-BFD7-A6F52BED9D20}">
      <dsp:nvSpPr>
        <dsp:cNvPr id="0" name=""/>
        <dsp:cNvSpPr/>
      </dsp:nvSpPr>
      <dsp:spPr>
        <a:xfrm>
          <a:off x="472823" y="1091329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F5367-4FCE-4138-984E-16444BF6CAAC}">
      <dsp:nvSpPr>
        <dsp:cNvPr id="0" name=""/>
        <dsp:cNvSpPr/>
      </dsp:nvSpPr>
      <dsp:spPr>
        <a:xfrm>
          <a:off x="1026" y="212078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Python (Pandas, Matplotlib, Seaborn)</a:t>
          </a:r>
        </a:p>
      </dsp:txBody>
      <dsp:txXfrm>
        <a:off x="1026" y="2120789"/>
        <a:ext cx="1715625" cy="686250"/>
      </dsp:txXfrm>
    </dsp:sp>
    <dsp:sp modelId="{E1C17875-3BFE-487F-ADD3-0D3461D6EC10}">
      <dsp:nvSpPr>
        <dsp:cNvPr id="0" name=""/>
        <dsp:cNvSpPr/>
      </dsp:nvSpPr>
      <dsp:spPr>
        <a:xfrm>
          <a:off x="2488682" y="1091329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68002-C610-4F85-A8EC-9F4993B55100}">
      <dsp:nvSpPr>
        <dsp:cNvPr id="0" name=""/>
        <dsp:cNvSpPr/>
      </dsp:nvSpPr>
      <dsp:spPr>
        <a:xfrm>
          <a:off x="2016885" y="212078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Power BI (DAX, Power Query)</a:t>
          </a:r>
        </a:p>
      </dsp:txBody>
      <dsp:txXfrm>
        <a:off x="2016885" y="2120789"/>
        <a:ext cx="1715625" cy="686250"/>
      </dsp:txXfrm>
    </dsp:sp>
    <dsp:sp modelId="{F5B677D1-A9CB-43FC-9897-49B57274FA04}">
      <dsp:nvSpPr>
        <dsp:cNvPr id="0" name=""/>
        <dsp:cNvSpPr/>
      </dsp:nvSpPr>
      <dsp:spPr>
        <a:xfrm>
          <a:off x="4504542" y="1091329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D80AB-E106-456C-8FB8-74216B67D6DF}">
      <dsp:nvSpPr>
        <dsp:cNvPr id="0" name=""/>
        <dsp:cNvSpPr/>
      </dsp:nvSpPr>
      <dsp:spPr>
        <a:xfrm>
          <a:off x="4032745" y="212078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Excel (for initial data checks)</a:t>
          </a:r>
        </a:p>
      </dsp:txBody>
      <dsp:txXfrm>
        <a:off x="4032745" y="2120789"/>
        <a:ext cx="1715625" cy="686250"/>
      </dsp:txXfrm>
    </dsp:sp>
    <dsp:sp modelId="{F6FAA869-364A-4816-A9A2-5F5CD5B4E78E}">
      <dsp:nvSpPr>
        <dsp:cNvPr id="0" name=""/>
        <dsp:cNvSpPr/>
      </dsp:nvSpPr>
      <dsp:spPr>
        <a:xfrm>
          <a:off x="6520401" y="1091329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178A9-3384-44CE-896C-541352D097DB}">
      <dsp:nvSpPr>
        <dsp:cNvPr id="0" name=""/>
        <dsp:cNvSpPr/>
      </dsp:nvSpPr>
      <dsp:spPr>
        <a:xfrm>
          <a:off x="6048604" y="2120789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Methods: Data Cleaning, EDA, Time Series Analysis</a:t>
          </a:r>
        </a:p>
      </dsp:txBody>
      <dsp:txXfrm>
        <a:off x="6048604" y="2120789"/>
        <a:ext cx="1715625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78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2806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19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92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2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1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7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5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3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49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ocolates in a box">
            <a:extLst>
              <a:ext uri="{FF2B5EF4-FFF2-40B4-BE49-F238E27FC236}">
                <a16:creationId xmlns:a16="http://schemas.microsoft.com/office/drawing/2014/main" id="{C557652E-34A9-6EB9-441C-2BEA1A0444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19" y="1769540"/>
            <a:ext cx="7080026" cy="1828801"/>
          </a:xfrm>
        </p:spPr>
        <p:txBody>
          <a:bodyPr>
            <a:normAutofit/>
          </a:bodyPr>
          <a:lstStyle/>
          <a:p>
            <a:r>
              <a:t>Chocolate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19" y="3598339"/>
            <a:ext cx="7080026" cy="1049867"/>
          </a:xfrm>
        </p:spPr>
        <p:txBody>
          <a:bodyPr>
            <a:normAutofit/>
          </a:bodyPr>
          <a:lstStyle/>
          <a:p>
            <a:r>
              <a:t>A Data-Driven Business Insights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Project Objectives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708E6-6BAE-020F-B5A9-80E5C18F0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975072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07" y="609599"/>
            <a:ext cx="2559867" cy="5273675"/>
          </a:xfrm>
        </p:spPr>
        <p:txBody>
          <a:bodyPr>
            <a:normAutofit/>
          </a:bodyPr>
          <a:lstStyle/>
          <a:p>
            <a:r>
              <a:rPr lang="en-IN" sz="3700"/>
              <a:t>Data Preparation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3479292" y="2"/>
            <a:ext cx="5664708" cy="6857998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2CE346AF-CE6B-2E91-2DE4-A04A5197C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629037"/>
              </p:ext>
            </p:extLst>
          </p:nvPr>
        </p:nvGraphicFramePr>
        <p:xfrm>
          <a:off x="3961890" y="709683"/>
          <a:ext cx="4699509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Exploratory 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E6FD42-5023-5344-DB8A-D82068EAD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26105"/>
              </p:ext>
            </p:extLst>
          </p:nvPr>
        </p:nvGraphicFramePr>
        <p:xfrm>
          <a:off x="685800" y="1731963"/>
          <a:ext cx="7765256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DAC5CF-9B06-88FB-619D-64FA51D1D2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848163"/>
              </p:ext>
            </p:extLst>
          </p:nvPr>
        </p:nvGraphicFramePr>
        <p:xfrm>
          <a:off x="685800" y="1731963"/>
          <a:ext cx="7765256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Business Decision Insights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7FCE12-9FBF-ACC9-9E66-031B30ECA6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925175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Tools &amp; Techniques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A11998-DE53-ABBE-01B1-05685C90E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8891922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4483554" cy="970450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828801"/>
            <a:ext cx="4483554" cy="3866048"/>
          </a:xfrm>
        </p:spPr>
        <p:txBody>
          <a:bodyPr anchor="ctr">
            <a:normAutofit/>
          </a:bodyPr>
          <a:lstStyle/>
          <a:p>
            <a:pPr>
              <a:buClr>
                <a:srgbClr val="29E1A8"/>
              </a:buClr>
            </a:pPr>
            <a:r>
              <a:t>This project delivered insights into product sales, customer trends, and market strategies. Data-driven recommendations can optimize sales, inventory, and marketing for future growth.</a:t>
            </a:r>
            <a:endParaRPr lang="en-IN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019474EE-136F-2D73-D3A4-A9595731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388" r="28240" b="-1"/>
          <a:stretch>
            <a:fillRect/>
          </a:stretch>
        </p:blipFill>
        <p:spPr>
          <a:xfrm>
            <a:off x="5715263" y="10"/>
            <a:ext cx="3428737" cy="68579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E7827-5B1A-4F37-BF70-19F7C5C6B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5626101" y="1"/>
            <a:ext cx="3517899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</TotalTime>
  <Words>228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Chocolate Sales Analysis</vt:lpstr>
      <vt:lpstr>Project Objectives</vt:lpstr>
      <vt:lpstr>Data Preparation</vt:lpstr>
      <vt:lpstr>Exploratory Data Analysis</vt:lpstr>
      <vt:lpstr>Key Findings</vt:lpstr>
      <vt:lpstr>Business Decision Insights</vt:lpstr>
      <vt:lpstr>Tools &amp; Techniques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s3owd</cp:lastModifiedBy>
  <cp:revision>2</cp:revision>
  <dcterms:created xsi:type="dcterms:W3CDTF">2013-01-27T09:14:16Z</dcterms:created>
  <dcterms:modified xsi:type="dcterms:W3CDTF">2025-06-01T12:54:24Z</dcterms:modified>
  <cp:category/>
</cp:coreProperties>
</file>