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76" r:id="rId3"/>
    <p:sldId id="258" r:id="rId4"/>
    <p:sldId id="284" r:id="rId5"/>
    <p:sldId id="277" r:id="rId6"/>
    <p:sldId id="280" r:id="rId7"/>
    <p:sldId id="281" r:id="rId8"/>
    <p:sldId id="282" r:id="rId9"/>
    <p:sldId id="285" r:id="rId10"/>
    <p:sldId id="286" r:id="rId11"/>
    <p:sldId id="283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9KPk-gqK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w01c03</a:t>
            </a:r>
          </a:p>
          <a:p>
            <a:r>
              <a:rPr lang="en-US" dirty="0"/>
              <a:t>Prof. Smith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/>
              <a:t>The four possible “states” of a of a file in your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8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Got to our GitHub site MIS407-17s</a:t>
            </a:r>
          </a:p>
          <a:p>
            <a:pPr lvl="1"/>
            <a:r>
              <a:rPr lang="en-US" dirty="0"/>
              <a:t>https://github.com/MIS407-17s</a:t>
            </a:r>
          </a:p>
          <a:p>
            <a:r>
              <a:rPr lang="en-US" dirty="0"/>
              <a:t>Work through the following:</a:t>
            </a:r>
          </a:p>
          <a:p>
            <a:pPr lvl="1"/>
            <a:r>
              <a:rPr lang="en-US" dirty="0"/>
              <a:t>1.git_basic_local_workflow.md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1600" dirty="0"/>
              <a:t>First: Review sections 2.1 through 2.5 of </a:t>
            </a:r>
            <a:r>
              <a:rPr lang="en-US" sz="1600" dirty="0" err="1"/>
              <a:t>ProGit</a:t>
            </a:r>
            <a:r>
              <a:rPr lang="en-US" sz="1600" dirty="0"/>
              <a:t>, Chapter 2 “</a:t>
            </a:r>
            <a:r>
              <a:rPr lang="en-US" sz="1600" dirty="0" err="1"/>
              <a:t>Git</a:t>
            </a:r>
            <a:r>
              <a:rPr lang="en-US" sz="1600" dirty="0"/>
              <a:t> Basics”</a:t>
            </a:r>
          </a:p>
          <a:p>
            <a:pPr lvl="3"/>
            <a:r>
              <a:rPr lang="en-US" sz="800" dirty="0"/>
              <a:t>https://git-scm.com/book/en/v2</a:t>
            </a:r>
          </a:p>
          <a:p>
            <a:pPr lvl="2"/>
            <a:endParaRPr lang="en-US" sz="12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Continue with working with/learning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/>
              <a:t>Review how to submit an assignment using </a:t>
            </a:r>
            <a:r>
              <a:rPr lang="en-US" sz="2000" dirty="0" err="1"/>
              <a:t>Git</a:t>
            </a:r>
            <a:r>
              <a:rPr lang="en-US" sz="2000" dirty="0"/>
              <a:t>/GitHub.</a:t>
            </a:r>
          </a:p>
          <a:p>
            <a:pPr lvl="1"/>
            <a:r>
              <a:rPr lang="en-US" sz="2000" dirty="0"/>
              <a:t>Quick intro to Atom</a:t>
            </a:r>
          </a:p>
          <a:p>
            <a:pPr lvl="1"/>
            <a:r>
              <a:rPr lang="en-US" sz="2000" dirty="0"/>
              <a:t>Review for first test (challenge). </a:t>
            </a:r>
          </a:p>
          <a:p>
            <a:pPr lvl="2"/>
            <a:r>
              <a:rPr lang="en-US" sz="1600" dirty="0"/>
              <a:t>Hint: It will be a </a:t>
            </a:r>
            <a:r>
              <a:rPr lang="en-US" sz="1600" dirty="0" err="1"/>
              <a:t>Git</a:t>
            </a:r>
            <a:r>
              <a:rPr lang="en-US" sz="1600" dirty="0"/>
              <a:t>/GitHub challenge where you need to accomplish a task using techniques covered and submit a copy of your Bash session (as a text file).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class we reviewed terminal/command line interfaces, and the 8+1 basic commands (I added </a:t>
            </a:r>
            <a:r>
              <a:rPr lang="en-US" b="1" dirty="0"/>
              <a:t>cd</a:t>
            </a:r>
            <a:r>
              <a:rPr lang="en-US" dirty="0"/>
              <a:t> to the list)</a:t>
            </a:r>
          </a:p>
          <a:p>
            <a:r>
              <a:rPr lang="en-US" dirty="0"/>
              <a:t>You’ve submitted your first ICA (marks have been posted).</a:t>
            </a:r>
          </a:p>
          <a:p>
            <a:r>
              <a:rPr lang="en-US" dirty="0"/>
              <a:t>You should have read section 1.1 through 1.3 of the </a:t>
            </a:r>
            <a:r>
              <a:rPr lang="en-US" dirty="0" err="1"/>
              <a:t>ProGit</a:t>
            </a:r>
            <a:r>
              <a:rPr lang="en-US" dirty="0"/>
              <a:t> online book</a:t>
            </a:r>
          </a:p>
          <a:p>
            <a:pPr lvl="1"/>
            <a:r>
              <a:rPr lang="en-US" dirty="0"/>
              <a:t>https://git-scm.com/book/en/v2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58" y="2057400"/>
            <a:ext cx="7867650" cy="1720515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51340" y="2787722"/>
            <a:ext cx="454894" cy="25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918345"/>
            <a:ext cx="77711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</a:t>
            </a:r>
            <a:r>
              <a:rPr lang="en-US" sz="2000" dirty="0" err="1"/>
              <a:t>Git</a:t>
            </a:r>
            <a:r>
              <a:rPr lang="en-US" sz="2000" dirty="0"/>
              <a:t> and </a:t>
            </a:r>
            <a:r>
              <a:rPr lang="en-US" sz="2000" dirty="0" err="1"/>
              <a:t>and</a:t>
            </a:r>
            <a:r>
              <a:rPr lang="en-US" sz="2000" dirty="0"/>
              <a:t>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Conduct our second in-class assignment ICA02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VCS (version control system).</a:t>
            </a:r>
          </a:p>
          <a:p>
            <a:r>
              <a:rPr lang="en-US" dirty="0"/>
              <a:t>Most large, multi-member, group projects will use some form of VCS</a:t>
            </a:r>
          </a:p>
          <a:p>
            <a:r>
              <a:rPr lang="en-US" dirty="0" err="1"/>
              <a:t>Git</a:t>
            </a:r>
            <a:r>
              <a:rPr lang="en-US" dirty="0"/>
              <a:t> is one of the most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Linus Torvalds (Linux Fame)</a:t>
            </a:r>
          </a:p>
          <a:p>
            <a:pPr lvl="1"/>
            <a:r>
              <a:rPr lang="en-US" dirty="0"/>
              <a:t>He wasn’t happy with existing VCS’s</a:t>
            </a:r>
          </a:p>
          <a:p>
            <a:pPr lvl="1"/>
            <a:r>
              <a:rPr lang="en-US" dirty="0"/>
              <a:t>They had a number of problems, and were generally slow and cumbersome.</a:t>
            </a:r>
          </a:p>
          <a:p>
            <a:pPr lvl="1"/>
            <a:r>
              <a:rPr lang="en-US" dirty="0"/>
              <a:t>He hated existing VCS so much that he didn’t even use them in his Linux Kernel project</a:t>
            </a:r>
          </a:p>
          <a:p>
            <a:pPr lvl="2"/>
            <a:r>
              <a:rPr lang="en-US" dirty="0"/>
              <a:t>He used tar-balls and patches – a rather “manual” method.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projects really won’t be that large, so why use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Group work requires complex coordination of updates and code, </a:t>
            </a:r>
            <a:r>
              <a:rPr lang="en-US" dirty="0" err="1"/>
              <a:t>Git</a:t>
            </a:r>
            <a:r>
              <a:rPr lang="en-US" dirty="0"/>
              <a:t> helps make this “safer”</a:t>
            </a:r>
          </a:p>
          <a:p>
            <a:pPr lvl="1"/>
            <a:r>
              <a:rPr lang="en-US" dirty="0"/>
              <a:t>The power of “versioning” and “branching”</a:t>
            </a:r>
          </a:p>
          <a:p>
            <a:pPr lvl="1"/>
            <a:r>
              <a:rPr lang="en-US" dirty="0"/>
              <a:t>MOST importantly, it’s a key means through which to participate in a programming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018" y="5941497"/>
            <a:ext cx="764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7:13 onward of … </a:t>
            </a:r>
            <a:r>
              <a:rPr lang="en-US" dirty="0">
                <a:hlinkClick r:id="rId2"/>
              </a:rPr>
              <a:t>https://www.youtube.com/watch?v=Vo9KPk-gqKk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40163"/>
          </a:xfrm>
        </p:spPr>
        <p:txBody>
          <a:bodyPr/>
          <a:lstStyle/>
          <a:p>
            <a:r>
              <a:rPr lang="en-US" dirty="0"/>
              <a:t>A “repo” is a repository of your code who’s state is managed by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  <a:p>
            <a:r>
              <a:rPr lang="en-US" dirty="0"/>
              <a:t>Files are tracked, untracked, or ignored. </a:t>
            </a:r>
          </a:p>
          <a:p>
            <a:r>
              <a:rPr lang="en-US" dirty="0"/>
              <a:t>There are multiple </a:t>
            </a:r>
            <a:r>
              <a:rPr lang="en-US" dirty="0" err="1"/>
              <a:t>Git</a:t>
            </a:r>
            <a:r>
              <a:rPr lang="en-US" dirty="0"/>
              <a:t> clients out there, we will use the official release from </a:t>
            </a:r>
          </a:p>
          <a:p>
            <a:pPr marL="457200" lvl="1" indent="0">
              <a:buNone/>
            </a:pPr>
            <a:r>
              <a:rPr lang="en-US" dirty="0"/>
              <a:t>www.git-scm.com.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638800"/>
            <a:ext cx="7010400" cy="108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NOTE: We will only be using the command land version. Knowing the command line version will allow you to more fully understand and control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88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 repo (later, you’ll usually clone one from GitHub)</a:t>
            </a:r>
          </a:p>
          <a:p>
            <a:r>
              <a:rPr lang="en-US" dirty="0"/>
              <a:t>Add and commit files to the repos.</a:t>
            </a:r>
          </a:p>
          <a:p>
            <a:r>
              <a:rPr lang="en-US" dirty="0"/>
              <a:t>Modify files in the repos, stage them, and them commit them back into the repo.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/>
              <a:t>The four “states” of a change to files in your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8749"/>
            <a:ext cx="8229600" cy="38401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1. Untracked</a:t>
            </a:r>
          </a:p>
          <a:p>
            <a:pPr lvl="1"/>
            <a:r>
              <a:rPr lang="en-US" dirty="0"/>
              <a:t>A file that has never been committed to the repo and is not staged.</a:t>
            </a:r>
          </a:p>
          <a:p>
            <a:r>
              <a:rPr lang="en-US" dirty="0"/>
              <a:t>2. Unmodified</a:t>
            </a:r>
          </a:p>
          <a:p>
            <a:pPr lvl="1"/>
            <a:r>
              <a:rPr lang="en-US" dirty="0"/>
              <a:t>A file that has been previously committed to the repos (thus, it is tracked) but no changes to the file have been made since the last commit. </a:t>
            </a:r>
          </a:p>
          <a:p>
            <a:r>
              <a:rPr lang="en-US" dirty="0"/>
              <a:t>3. Modified</a:t>
            </a:r>
          </a:p>
          <a:p>
            <a:pPr lvl="1"/>
            <a:r>
              <a:rPr lang="en-US" dirty="0"/>
              <a:t>A file that is being tracked, and changes have been made to the file since the last commit.</a:t>
            </a:r>
          </a:p>
          <a:p>
            <a:r>
              <a:rPr lang="en-US" dirty="0"/>
              <a:t>4. Staged</a:t>
            </a:r>
          </a:p>
          <a:p>
            <a:pPr lvl="1"/>
            <a:r>
              <a:rPr lang="en-US" dirty="0"/>
              <a:t>A tracked file that has bee readied to be committed to the repos. You add any modified files to a staging area. The staging area is “built up” and organized until you are ready to commit the changes to the repo. 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This is a state of a file, but is worth nothing here.</a:t>
            </a:r>
          </a:p>
          <a:p>
            <a:pPr lvl="1"/>
            <a:r>
              <a:rPr lang="en-US" dirty="0"/>
              <a:t>Once you “commit” the changes that are staged, the file moves to the Unmodified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698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MIS 407</vt:lpstr>
      <vt:lpstr>Recap</vt:lpstr>
      <vt:lpstr>For Today…</vt:lpstr>
      <vt:lpstr>Intro to Git</vt:lpstr>
      <vt:lpstr>History of Git</vt:lpstr>
      <vt:lpstr>Why Git</vt:lpstr>
      <vt:lpstr>Intro Concepts</vt:lpstr>
      <vt:lpstr>General Process</vt:lpstr>
      <vt:lpstr>The four “states” of a change to files in your repo</vt:lpstr>
      <vt:lpstr>The four possible “states” of a of a file in your repo</vt:lpstr>
      <vt:lpstr>Let’s try this…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2017-01-17T00:41:11Z</dcterms:modified>
</cp:coreProperties>
</file>