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7" r:id="rId2"/>
    <p:sldId id="276" r:id="rId3"/>
    <p:sldId id="258" r:id="rId4"/>
    <p:sldId id="286" r:id="rId5"/>
    <p:sldId id="28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407-17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407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W02c05</a:t>
            </a:r>
          </a:p>
          <a:p>
            <a:r>
              <a:rPr lang="en-US" dirty="0"/>
              <a:t>Prof. Smith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cover the basics of initializing and managing staging and commits to a local repos. </a:t>
            </a:r>
          </a:p>
          <a:p>
            <a:r>
              <a:rPr lang="en-US" dirty="0"/>
              <a:t>For today, you should have read sections 2.1 through 2.5 of the </a:t>
            </a:r>
            <a:r>
              <a:rPr lang="en-US" dirty="0" err="1"/>
              <a:t>ProGit</a:t>
            </a:r>
            <a:r>
              <a:rPr lang="en-US" dirty="0"/>
              <a:t> online book</a:t>
            </a:r>
          </a:p>
          <a:p>
            <a:pPr lvl="1"/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58" y="2057400"/>
            <a:ext cx="7867650" cy="1720515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62964" y="3276600"/>
            <a:ext cx="454894" cy="25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8139" y="729916"/>
            <a:ext cx="437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918345"/>
            <a:ext cx="77711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will continue our discussion of </a:t>
            </a:r>
            <a:r>
              <a:rPr lang="en-US" sz="2000" dirty="0" err="1"/>
              <a:t>Git</a:t>
            </a:r>
            <a:r>
              <a:rPr lang="en-US" sz="2000" dirty="0"/>
              <a:t>, and compress our discussion on Atom (we will cover a bit more about Atom at the start of next class before our test).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ICA for today. You’re welcomed to follow along with the commands I use, but it is not necessary.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/>
              <a:t>The four possible “states” of a of a file in your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The lifecycle of the status of your fi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58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switch to our class notes on GitHub…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8749"/>
            <a:ext cx="8229600" cy="3840163"/>
          </a:xfrm>
        </p:spPr>
        <p:txBody>
          <a:bodyPr>
            <a:normAutofit/>
          </a:bodyPr>
          <a:lstStyle/>
          <a:p>
            <a:r>
              <a:rPr lang="en-US" dirty="0"/>
              <a:t>Got to our GitHub site MIS407-17s</a:t>
            </a:r>
          </a:p>
          <a:p>
            <a:pPr lvl="1"/>
            <a:r>
              <a:rPr lang="en-US" dirty="0">
                <a:hlinkClick r:id="rId2"/>
              </a:rPr>
              <a:t>https://github.com/MIS407-17s</a:t>
            </a:r>
            <a:endParaRPr lang="en-US" dirty="0"/>
          </a:p>
          <a:p>
            <a:pPr lvl="1"/>
            <a:r>
              <a:rPr lang="en-US" dirty="0"/>
              <a:t>Look for the w0c05 folder in </a:t>
            </a:r>
            <a:r>
              <a:rPr lang="en-US"/>
              <a:t>the Class-Notes repo.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7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40163"/>
          </a:xfrm>
        </p:spPr>
        <p:txBody>
          <a:bodyPr/>
          <a:lstStyle/>
          <a:p>
            <a:r>
              <a:rPr lang="en-US" sz="2400" dirty="0"/>
              <a:t>For test 1 you should know how to…</a:t>
            </a:r>
          </a:p>
          <a:p>
            <a:pPr lvl="1"/>
            <a:r>
              <a:rPr lang="en-US" sz="1600" dirty="0"/>
              <a:t>Initialize a repo from a local directory, and from a clone from GitHub</a:t>
            </a:r>
          </a:p>
          <a:p>
            <a:pPr lvl="1"/>
            <a:r>
              <a:rPr lang="en-US" sz="1600" dirty="0"/>
              <a:t>Add and remove files for staging.</a:t>
            </a:r>
          </a:p>
          <a:p>
            <a:pPr lvl="1"/>
            <a:r>
              <a:rPr lang="en-US" sz="1600" dirty="0"/>
              <a:t>Commit files with messages. </a:t>
            </a:r>
          </a:p>
          <a:p>
            <a:pPr lvl="1"/>
            <a:r>
              <a:rPr lang="en-US" sz="1600" dirty="0"/>
              <a:t>Create a new Branch, switch between them</a:t>
            </a:r>
          </a:p>
          <a:p>
            <a:pPr lvl="1"/>
            <a:r>
              <a:rPr lang="en-US" sz="1600" dirty="0"/>
              <a:t>Merge branches, Delete Branches</a:t>
            </a:r>
          </a:p>
          <a:p>
            <a:pPr lvl="1"/>
            <a:r>
              <a:rPr lang="en-US" sz="1600" dirty="0"/>
              <a:t>Rollback a commit, amend a commit</a:t>
            </a:r>
          </a:p>
          <a:p>
            <a:pPr lvl="1"/>
            <a:r>
              <a:rPr lang="en-US" sz="1600" dirty="0"/>
              <a:t>Push and pull content to/from GitHub</a:t>
            </a:r>
          </a:p>
          <a:p>
            <a:pPr lvl="1"/>
            <a:r>
              <a:rPr lang="en-US" sz="1600" dirty="0"/>
              <a:t>Create MD (markdown) file using Atom</a:t>
            </a:r>
          </a:p>
          <a:p>
            <a:pPr lvl="1"/>
            <a:r>
              <a:rPr lang="en-US" sz="1600" dirty="0"/>
              <a:t>See class notes and sections 2.1 through 2.5 and sections 3.1 through 3.3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2400" dirty="0"/>
              <a:t>During Next class…</a:t>
            </a:r>
          </a:p>
          <a:p>
            <a:pPr lvl="1"/>
            <a:r>
              <a:rPr lang="en-US" sz="2000" dirty="0"/>
              <a:t>Spend a bit more time introducing Atom.</a:t>
            </a:r>
          </a:p>
          <a:p>
            <a:pPr lvl="1"/>
            <a:r>
              <a:rPr lang="en-US" sz="2000" dirty="0"/>
              <a:t>Test 1 </a:t>
            </a:r>
          </a:p>
          <a:p>
            <a:pPr lvl="2"/>
            <a:r>
              <a:rPr lang="en-US" sz="1200" dirty="0"/>
              <a:t>It’s an open book test – you can use the internet to look things up, but cannot ask questions on the internet or share any content between classmates.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291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Office Theme</vt:lpstr>
      <vt:lpstr>MIS 407</vt:lpstr>
      <vt:lpstr>Recap</vt:lpstr>
      <vt:lpstr>For Today…</vt:lpstr>
      <vt:lpstr>The four possible “states” of a of a file in your repo</vt:lpstr>
      <vt:lpstr>Let’s switch to our class notes on GitHub…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2016-08-20T21:56:14Z</dcterms:created>
  <dcterms:modified xsi:type="dcterms:W3CDTF">2017-01-18T18:34:41Z</dcterms:modified>
</cp:coreProperties>
</file>