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4" y="2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</a:t>
            </a:r>
            <a:r>
              <a:rPr lang="en-US" dirty="0" smtClean="0"/>
              <a:t>407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</a:t>
            </a:r>
            <a:r>
              <a:rPr lang="en-US" dirty="0"/>
              <a:t>. Smith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635943"/>
              </p:ext>
            </p:extLst>
          </p:nvPr>
        </p:nvGraphicFramePr>
        <p:xfrm>
          <a:off x="457200" y="22860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7268954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719413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1088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 percentage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result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PEERLESS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3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SUPREME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06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ZENITH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0089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rank…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7268954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719413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1088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 percentage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result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PEERLESS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3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SUPREME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06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ZENITH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0089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Review and discuss IA04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Bakeoff!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Time for your projects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What is a “rational” decision?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 smtClean="0"/>
              <a:t>A decision: a choice between alternative options.</a:t>
            </a:r>
          </a:p>
          <a:p>
            <a:pPr lvl="1"/>
            <a:r>
              <a:rPr lang="en-US" dirty="0" smtClean="0"/>
              <a:t>A rational business decision is one where the chosen option is the one the yields the greatest utility or the company.</a:t>
            </a:r>
          </a:p>
          <a:p>
            <a:pPr lvl="1"/>
            <a:r>
              <a:rPr lang="en-US" dirty="0" smtClean="0"/>
              <a:t>An irrational decision is one where an option of lessor utility is </a:t>
            </a:r>
            <a:r>
              <a:rPr lang="en-US" dirty="0" err="1" smtClean="0"/>
              <a:t>choosen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1139" y="1806575"/>
            <a:ext cx="7376293" cy="5029200"/>
          </a:xfrm>
        </p:spPr>
        <p:txBody>
          <a:bodyPr>
            <a:normAutofit fontScale="77500" lnSpcReduction="20000"/>
          </a:bodyPr>
          <a:lstStyle/>
          <a:p>
            <a:r>
              <a:rPr lang="en-CA" noProof="0" dirty="0" smtClean="0"/>
              <a:t>The rationality of individuals is </a:t>
            </a:r>
            <a:r>
              <a:rPr lang="en-CA" b="1" noProof="0" dirty="0" smtClean="0"/>
              <a:t>bounded (</a:t>
            </a:r>
            <a:r>
              <a:rPr lang="en-CA" noProof="0" dirty="0" smtClean="0"/>
              <a:t>limited) by </a:t>
            </a:r>
            <a:r>
              <a:rPr lang="en-CA" b="1" u="sng" noProof="0" dirty="0" smtClean="0"/>
              <a:t>cognitive limitations</a:t>
            </a:r>
            <a:r>
              <a:rPr lang="en-CA" noProof="0" dirty="0" smtClean="0"/>
              <a:t>, </a:t>
            </a:r>
            <a:r>
              <a:rPr lang="en-CA" b="1" u="sng" noProof="0" dirty="0" smtClean="0"/>
              <a:t>limited time/resources</a:t>
            </a:r>
            <a:r>
              <a:rPr lang="en-CA" b="1" noProof="0" dirty="0" smtClean="0"/>
              <a:t> </a:t>
            </a:r>
            <a:r>
              <a:rPr lang="en-CA" noProof="0" dirty="0" smtClean="0"/>
              <a:t>(budget), and </a:t>
            </a:r>
            <a:r>
              <a:rPr lang="en-CA" b="1" u="sng" noProof="0" dirty="0" smtClean="0"/>
              <a:t>limited access to information</a:t>
            </a:r>
            <a:r>
              <a:rPr lang="en-CA" noProof="0" dirty="0" smtClean="0"/>
              <a:t> </a:t>
            </a:r>
          </a:p>
          <a:p>
            <a:pPr lvl="1"/>
            <a:r>
              <a:rPr lang="en-CA" i="1" noProof="0" dirty="0" smtClean="0">
                <a:solidFill>
                  <a:srgbClr val="C00000"/>
                </a:solidFill>
              </a:rPr>
              <a:t>some problems remain uncertain, no matter how much effort you put into gathering information</a:t>
            </a:r>
            <a:r>
              <a:rPr lang="en-CA" noProof="0" dirty="0" smtClean="0"/>
              <a:t>! </a:t>
            </a:r>
          </a:p>
          <a:p>
            <a:endParaRPr lang="en-CA" noProof="0" dirty="0" smtClean="0"/>
          </a:p>
          <a:p>
            <a:r>
              <a:rPr lang="en-CA" dirty="0" smtClean="0"/>
              <a:t>Satisficing – </a:t>
            </a:r>
            <a:r>
              <a:rPr lang="en-US" dirty="0"/>
              <a:t>Satisficing is a decision-making strategy that entails searching through the available alternatives until an acceptability threshold is met</a:t>
            </a:r>
            <a:r>
              <a:rPr lang="en-US" dirty="0" smtClean="0"/>
              <a:t>.</a:t>
            </a:r>
          </a:p>
          <a:p>
            <a:pPr lvl="1"/>
            <a:r>
              <a:rPr lang="en-CA" i="1" dirty="0" smtClean="0">
                <a:solidFill>
                  <a:srgbClr val="C00000"/>
                </a:solidFill>
              </a:rPr>
              <a:t>Decision makers rarely have enough time, access to information, nor cognitive capacity to make a “perfect” decision. </a:t>
            </a:r>
            <a:r>
              <a:rPr lang="en-CA" i="1" u="sng" noProof="0" dirty="0" smtClean="0">
                <a:solidFill>
                  <a:srgbClr val="C00000"/>
                </a:solidFill>
              </a:rPr>
              <a:t>BUT - Easier access to more information and more processing assistance – can increase this “threshold”!</a:t>
            </a:r>
          </a:p>
          <a:p>
            <a:endParaRPr lang="en-CA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624" y="331967"/>
            <a:ext cx="8229600" cy="990600"/>
          </a:xfrm>
        </p:spPr>
        <p:txBody>
          <a:bodyPr/>
          <a:lstStyle/>
          <a:p>
            <a:r>
              <a:rPr lang="en-CA" sz="3600" noProof="0" dirty="0" smtClean="0"/>
              <a:t>Can all business decisions by fully rational?</a:t>
            </a:r>
            <a:r>
              <a:rPr lang="en-CA" noProof="0" dirty="0" smtClean="0"/>
              <a:t/>
            </a:r>
            <a:br>
              <a:rPr lang="en-CA" noProof="0" dirty="0" smtClean="0"/>
            </a:br>
            <a:r>
              <a:rPr lang="en-CA" sz="2800" i="1" noProof="0" dirty="0" smtClean="0"/>
              <a:t>Bounded Rationality and Satisficing</a:t>
            </a:r>
            <a:endParaRPr lang="en-CA" sz="2800" i="1" noProof="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/>
                <a:ea typeface="ＭＳ Ｐゴシック" charset="0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mtClean="0"/>
              <a:t>Class #3 Chapter 3 - </a:t>
            </a:r>
            <a:fld id="{DD852143-2B00-41A9-9600-0EC365E230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81" y="858818"/>
            <a:ext cx="1543050" cy="216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3491" y="3020993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Herbert Simon</a:t>
            </a:r>
          </a:p>
          <a:p>
            <a:pPr algn="ctr"/>
            <a:r>
              <a:rPr lang="en-US" dirty="0" smtClean="0"/>
              <a:t>(1916-2001)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What did you learn from this?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9475"/>
            <a:ext cx="8153400" cy="45720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I’ve posted a sample solution.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Look at </a:t>
            </a:r>
          </a:p>
          <a:p>
            <a:pPr lvl="1"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A) how I use a generator</a:t>
            </a:r>
          </a:p>
          <a:p>
            <a:pPr lvl="1"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B) how I use functions to eliminate repetitive code.</a:t>
            </a:r>
          </a:p>
          <a:p>
            <a:pPr lvl="1"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C) use a dictionary to accumulate totals</a:t>
            </a:r>
          </a:p>
          <a:p>
            <a:pPr lvl="1"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D) use counter to count occurrences. </a:t>
            </a:r>
          </a:p>
          <a:p>
            <a:pPr lvl="1"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Etc.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We’ve covered all the pieces for you to do this.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Make sure you know how to read a csv and count occurrences and reduce/aggregate variables (sums, max or min, etc.) using standard python data structures.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0"/>
            <a:ext cx="8229600" cy="990600"/>
          </a:xfrm>
        </p:spPr>
        <p:txBody>
          <a:bodyPr/>
          <a:lstStyle/>
          <a:p>
            <a:r>
              <a:rPr lang="en-US" dirty="0"/>
              <a:t>It’s time for the bakeoff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4053" y="4800600"/>
            <a:ext cx="583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AKA: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The “Do you smell something burning yet?” e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vent</a:t>
            </a:r>
            <a:endParaRPr lang="en-US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05800" cy="4572000"/>
          </a:xfrm>
        </p:spPr>
        <p:txBody>
          <a:bodyPr>
            <a:normAutofit fontScale="92500"/>
          </a:bodyPr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7 tests, 22 data samples from MESONET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Your code will be tested against this dataset; yielding a pass fail measure, and a total time.</a:t>
            </a: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Your competitive assessment ranking will be calculated by the following formula:</a:t>
            </a:r>
          </a:p>
          <a:p>
            <a:pPr>
              <a:spcBef>
                <a:spcPts val="2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(25% of rank pass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perc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and 25% best time rank)</a:t>
            </a:r>
          </a:p>
          <a:p>
            <a:pPr>
              <a:spcBef>
                <a:spcPts val="2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57200" lvl="1" indent="0">
              <a:spcBef>
                <a:spcPts val="200"/>
              </a:spcBef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4530" y="4876800"/>
            <a:ext cx="79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Rank Score = (5-Pass percentage rank)+(5-Best time rank)+2*Code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Quality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0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0"/>
            <a:ext cx="8229600" cy="990600"/>
          </a:xfrm>
        </p:spPr>
        <p:txBody>
          <a:bodyPr/>
          <a:lstStyle/>
          <a:p>
            <a:r>
              <a:rPr lang="en-US" dirty="0"/>
              <a:t>It’s time for the bakeoff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4053" y="4800600"/>
            <a:ext cx="583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AKA: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The “Do you smell something burning yet?” e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vent</a:t>
            </a:r>
            <a:endParaRPr lang="en-US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9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426</Words>
  <Application>Microsoft Office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Office Theme</vt:lpstr>
      <vt:lpstr>MIS 407</vt:lpstr>
      <vt:lpstr>Agenda</vt:lpstr>
      <vt:lpstr>IA04</vt:lpstr>
      <vt:lpstr>Can all business decisions by fully rational? Bounded Rationality and Satisficing</vt:lpstr>
      <vt:lpstr>IA04</vt:lpstr>
      <vt:lpstr>IA04</vt:lpstr>
      <vt:lpstr>It’s time for the bakeoff!  </vt:lpstr>
      <vt:lpstr>IA04</vt:lpstr>
      <vt:lpstr>It’s time for the bakeoff!  </vt:lpstr>
      <vt:lpstr>The results…</vt:lpstr>
      <vt:lpstr>The rank…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2016-10-06T22:59:29Z</dcterms:created>
  <dcterms:modified xsi:type="dcterms:W3CDTF">2017-02-27T19:12:38Z</dcterms:modified>
</cp:coreProperties>
</file>