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3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0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9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C22F-7A11-495D-AB8F-94F4E0AB37C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D034-2C19-4C11-AC3A-FFB12B4A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9187" y="394447"/>
            <a:ext cx="9332259" cy="643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8328" y="605117"/>
            <a:ext cx="308968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736013" y="636494"/>
            <a:ext cx="226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Song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8328" y="1394011"/>
            <a:ext cx="308968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2083844" y="1394012"/>
            <a:ext cx="226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Album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8074" y="636494"/>
            <a:ext cx="251168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6660775" y="645493"/>
            <a:ext cx="226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Artist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8075" y="1425388"/>
            <a:ext cx="2511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6774065" y="1447853"/>
            <a:ext cx="186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3367" y="2250212"/>
            <a:ext cx="4721931" cy="4393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88940" y="2250213"/>
            <a:ext cx="2330825" cy="61856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 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940" y="3003349"/>
            <a:ext cx="2330823" cy="61856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8940" y="3765284"/>
            <a:ext cx="2330825" cy="61856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 Song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71010" y="4518420"/>
            <a:ext cx="2348753" cy="61856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Update Song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71010" y="5271556"/>
            <a:ext cx="2348755" cy="61856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Delete Song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3082" y="6024692"/>
            <a:ext cx="2366682" cy="61856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94447" y="1232646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1694" y="2048434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3412" y="2926976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871" y="3671046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3766" y="4450976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7553" y="5204011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5939117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048000" y="130159"/>
            <a:ext cx="17930" cy="6853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482148" y="125506"/>
            <a:ext cx="17930" cy="6853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707124" y="125506"/>
            <a:ext cx="15208" cy="689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0518736" y="166156"/>
            <a:ext cx="17930" cy="6853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97583" y="2250212"/>
            <a:ext cx="645364" cy="4393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/>
          <p:cNvSpPr/>
          <p:nvPr/>
        </p:nvSpPr>
        <p:spPr>
          <a:xfrm>
            <a:off x="6798761" y="2261369"/>
            <a:ext cx="602067" cy="49298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10800000">
            <a:off x="6788652" y="6179030"/>
            <a:ext cx="602067" cy="49298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03412" y="506505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6518" y="6719047"/>
            <a:ext cx="1147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06071" y="-1030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41663" y="-598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92453" y="-705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28808" y="-4128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186" y="6034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612" y="14131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8113" y="22545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0612" y="3079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0612" y="37994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0612" y="45670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0612" y="52667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7792" y="6091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09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C. Smith</dc:creator>
  <cp:lastModifiedBy>Tim C. Smith</cp:lastModifiedBy>
  <cp:revision>3</cp:revision>
  <dcterms:created xsi:type="dcterms:W3CDTF">2016-10-11T23:27:48Z</dcterms:created>
  <dcterms:modified xsi:type="dcterms:W3CDTF">2016-10-11T23:53:02Z</dcterms:modified>
</cp:coreProperties>
</file>