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92" r:id="rId5"/>
    <p:sldId id="282" r:id="rId6"/>
    <p:sldId id="356" r:id="rId7"/>
    <p:sldId id="296" r:id="rId8"/>
    <p:sldId id="298" r:id="rId9"/>
    <p:sldId id="353" r:id="rId10"/>
    <p:sldId id="354" r:id="rId11"/>
    <p:sldId id="355" r:id="rId12"/>
    <p:sldId id="275" r:id="rId13"/>
    <p:sldId id="28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0EB"/>
    <a:srgbClr val="44678D"/>
    <a:srgbClr val="AEC2D8"/>
    <a:srgbClr val="C95B3A"/>
    <a:srgbClr val="446992"/>
    <a:srgbClr val="98432A"/>
    <a:srgbClr val="D84400"/>
    <a:srgbClr val="263E5A"/>
    <a:srgbClr val="728DAB"/>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5616" autoAdjust="0"/>
  </p:normalViewPr>
  <p:slideViewPr>
    <p:cSldViewPr snapToGrid="0" showGuides="1">
      <p:cViewPr>
        <p:scale>
          <a:sx n="65" d="100"/>
          <a:sy n="65" d="100"/>
        </p:scale>
        <p:origin x="596" y="5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9/26/2023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9/26/2023</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1105249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g"/></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900113" y="60708"/>
            <a:ext cx="8636794" cy="1120328"/>
          </a:xfrm>
        </p:spPr>
        <p:txBody>
          <a:bodyPr/>
          <a:lstStyle/>
          <a:p>
            <a:pPr algn="ctr"/>
            <a:r>
              <a:rPr lang="en-US" altLang="zh-CN" sz="3600" u="sng" dirty="0">
                <a:latin typeface="Copperplate Gothic Bold" panose="020E0705020206020404" pitchFamily="34" charset="0"/>
                <a:cs typeface="Times New Roman" panose="02020603050405020304" pitchFamily="18" charset="0"/>
              </a:rPr>
              <a:t>Smart India Hackathon</a:t>
            </a:r>
            <a:endParaRPr lang="en-US" sz="3600" u="sng" dirty="0">
              <a:latin typeface="Copperplate Gothic Bold" panose="020E0705020206020404" pitchFamily="34" charset="0"/>
              <a:cs typeface="Times New Roman" panose="02020603050405020304" pitchFamily="18" charset="0"/>
            </a:endParaRP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769328" y="1297966"/>
            <a:ext cx="6232065" cy="5320864"/>
          </a:xfrm>
        </p:spPr>
        <p:txBody>
          <a:bodyPr/>
          <a:lstStyle/>
          <a:p>
            <a:pPr algn="ctr">
              <a:spcBef>
                <a:spcPts val="600"/>
              </a:spcBef>
            </a:pPr>
            <a:r>
              <a:rPr lang="en-US" sz="2200" b="1" dirty="0">
                <a:latin typeface="Mongolian Baiti" panose="03000500000000000000" pitchFamily="66" charset="0"/>
                <a:ea typeface="Franklin Gothic"/>
                <a:cs typeface="Mongolian Baiti" panose="03000500000000000000" pitchFamily="66" charset="0"/>
                <a:sym typeface="Franklin Gothic"/>
              </a:rPr>
              <a:t>Organization Name: </a:t>
            </a:r>
            <a:r>
              <a:rPr lang="en-US" sz="2200" dirty="0">
                <a:latin typeface="Mongolian Baiti" panose="03000500000000000000" pitchFamily="66" charset="0"/>
                <a:ea typeface="Franklin Gothic"/>
                <a:cs typeface="Mongolian Baiti" panose="03000500000000000000" pitchFamily="66" charset="0"/>
                <a:sym typeface="Franklin Gothic"/>
              </a:rPr>
              <a:t>AICTE, MIC-Student Innovation</a:t>
            </a:r>
            <a:br>
              <a:rPr lang="en-US" sz="2200" dirty="0">
                <a:latin typeface="Mongolian Baiti" panose="03000500000000000000" pitchFamily="66" charset="0"/>
                <a:cs typeface="Mongolian Baiti" panose="03000500000000000000" pitchFamily="66" charset="0"/>
              </a:rPr>
            </a:br>
            <a:br>
              <a:rPr lang="en-US" sz="2200" dirty="0">
                <a:latin typeface="Mongolian Baiti" panose="03000500000000000000" pitchFamily="66" charset="0"/>
                <a:ea typeface="Franklin Gothic"/>
                <a:cs typeface="Mongolian Baiti" panose="03000500000000000000" pitchFamily="66" charset="0"/>
                <a:sym typeface="Franklin Gothic"/>
              </a:rPr>
            </a:br>
            <a:r>
              <a:rPr lang="en-US" sz="2200" b="1" dirty="0">
                <a:latin typeface="Mongolian Baiti" panose="03000500000000000000" pitchFamily="66" charset="0"/>
                <a:ea typeface="Franklin Gothic"/>
                <a:cs typeface="Mongolian Baiti" panose="03000500000000000000" pitchFamily="66" charset="0"/>
                <a:sym typeface="Franklin Gothic"/>
              </a:rPr>
              <a:t>PS Code: </a:t>
            </a:r>
            <a:r>
              <a:rPr lang="en-US" sz="2200" dirty="0">
                <a:latin typeface="Mongolian Baiti" panose="03000500000000000000" pitchFamily="66" charset="0"/>
                <a:ea typeface="Franklin Gothic"/>
                <a:cs typeface="Mongolian Baiti" panose="03000500000000000000" pitchFamily="66" charset="0"/>
                <a:sym typeface="Franklin Gothic"/>
              </a:rPr>
              <a:t>SIH1495</a:t>
            </a:r>
            <a:br>
              <a:rPr lang="en-US" sz="2200" dirty="0">
                <a:latin typeface="Mongolian Baiti" panose="03000500000000000000" pitchFamily="66" charset="0"/>
                <a:cs typeface="Mongolian Baiti" panose="03000500000000000000" pitchFamily="66" charset="0"/>
              </a:rPr>
            </a:br>
            <a:r>
              <a:rPr lang="en-US" sz="2200" b="1" dirty="0">
                <a:latin typeface="Mongolian Baiti" panose="03000500000000000000" pitchFamily="66" charset="0"/>
                <a:ea typeface="Franklin Gothic"/>
                <a:cs typeface="Mongolian Baiti" panose="03000500000000000000" pitchFamily="66" charset="0"/>
                <a:sym typeface="Franklin Gothic"/>
              </a:rPr>
              <a:t>   </a:t>
            </a:r>
            <a:br>
              <a:rPr lang="en-US" sz="2200" b="1" dirty="0">
                <a:latin typeface="Mongolian Baiti" panose="03000500000000000000" pitchFamily="66" charset="0"/>
                <a:ea typeface="Franklin Gothic"/>
                <a:cs typeface="Mongolian Baiti" panose="03000500000000000000" pitchFamily="66" charset="0"/>
                <a:sym typeface="Franklin Gothic"/>
              </a:rPr>
            </a:br>
            <a:r>
              <a:rPr lang="en-US" sz="2200" b="1" dirty="0">
                <a:latin typeface="Mongolian Baiti" panose="03000500000000000000" pitchFamily="66" charset="0"/>
                <a:ea typeface="Franklin Gothic"/>
                <a:cs typeface="Mongolian Baiti" panose="03000500000000000000" pitchFamily="66" charset="0"/>
                <a:sym typeface="Franklin Gothic"/>
              </a:rPr>
              <a:t>Problem Statement Title: </a:t>
            </a:r>
            <a:r>
              <a:rPr lang="en-US" sz="2200" dirty="0">
                <a:latin typeface="Mongolian Baiti" panose="03000500000000000000" pitchFamily="66" charset="0"/>
                <a:ea typeface="Franklin Gothic"/>
                <a:cs typeface="Mongolian Baiti" panose="03000500000000000000" pitchFamily="66" charset="0"/>
                <a:sym typeface="Franklin Gothic"/>
              </a:rPr>
              <a:t>Student Innovation</a:t>
            </a:r>
            <a:br>
              <a:rPr lang="en-US" sz="2200" dirty="0">
                <a:latin typeface="Mongolian Baiti" panose="03000500000000000000" pitchFamily="66" charset="0"/>
                <a:ea typeface="Franklin Gothic"/>
                <a:cs typeface="Mongolian Baiti" panose="03000500000000000000" pitchFamily="66" charset="0"/>
                <a:sym typeface="Franklin Gothic"/>
              </a:rPr>
            </a:br>
            <a:br>
              <a:rPr lang="en-US" sz="2200" dirty="0">
                <a:latin typeface="Mongolian Baiti" panose="03000500000000000000" pitchFamily="66" charset="0"/>
                <a:ea typeface="Franklin Gothic"/>
                <a:cs typeface="Mongolian Baiti" panose="03000500000000000000" pitchFamily="66" charset="0"/>
                <a:sym typeface="Franklin Gothic"/>
              </a:rPr>
            </a:br>
            <a:r>
              <a:rPr lang="en-US" sz="2200" b="1" dirty="0">
                <a:latin typeface="Mongolian Baiti" panose="03000500000000000000" pitchFamily="66" charset="0"/>
                <a:ea typeface="Franklin Gothic"/>
                <a:cs typeface="Mongolian Baiti" panose="03000500000000000000" pitchFamily="66" charset="0"/>
                <a:sym typeface="Franklin Gothic"/>
              </a:rPr>
              <a:t>Team Name: </a:t>
            </a:r>
            <a:r>
              <a:rPr lang="en-US" sz="2200" dirty="0">
                <a:latin typeface="Mongolian Baiti" panose="03000500000000000000" pitchFamily="66" charset="0"/>
                <a:ea typeface="Franklin Gothic"/>
                <a:cs typeface="Mongolian Baiti" panose="03000500000000000000" pitchFamily="66" charset="0"/>
                <a:sym typeface="Franklin Gothic"/>
              </a:rPr>
              <a:t>The Visioneers</a:t>
            </a:r>
            <a:br>
              <a:rPr lang="en-US" sz="2200" dirty="0">
                <a:latin typeface="Mongolian Baiti" panose="03000500000000000000" pitchFamily="66" charset="0"/>
                <a:cs typeface="Mongolian Baiti" panose="03000500000000000000" pitchFamily="66" charset="0"/>
              </a:rPr>
            </a:br>
            <a:br>
              <a:rPr lang="en-US" sz="2200" dirty="0">
                <a:latin typeface="Mongolian Baiti" panose="03000500000000000000" pitchFamily="66" charset="0"/>
                <a:ea typeface="Franklin Gothic"/>
                <a:cs typeface="Mongolian Baiti" panose="03000500000000000000" pitchFamily="66" charset="0"/>
                <a:sym typeface="Franklin Gothic"/>
              </a:rPr>
            </a:br>
            <a:r>
              <a:rPr lang="en-US" sz="2200" b="1" dirty="0">
                <a:latin typeface="Mongolian Baiti" panose="03000500000000000000" pitchFamily="66" charset="0"/>
                <a:ea typeface="Franklin Gothic"/>
                <a:cs typeface="Mongolian Baiti" panose="03000500000000000000" pitchFamily="66" charset="0"/>
                <a:sym typeface="Franklin Gothic"/>
              </a:rPr>
              <a:t>Team Leader Name: </a:t>
            </a:r>
            <a:r>
              <a:rPr lang="en-US" sz="2200" dirty="0">
                <a:latin typeface="Mongolian Baiti" panose="03000500000000000000" pitchFamily="66" charset="0"/>
                <a:ea typeface="Franklin Gothic"/>
                <a:cs typeface="Mongolian Baiti" panose="03000500000000000000" pitchFamily="66" charset="0"/>
                <a:sym typeface="Franklin Gothic"/>
              </a:rPr>
              <a:t>Pritam </a:t>
            </a:r>
            <a:r>
              <a:rPr lang="en-US" sz="2200" dirty="0" err="1">
                <a:latin typeface="Mongolian Baiti" panose="03000500000000000000" pitchFamily="66" charset="0"/>
                <a:ea typeface="Franklin Gothic"/>
                <a:cs typeface="Mongolian Baiti" panose="03000500000000000000" pitchFamily="66" charset="0"/>
                <a:sym typeface="Franklin Gothic"/>
              </a:rPr>
              <a:t>Bijarniya</a:t>
            </a:r>
            <a:endParaRPr lang="en-US" sz="2200" dirty="0">
              <a:latin typeface="Mongolian Baiti" panose="03000500000000000000" pitchFamily="66" charset="0"/>
              <a:cs typeface="Mongolian Baiti" panose="03000500000000000000" pitchFamily="66" charset="0"/>
              <a:sym typeface="Franklin Gothic"/>
            </a:endParaRPr>
          </a:p>
          <a:p>
            <a:pPr algn="ctr">
              <a:spcBef>
                <a:spcPts val="600"/>
              </a:spcBef>
            </a:pPr>
            <a:br>
              <a:rPr lang="en-US" sz="2200" dirty="0">
                <a:latin typeface="Mongolian Baiti" panose="03000500000000000000" pitchFamily="66" charset="0"/>
                <a:ea typeface="Franklin Gothic"/>
                <a:cs typeface="Mongolian Baiti" panose="03000500000000000000" pitchFamily="66" charset="0"/>
                <a:sym typeface="Franklin Gothic"/>
              </a:rPr>
            </a:br>
            <a:r>
              <a:rPr lang="en-US" sz="2200" b="1" dirty="0">
                <a:latin typeface="Mongolian Baiti" panose="03000500000000000000" pitchFamily="66" charset="0"/>
                <a:ea typeface="Franklin Gothic"/>
                <a:cs typeface="Mongolian Baiti" panose="03000500000000000000" pitchFamily="66" charset="0"/>
                <a:sym typeface="Franklin Gothic"/>
              </a:rPr>
              <a:t>Institute Code (AISHE): </a:t>
            </a:r>
            <a:r>
              <a:rPr lang="en-US" sz="2200" dirty="0">
                <a:latin typeface="Mongolian Baiti" panose="03000500000000000000" pitchFamily="66" charset="0"/>
                <a:ea typeface="Franklin Gothic"/>
                <a:cs typeface="Mongolian Baiti" panose="03000500000000000000" pitchFamily="66" charset="0"/>
                <a:sym typeface="Franklin Gothic"/>
              </a:rPr>
              <a:t>U-0741</a:t>
            </a:r>
            <a:br>
              <a:rPr lang="en-US" sz="2200" dirty="0">
                <a:latin typeface="Mongolian Baiti" panose="03000500000000000000" pitchFamily="66" charset="0"/>
                <a:cs typeface="Mongolian Baiti" panose="03000500000000000000" pitchFamily="66" charset="0"/>
              </a:rPr>
            </a:br>
            <a:br>
              <a:rPr lang="en-US" sz="2200" dirty="0">
                <a:latin typeface="Mongolian Baiti" panose="03000500000000000000" pitchFamily="66" charset="0"/>
                <a:ea typeface="Franklin Gothic"/>
                <a:cs typeface="Mongolian Baiti" panose="03000500000000000000" pitchFamily="66" charset="0"/>
                <a:sym typeface="Franklin Gothic"/>
              </a:rPr>
            </a:br>
            <a:r>
              <a:rPr lang="en-US" sz="2200" b="1" dirty="0">
                <a:latin typeface="Mongolian Baiti" panose="03000500000000000000" pitchFamily="66" charset="0"/>
                <a:ea typeface="Franklin Gothic"/>
                <a:cs typeface="Mongolian Baiti" panose="03000500000000000000" pitchFamily="66" charset="0"/>
                <a:sym typeface="Franklin Gothic"/>
              </a:rPr>
              <a:t>Institute Name: </a:t>
            </a:r>
            <a:r>
              <a:rPr lang="en-US" sz="2200" dirty="0">
                <a:latin typeface="Mongolian Baiti" panose="03000500000000000000" pitchFamily="66" charset="0"/>
                <a:ea typeface="Franklin Gothic"/>
                <a:cs typeface="Mongolian Baiti" panose="03000500000000000000" pitchFamily="66" charset="0"/>
                <a:sym typeface="Franklin Gothic"/>
              </a:rPr>
              <a:t>JECRC University</a:t>
            </a:r>
            <a:br>
              <a:rPr lang="en-US" sz="2200" dirty="0">
                <a:latin typeface="Mongolian Baiti" panose="03000500000000000000" pitchFamily="66" charset="0"/>
                <a:cs typeface="Mongolian Baiti" panose="03000500000000000000" pitchFamily="66" charset="0"/>
              </a:rPr>
            </a:br>
            <a:br>
              <a:rPr lang="en-US" sz="2200" dirty="0">
                <a:latin typeface="Mongolian Baiti" panose="03000500000000000000" pitchFamily="66" charset="0"/>
                <a:ea typeface="Franklin Gothic"/>
                <a:cs typeface="Mongolian Baiti" panose="03000500000000000000" pitchFamily="66" charset="0"/>
                <a:sym typeface="Franklin Gothic"/>
              </a:rPr>
            </a:br>
            <a:r>
              <a:rPr lang="en-US" sz="2200" b="1" dirty="0">
                <a:latin typeface="Mongolian Baiti" panose="03000500000000000000" pitchFamily="66" charset="0"/>
                <a:ea typeface="Franklin Gothic"/>
                <a:cs typeface="Mongolian Baiti" panose="03000500000000000000" pitchFamily="66" charset="0"/>
                <a:sym typeface="Franklin Gothic"/>
              </a:rPr>
              <a:t>Theme Name: </a:t>
            </a:r>
            <a:r>
              <a:rPr lang="en-US" sz="2200" dirty="0">
                <a:latin typeface="Mongolian Baiti" panose="03000500000000000000" pitchFamily="66" charset="0"/>
                <a:ea typeface="Franklin Gothic"/>
                <a:cs typeface="Mongolian Baiti" panose="03000500000000000000" pitchFamily="66" charset="0"/>
                <a:sym typeface="Franklin Gothic"/>
              </a:rPr>
              <a:t>Smart Automation</a:t>
            </a:r>
            <a:endParaRPr lang="en-US" sz="2200" dirty="0">
              <a:latin typeface="Mongolian Baiti" panose="03000500000000000000" pitchFamily="66" charset="0"/>
              <a:cs typeface="Mongolian Baiti" panose="03000500000000000000" pitchFamily="66" charset="0"/>
            </a:endParaRP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extLst>
              <a:ext uri="{28A0092B-C50C-407E-A947-70E740481C1C}">
                <a14:useLocalDpi xmlns:a14="http://schemas.microsoft.com/office/drawing/2010/main"/>
              </a:ext>
            </a:extLst>
          </a:blip>
          <a:srcRect t="1875" r="1875"/>
          <a:stretch/>
        </p:blipFill>
        <p:spPr>
          <a:xfrm>
            <a:off x="7820372" y="1424732"/>
            <a:ext cx="3443046" cy="3959517"/>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10444439" y="838984"/>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6595943" y="3786187"/>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2" name="Google Shape;212;p1">
            <a:extLst>
              <a:ext uri="{FF2B5EF4-FFF2-40B4-BE49-F238E27FC236}">
                <a16:creationId xmlns:a16="http://schemas.microsoft.com/office/drawing/2014/main" id="{CF639C27-9E50-9549-DB75-0D7662B74F4B}"/>
              </a:ext>
            </a:extLst>
          </p:cNvPr>
          <p:cNvPicPr preferRelativeResize="0"/>
          <p:nvPr/>
        </p:nvPicPr>
        <p:blipFill rotWithShape="1">
          <a:blip r:embed="rId4"/>
          <a:srcRect/>
          <a:stretch/>
        </p:blipFill>
        <p:spPr>
          <a:xfrm>
            <a:off x="6595943" y="11547"/>
            <a:ext cx="3330245" cy="1670861"/>
          </a:xfrm>
          <a:prstGeom prst="rect">
            <a:avLst/>
          </a:prstGeom>
          <a:noFill/>
          <a:ln>
            <a:noFill/>
          </a:ln>
        </p:spPr>
      </p:pic>
    </p:spTree>
    <p:extLst>
      <p:ext uri="{BB962C8B-B14F-4D97-AF65-F5344CB8AC3E}">
        <p14:creationId xmlns:p14="http://schemas.microsoft.com/office/powerpoint/2010/main" val="3898447929"/>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500" fill="hold"/>
                                        <p:tgtEl>
                                          <p:spTgt spid="30"/>
                                        </p:tgtEl>
                                      </p:cBhvr>
                                      <p:by x="150000" y="150000"/>
                                    </p:animScale>
                                  </p:childTnLst>
                                </p:cTn>
                              </p:par>
                            </p:childTnLst>
                          </p:cTn>
                        </p:par>
                        <p:par>
                          <p:cTn id="7" fill="hold">
                            <p:stCondLst>
                              <p:cond delay="2500"/>
                            </p:stCondLst>
                            <p:childTnLst>
                              <p:par>
                                <p:cTn id="8" presetID="2" presetClass="entr" presetSubtype="4"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500" fill="hold"/>
                                        <p:tgtEl>
                                          <p:spTgt spid="7"/>
                                        </p:tgtEl>
                                        <p:attrNameLst>
                                          <p:attrName>ppt_x</p:attrName>
                                        </p:attrNameLst>
                                      </p:cBhvr>
                                      <p:tavLst>
                                        <p:tav tm="0">
                                          <p:val>
                                            <p:strVal val="#ppt_x"/>
                                          </p:val>
                                        </p:tav>
                                        <p:tav tm="100000">
                                          <p:val>
                                            <p:strVal val="#ppt_x"/>
                                          </p:val>
                                        </p:tav>
                                      </p:tavLst>
                                    </p:anim>
                                    <p:anim calcmode="lin" valueType="num">
                                      <p:cBhvr additive="base">
                                        <p:cTn id="11" dur="15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4000"/>
                            </p:stCondLst>
                            <p:childTnLst>
                              <p:par>
                                <p:cTn id="13" presetID="18" presetClass="emph" presetSubtype="0" fill="hold" grpId="0" nodeType="afterEffect">
                                  <p:stCondLst>
                                    <p:cond delay="0"/>
                                  </p:stCondLst>
                                  <p:iterate type="lt">
                                    <p:tmPct val="4000"/>
                                  </p:iterate>
                                  <p:childTnLst>
                                    <p:set>
                                      <p:cBhvr override="childStyle">
                                        <p:cTn id="14" dur="1000" fill="hold"/>
                                        <p:tgtEl>
                                          <p:spTgt spid="9">
                                            <p:txEl>
                                              <p:pRg st="0" end="0"/>
                                            </p:txEl>
                                          </p:spTgt>
                                        </p:tgtEl>
                                        <p:attrNameLst>
                                          <p:attrName>style.textDecorationUnderline</p:attrName>
                                        </p:attrNameLst>
                                      </p:cBhvr>
                                      <p:to>
                                        <p:strVal val="true"/>
                                      </p:to>
                                    </p:set>
                                  </p:childTnLst>
                                </p:cTn>
                              </p:par>
                            </p:childTnLst>
                          </p:cTn>
                        </p:par>
                        <p:par>
                          <p:cTn id="15" fill="hold">
                            <p:stCondLst>
                              <p:cond delay="10920"/>
                            </p:stCondLst>
                            <p:childTnLst>
                              <p:par>
                                <p:cTn id="16" presetID="18" presetClass="emph" presetSubtype="0" fill="hold" grpId="0" nodeType="afterEffect">
                                  <p:stCondLst>
                                    <p:cond delay="0"/>
                                  </p:stCondLst>
                                  <p:iterate type="lt">
                                    <p:tmPct val="4000"/>
                                  </p:iterate>
                                  <p:childTnLst>
                                    <p:set>
                                      <p:cBhvr override="childStyle">
                                        <p:cTn id="17" dur="1000" fill="hold"/>
                                        <p:tgtEl>
                                          <p:spTgt spid="9">
                                            <p:txEl>
                                              <p:pRg st="1" end="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110288" y="2432206"/>
            <a:ext cx="5055698" cy="1325563"/>
          </a:xfrm>
        </p:spPr>
        <p:txBody>
          <a:bodyPr/>
          <a:lstStyle/>
          <a:p>
            <a:r>
              <a:rPr lang="en-US" dirty="0">
                <a:latin typeface="Copperplate Gothic Bold" panose="020E0705020206020404" pitchFamily="34" charset="0"/>
              </a:rPr>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a:xfrm>
            <a:off x="1539696" y="4593983"/>
            <a:ext cx="1465840" cy="1289394"/>
          </a:xfrm>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pic>
        <p:nvPicPr>
          <p:cNvPr id="2" name="Picture 1">
            <a:extLst>
              <a:ext uri="{FF2B5EF4-FFF2-40B4-BE49-F238E27FC236}">
                <a16:creationId xmlns:a16="http://schemas.microsoft.com/office/drawing/2014/main" id="{B4B12B1C-2079-40C0-D8C0-9DD4D84E63A6}"/>
              </a:ext>
            </a:extLst>
          </p:cNvPr>
          <p:cNvPicPr>
            <a:picLocks noChangeAspect="1"/>
          </p:cNvPicPr>
          <p:nvPr/>
        </p:nvPicPr>
        <p:blipFill>
          <a:blip r:embed="rId7"/>
          <a:stretch>
            <a:fillRect/>
          </a:stretch>
        </p:blipFill>
        <p:spPr>
          <a:xfrm>
            <a:off x="10046774" y="262157"/>
            <a:ext cx="1288737" cy="1288737"/>
          </a:xfrm>
          <a:prstGeom prst="ellipse">
            <a:avLst/>
          </a:prstGeom>
          <a:ln w="63500" cap="rnd">
            <a:solidFill>
              <a:schemeClr val="tx1"/>
            </a:solidFill>
          </a:ln>
          <a:effectLst>
            <a:outerShdw blurRad="76200" dir="18900000" sy="23000" kx="-1200000" algn="bl"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29279411"/>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500" fill="hold"/>
                                        <p:tgtEl>
                                          <p:spTgt spid="14"/>
                                        </p:tgtEl>
                                        <p:attrNameLst>
                                          <p:attrName>ppt_x</p:attrName>
                                        </p:attrNameLst>
                                      </p:cBhvr>
                                      <p:tavLst>
                                        <p:tav tm="0">
                                          <p:val>
                                            <p:strVal val="1+#ppt_w/2"/>
                                          </p:val>
                                        </p:tav>
                                        <p:tav tm="100000">
                                          <p:val>
                                            <p:strVal val="#ppt_x"/>
                                          </p:val>
                                        </p:tav>
                                      </p:tavLst>
                                    </p:anim>
                                    <p:anim calcmode="lin" valueType="num">
                                      <p:cBhvr additive="base">
                                        <p:cTn id="8" dur="1500" fill="hold"/>
                                        <p:tgtEl>
                                          <p:spTgt spid="14"/>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ID="2" presetClass="entr" presetSubtype="2"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1500" fill="hold"/>
                                        <p:tgtEl>
                                          <p:spTgt spid="16"/>
                                        </p:tgtEl>
                                        <p:attrNameLst>
                                          <p:attrName>ppt_x</p:attrName>
                                        </p:attrNameLst>
                                      </p:cBhvr>
                                      <p:tavLst>
                                        <p:tav tm="0">
                                          <p:val>
                                            <p:strVal val="1+#ppt_w/2"/>
                                          </p:val>
                                        </p:tav>
                                        <p:tav tm="100000">
                                          <p:val>
                                            <p:strVal val="#ppt_x"/>
                                          </p:val>
                                        </p:tav>
                                      </p:tavLst>
                                    </p:anim>
                                    <p:anim calcmode="lin" valueType="num">
                                      <p:cBhvr additive="base">
                                        <p:cTn id="13" dur="1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2"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1500" fill="hold"/>
                                        <p:tgtEl>
                                          <p:spTgt spid="18"/>
                                        </p:tgtEl>
                                        <p:attrNameLst>
                                          <p:attrName>ppt_x</p:attrName>
                                        </p:attrNameLst>
                                      </p:cBhvr>
                                      <p:tavLst>
                                        <p:tav tm="0">
                                          <p:val>
                                            <p:strVal val="1+#ppt_w/2"/>
                                          </p:val>
                                        </p:tav>
                                        <p:tav tm="100000">
                                          <p:val>
                                            <p:strVal val="#ppt_x"/>
                                          </p:val>
                                        </p:tav>
                                      </p:tavLst>
                                    </p:anim>
                                    <p:anim calcmode="lin" valueType="num">
                                      <p:cBhvr additive="base">
                                        <p:cTn id="18" dur="1500" fill="hold"/>
                                        <p:tgtEl>
                                          <p:spTgt spid="18"/>
                                        </p:tgtEl>
                                        <p:attrNameLst>
                                          <p:attrName>ppt_y</p:attrName>
                                        </p:attrNameLst>
                                      </p:cBhvr>
                                      <p:tavLst>
                                        <p:tav tm="0">
                                          <p:val>
                                            <p:strVal val="#ppt_y"/>
                                          </p:val>
                                        </p:tav>
                                        <p:tav tm="100000">
                                          <p:val>
                                            <p:strVal val="#ppt_y"/>
                                          </p:val>
                                        </p:tav>
                                      </p:tavLst>
                                    </p:anim>
                                  </p:childTnLst>
                                </p:cTn>
                              </p:par>
                            </p:childTnLst>
                          </p:cTn>
                        </p:par>
                        <p:par>
                          <p:cTn id="19" fill="hold">
                            <p:stCondLst>
                              <p:cond delay="4500"/>
                            </p:stCondLst>
                            <p:childTnLst>
                              <p:par>
                                <p:cTn id="20" presetID="2" presetClass="entr" presetSubtype="3"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1500" fill="hold"/>
                                        <p:tgtEl>
                                          <p:spTgt spid="28"/>
                                        </p:tgtEl>
                                        <p:attrNameLst>
                                          <p:attrName>ppt_x</p:attrName>
                                        </p:attrNameLst>
                                      </p:cBhvr>
                                      <p:tavLst>
                                        <p:tav tm="0">
                                          <p:val>
                                            <p:strVal val="1+#ppt_w/2"/>
                                          </p:val>
                                        </p:tav>
                                        <p:tav tm="100000">
                                          <p:val>
                                            <p:strVal val="#ppt_x"/>
                                          </p:val>
                                        </p:tav>
                                      </p:tavLst>
                                    </p:anim>
                                    <p:anim calcmode="lin" valueType="num">
                                      <p:cBhvr additive="base">
                                        <p:cTn id="23" dur="1500" fill="hold"/>
                                        <p:tgtEl>
                                          <p:spTgt spid="28"/>
                                        </p:tgtEl>
                                        <p:attrNameLst>
                                          <p:attrName>ppt_y</p:attrName>
                                        </p:attrNameLst>
                                      </p:cBhvr>
                                      <p:tavLst>
                                        <p:tav tm="0">
                                          <p:val>
                                            <p:strVal val="0-#ppt_h/2"/>
                                          </p:val>
                                        </p:tav>
                                        <p:tav tm="100000">
                                          <p:val>
                                            <p:strVal val="#ppt_y"/>
                                          </p:val>
                                        </p:tav>
                                      </p:tavLst>
                                    </p:anim>
                                  </p:childTnLst>
                                </p:cTn>
                              </p:par>
                            </p:childTnLst>
                          </p:cTn>
                        </p:par>
                        <p:par>
                          <p:cTn id="24" fill="hold">
                            <p:stCondLst>
                              <p:cond delay="6000"/>
                            </p:stCondLst>
                            <p:childTnLst>
                              <p:par>
                                <p:cTn id="25" presetID="26"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80">
                                          <p:stCondLst>
                                            <p:cond delay="0"/>
                                          </p:stCondLst>
                                        </p:cTn>
                                        <p:tgtEl>
                                          <p:spTgt spid="24"/>
                                        </p:tgtEl>
                                      </p:cBhvr>
                                    </p:animEffect>
                                    <p:anim calcmode="lin" valueType="num">
                                      <p:cBhvr>
                                        <p:cTn id="2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33" dur="26">
                                          <p:stCondLst>
                                            <p:cond delay="650"/>
                                          </p:stCondLst>
                                        </p:cTn>
                                        <p:tgtEl>
                                          <p:spTgt spid="24"/>
                                        </p:tgtEl>
                                      </p:cBhvr>
                                      <p:to x="100000" y="60000"/>
                                    </p:animScale>
                                    <p:animScale>
                                      <p:cBhvr>
                                        <p:cTn id="34" dur="166" decel="50000">
                                          <p:stCondLst>
                                            <p:cond delay="676"/>
                                          </p:stCondLst>
                                        </p:cTn>
                                        <p:tgtEl>
                                          <p:spTgt spid="24"/>
                                        </p:tgtEl>
                                      </p:cBhvr>
                                      <p:to x="100000" y="100000"/>
                                    </p:animScale>
                                    <p:animScale>
                                      <p:cBhvr>
                                        <p:cTn id="35" dur="26">
                                          <p:stCondLst>
                                            <p:cond delay="1312"/>
                                          </p:stCondLst>
                                        </p:cTn>
                                        <p:tgtEl>
                                          <p:spTgt spid="24"/>
                                        </p:tgtEl>
                                      </p:cBhvr>
                                      <p:to x="100000" y="80000"/>
                                    </p:animScale>
                                    <p:animScale>
                                      <p:cBhvr>
                                        <p:cTn id="36" dur="166" decel="50000">
                                          <p:stCondLst>
                                            <p:cond delay="1338"/>
                                          </p:stCondLst>
                                        </p:cTn>
                                        <p:tgtEl>
                                          <p:spTgt spid="24"/>
                                        </p:tgtEl>
                                      </p:cBhvr>
                                      <p:to x="100000" y="100000"/>
                                    </p:animScale>
                                    <p:animScale>
                                      <p:cBhvr>
                                        <p:cTn id="37" dur="26">
                                          <p:stCondLst>
                                            <p:cond delay="1642"/>
                                          </p:stCondLst>
                                        </p:cTn>
                                        <p:tgtEl>
                                          <p:spTgt spid="24"/>
                                        </p:tgtEl>
                                      </p:cBhvr>
                                      <p:to x="100000" y="90000"/>
                                    </p:animScale>
                                    <p:animScale>
                                      <p:cBhvr>
                                        <p:cTn id="38" dur="166" decel="50000">
                                          <p:stCondLst>
                                            <p:cond delay="1668"/>
                                          </p:stCondLst>
                                        </p:cTn>
                                        <p:tgtEl>
                                          <p:spTgt spid="24"/>
                                        </p:tgtEl>
                                      </p:cBhvr>
                                      <p:to x="100000" y="100000"/>
                                    </p:animScale>
                                    <p:animScale>
                                      <p:cBhvr>
                                        <p:cTn id="39" dur="26">
                                          <p:stCondLst>
                                            <p:cond delay="1808"/>
                                          </p:stCondLst>
                                        </p:cTn>
                                        <p:tgtEl>
                                          <p:spTgt spid="24"/>
                                        </p:tgtEl>
                                      </p:cBhvr>
                                      <p:to x="100000" y="95000"/>
                                    </p:animScale>
                                    <p:animScale>
                                      <p:cBhvr>
                                        <p:cTn id="40" dur="166" decel="50000">
                                          <p:stCondLst>
                                            <p:cond delay="1834"/>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6" name="Title 55">
            <a:extLst>
              <a:ext uri="{FF2B5EF4-FFF2-40B4-BE49-F238E27FC236}">
                <a16:creationId xmlns:a16="http://schemas.microsoft.com/office/drawing/2014/main" id="{19576725-5FD5-0E5D-4FD3-2E35020D8306}"/>
              </a:ext>
            </a:extLst>
          </p:cNvPr>
          <p:cNvSpPr>
            <a:spLocks noGrp="1"/>
          </p:cNvSpPr>
          <p:nvPr>
            <p:ph type="title"/>
          </p:nvPr>
        </p:nvSpPr>
        <p:spPr>
          <a:xfrm>
            <a:off x="107576" y="1679847"/>
            <a:ext cx="3909993" cy="3629708"/>
          </a:xfrm>
        </p:spPr>
        <p:txBody>
          <a:bodyPr/>
          <a:lstStyle/>
          <a:p>
            <a:pPr algn="ctr">
              <a:lnSpc>
                <a:spcPct val="150000"/>
              </a:lnSpc>
            </a:pPr>
            <a:r>
              <a:rPr lang="en-US" dirty="0">
                <a:latin typeface="Copperplate Gothic Bold" panose="020E0705020206020404" pitchFamily="34" charset="0"/>
              </a:rPr>
              <a:t>Meet </a:t>
            </a:r>
            <a:br>
              <a:rPr lang="en-US" dirty="0">
                <a:latin typeface="Copperplate Gothic Bold" panose="020E0705020206020404" pitchFamily="34" charset="0"/>
              </a:rPr>
            </a:br>
            <a:r>
              <a:rPr lang="en-US" dirty="0">
                <a:latin typeface="Copperplate Gothic Bold" panose="020E0705020206020404" pitchFamily="34" charset="0"/>
              </a:rPr>
              <a:t>Our</a:t>
            </a:r>
            <a:br>
              <a:rPr lang="en-US" dirty="0">
                <a:latin typeface="Copperplate Gothic Bold" panose="020E0705020206020404" pitchFamily="34" charset="0"/>
              </a:rPr>
            </a:br>
            <a:r>
              <a:rPr lang="en-US" dirty="0">
                <a:latin typeface="Copperplate Gothic Bold" panose="020E0705020206020404" pitchFamily="34" charset="0"/>
              </a:rPr>
              <a:t>Visioneers</a:t>
            </a:r>
            <a:br>
              <a:rPr lang="en-US" dirty="0">
                <a:latin typeface="Copperplate Gothic Bold" panose="020E0705020206020404" pitchFamily="34" charset="0"/>
              </a:rPr>
            </a:br>
            <a:endParaRPr lang="en-US" dirty="0">
              <a:latin typeface="Copperplate Gothic Bold" panose="020E0705020206020404" pitchFamily="34" charset="0"/>
            </a:endParaRPr>
          </a:p>
        </p:txBody>
      </p:sp>
      <p:sp>
        <p:nvSpPr>
          <p:cNvPr id="134" name="Text Placeholder 133">
            <a:extLst>
              <a:ext uri="{FF2B5EF4-FFF2-40B4-BE49-F238E27FC236}">
                <a16:creationId xmlns:a16="http://schemas.microsoft.com/office/drawing/2014/main" id="{EF408C39-F36B-8A49-1F7E-837E35969338}"/>
              </a:ext>
            </a:extLst>
          </p:cNvPr>
          <p:cNvSpPr>
            <a:spLocks noGrp="1"/>
          </p:cNvSpPr>
          <p:nvPr>
            <p:ph type="body" sz="quarter" idx="27"/>
          </p:nvPr>
        </p:nvSpPr>
        <p:spPr>
          <a:xfrm>
            <a:off x="5770074" y="835790"/>
            <a:ext cx="2289842" cy="626551"/>
          </a:xfrm>
        </p:spPr>
        <p:txBody>
          <a:bodyPr/>
          <a:lstStyle/>
          <a:p>
            <a:r>
              <a:rPr lang="en-US" altLang="zh-CN" sz="2000" dirty="0"/>
              <a:t>Pritam Bijarniya</a:t>
            </a:r>
          </a:p>
        </p:txBody>
      </p:sp>
      <p:sp>
        <p:nvSpPr>
          <p:cNvPr id="136" name="Text Placeholder 135">
            <a:extLst>
              <a:ext uri="{FF2B5EF4-FFF2-40B4-BE49-F238E27FC236}">
                <a16:creationId xmlns:a16="http://schemas.microsoft.com/office/drawing/2014/main" id="{9BEF75AB-A2CF-6495-E59F-B961022728C8}"/>
              </a:ext>
            </a:extLst>
          </p:cNvPr>
          <p:cNvSpPr>
            <a:spLocks noGrp="1"/>
          </p:cNvSpPr>
          <p:nvPr>
            <p:ph type="body" sz="quarter" idx="57"/>
          </p:nvPr>
        </p:nvSpPr>
        <p:spPr>
          <a:xfrm>
            <a:off x="5818484" y="2852594"/>
            <a:ext cx="2193021" cy="617418"/>
          </a:xfrm>
        </p:spPr>
        <p:txBody>
          <a:bodyPr/>
          <a:lstStyle/>
          <a:p>
            <a:r>
              <a:rPr lang="en-US" altLang="zh-CN" sz="2000" dirty="0"/>
              <a:t>Steve P Michael</a:t>
            </a:r>
          </a:p>
        </p:txBody>
      </p:sp>
      <p:sp>
        <p:nvSpPr>
          <p:cNvPr id="138" name="Text Placeholder 137">
            <a:extLst>
              <a:ext uri="{FF2B5EF4-FFF2-40B4-BE49-F238E27FC236}">
                <a16:creationId xmlns:a16="http://schemas.microsoft.com/office/drawing/2014/main" id="{204E9DAA-AA37-4F2D-9A54-5AA8DCEAB892}"/>
              </a:ext>
            </a:extLst>
          </p:cNvPr>
          <p:cNvSpPr>
            <a:spLocks noGrp="1"/>
          </p:cNvSpPr>
          <p:nvPr>
            <p:ph type="body" sz="quarter" idx="61"/>
          </p:nvPr>
        </p:nvSpPr>
        <p:spPr>
          <a:xfrm>
            <a:off x="5823980" y="4957763"/>
            <a:ext cx="2098039" cy="473907"/>
          </a:xfrm>
        </p:spPr>
        <p:txBody>
          <a:bodyPr/>
          <a:lstStyle/>
          <a:p>
            <a:r>
              <a:rPr lang="en-US" altLang="zh-CN" sz="2000" dirty="0"/>
              <a:t>Nikhil Kalra</a:t>
            </a:r>
          </a:p>
        </p:txBody>
      </p:sp>
      <p:sp>
        <p:nvSpPr>
          <p:cNvPr id="132" name="Text Placeholder 131">
            <a:extLst>
              <a:ext uri="{FF2B5EF4-FFF2-40B4-BE49-F238E27FC236}">
                <a16:creationId xmlns:a16="http://schemas.microsoft.com/office/drawing/2014/main" id="{86CBC7CA-4E3E-1E11-06FC-F3D5FEF919A6}"/>
              </a:ext>
            </a:extLst>
          </p:cNvPr>
          <p:cNvSpPr>
            <a:spLocks noGrp="1"/>
          </p:cNvSpPr>
          <p:nvPr>
            <p:ph type="body" sz="quarter" idx="55"/>
          </p:nvPr>
        </p:nvSpPr>
        <p:spPr>
          <a:xfrm>
            <a:off x="9772734" y="955866"/>
            <a:ext cx="2652348" cy="506399"/>
          </a:xfrm>
        </p:spPr>
        <p:txBody>
          <a:bodyPr/>
          <a:lstStyle/>
          <a:p>
            <a:r>
              <a:rPr lang="en-US" sz="2000" dirty="0"/>
              <a:t>Siddhant Khandelwal</a:t>
            </a:r>
          </a:p>
        </p:txBody>
      </p:sp>
      <p:sp>
        <p:nvSpPr>
          <p:cNvPr id="130" name="Text Placeholder 129">
            <a:extLst>
              <a:ext uri="{FF2B5EF4-FFF2-40B4-BE49-F238E27FC236}">
                <a16:creationId xmlns:a16="http://schemas.microsoft.com/office/drawing/2014/main" id="{D7A3F7B8-39FC-A0C3-B527-8DD7897C3C2A}"/>
              </a:ext>
            </a:extLst>
          </p:cNvPr>
          <p:cNvSpPr>
            <a:spLocks noGrp="1"/>
          </p:cNvSpPr>
          <p:nvPr>
            <p:ph type="body" sz="quarter" idx="59"/>
          </p:nvPr>
        </p:nvSpPr>
        <p:spPr>
          <a:xfrm>
            <a:off x="9747747" y="2711934"/>
            <a:ext cx="2328113" cy="701144"/>
          </a:xfrm>
        </p:spPr>
        <p:txBody>
          <a:bodyPr/>
          <a:lstStyle/>
          <a:p>
            <a:r>
              <a:rPr lang="en-US" altLang="zh-CN" sz="2000" dirty="0"/>
              <a:t>Nishant Khandelwal</a:t>
            </a:r>
          </a:p>
        </p:txBody>
      </p:sp>
      <p:sp>
        <p:nvSpPr>
          <p:cNvPr id="128" name="Text Placeholder 127">
            <a:extLst>
              <a:ext uri="{FF2B5EF4-FFF2-40B4-BE49-F238E27FC236}">
                <a16:creationId xmlns:a16="http://schemas.microsoft.com/office/drawing/2014/main" id="{F2B4F3E8-0A71-10C7-4719-C9FB478A9129}"/>
              </a:ext>
            </a:extLst>
          </p:cNvPr>
          <p:cNvSpPr>
            <a:spLocks noGrp="1"/>
          </p:cNvSpPr>
          <p:nvPr>
            <p:ph type="body" sz="quarter" idx="63"/>
          </p:nvPr>
        </p:nvSpPr>
        <p:spPr>
          <a:xfrm>
            <a:off x="9822971" y="4925271"/>
            <a:ext cx="2098039" cy="506399"/>
          </a:xfrm>
        </p:spPr>
        <p:txBody>
          <a:bodyPr/>
          <a:lstStyle/>
          <a:p>
            <a:r>
              <a:rPr lang="en-US" altLang="zh-CN" sz="2000" dirty="0"/>
              <a:t>Avantika Sharma</a:t>
            </a:r>
          </a:p>
        </p:txBody>
      </p:sp>
      <p:sp>
        <p:nvSpPr>
          <p:cNvPr id="5" name="Slide Number Placeholder 4">
            <a:extLst>
              <a:ext uri="{FF2B5EF4-FFF2-40B4-BE49-F238E27FC236}">
                <a16:creationId xmlns:a16="http://schemas.microsoft.com/office/drawing/2014/main" id="{0A3F816F-E557-EF17-FA3D-67F4F647CA3C}"/>
              </a:ext>
            </a:extLst>
          </p:cNvPr>
          <p:cNvSpPr>
            <a:spLocks noGrp="1"/>
          </p:cNvSpPr>
          <p:nvPr>
            <p:ph type="sldNum" sz="quarter" idx="77"/>
          </p:nvPr>
        </p:nvSpPr>
        <p:spPr/>
        <p:txBody>
          <a:bodyPr/>
          <a:lstStyle/>
          <a:p>
            <a:fld id="{47FEACEE-25B4-4A2D-B147-27296E36371D}" type="slidenum">
              <a:rPr lang="en-US" altLang="zh-CN" smtClean="0"/>
              <a:pPr/>
              <a:t>2</a:t>
            </a:fld>
            <a:endParaRPr lang="en-US" altLang="zh-CN" dirty="0"/>
          </a:p>
        </p:txBody>
      </p:sp>
      <p:pic>
        <p:nvPicPr>
          <p:cNvPr id="49" name="Picture Placeholder 48">
            <a:extLst>
              <a:ext uri="{FF2B5EF4-FFF2-40B4-BE49-F238E27FC236}">
                <a16:creationId xmlns:a16="http://schemas.microsoft.com/office/drawing/2014/main" id="{AD637C9E-BCB4-75A7-2591-A56465131750}"/>
              </a:ext>
            </a:extLst>
          </p:cNvPr>
          <p:cNvPicPr>
            <a:picLocks noGrp="1" noChangeAspect="1"/>
          </p:cNvPicPr>
          <p:nvPr>
            <p:ph type="pic" sz="quarter" idx="72"/>
          </p:nvPr>
        </p:nvPicPr>
        <p:blipFill>
          <a:blip r:embed="rId3"/>
          <a:srcRect l="1422" r="1422"/>
          <a:stretch>
            <a:fillRect/>
          </a:stretch>
        </p:blipFill>
        <p:spPr>
          <a:xfrm>
            <a:off x="8011505" y="284530"/>
            <a:ext cx="1472783" cy="1704578"/>
          </a:xfrm>
        </p:spPr>
      </p:pic>
      <p:pic>
        <p:nvPicPr>
          <p:cNvPr id="62" name="Picture Placeholder 61">
            <a:extLst>
              <a:ext uri="{FF2B5EF4-FFF2-40B4-BE49-F238E27FC236}">
                <a16:creationId xmlns:a16="http://schemas.microsoft.com/office/drawing/2014/main" id="{75E8A5B6-53C2-A818-0940-4019DD4B2056}"/>
              </a:ext>
            </a:extLst>
          </p:cNvPr>
          <p:cNvPicPr>
            <a:picLocks noGrp="1" noChangeAspect="1"/>
          </p:cNvPicPr>
          <p:nvPr>
            <p:ph type="pic" sz="quarter" idx="74"/>
          </p:nvPr>
        </p:nvPicPr>
        <p:blipFill>
          <a:blip r:embed="rId4"/>
          <a:srcRect l="7772" r="7772"/>
          <a:stretch>
            <a:fillRect/>
          </a:stretch>
        </p:blipFill>
        <p:spPr>
          <a:xfrm>
            <a:off x="8131184" y="4498974"/>
            <a:ext cx="1496910" cy="1650977"/>
          </a:xfrm>
        </p:spPr>
      </p:pic>
      <p:pic>
        <p:nvPicPr>
          <p:cNvPr id="60" name="Picture Placeholder 59">
            <a:extLst>
              <a:ext uri="{FF2B5EF4-FFF2-40B4-BE49-F238E27FC236}">
                <a16:creationId xmlns:a16="http://schemas.microsoft.com/office/drawing/2014/main" id="{5EBC42C1-6243-E00E-3D69-8294E6142688}"/>
              </a:ext>
            </a:extLst>
          </p:cNvPr>
          <p:cNvPicPr>
            <a:picLocks noGrp="1" noChangeAspect="1"/>
          </p:cNvPicPr>
          <p:nvPr>
            <p:ph type="pic" sz="quarter" idx="69"/>
          </p:nvPr>
        </p:nvPicPr>
        <p:blipFill>
          <a:blip r:embed="rId5"/>
          <a:srcRect l="1866" r="1866"/>
          <a:stretch>
            <a:fillRect/>
          </a:stretch>
        </p:blipFill>
        <p:spPr>
          <a:xfrm>
            <a:off x="4225633" y="2476266"/>
            <a:ext cx="1426470" cy="1650977"/>
          </a:xfrm>
        </p:spPr>
      </p:pic>
      <p:pic>
        <p:nvPicPr>
          <p:cNvPr id="74" name="Picture Placeholder 73">
            <a:extLst>
              <a:ext uri="{FF2B5EF4-FFF2-40B4-BE49-F238E27FC236}">
                <a16:creationId xmlns:a16="http://schemas.microsoft.com/office/drawing/2014/main" id="{4F786D3B-6422-77D0-93FB-AE99EA75BE1B}"/>
              </a:ext>
            </a:extLst>
          </p:cNvPr>
          <p:cNvPicPr>
            <a:picLocks noGrp="1" noChangeAspect="1"/>
          </p:cNvPicPr>
          <p:nvPr>
            <p:ph type="pic" sz="quarter" idx="73"/>
          </p:nvPr>
        </p:nvPicPr>
        <p:blipFill>
          <a:blip r:embed="rId6"/>
          <a:srcRect l="1526" r="1526"/>
          <a:stretch>
            <a:fillRect/>
          </a:stretch>
        </p:blipFill>
        <p:spPr>
          <a:xfrm>
            <a:off x="8098463" y="2525427"/>
            <a:ext cx="1426470" cy="1650977"/>
          </a:xfrm>
        </p:spPr>
      </p:pic>
      <p:pic>
        <p:nvPicPr>
          <p:cNvPr id="82" name="Picture Placeholder 81">
            <a:extLst>
              <a:ext uri="{FF2B5EF4-FFF2-40B4-BE49-F238E27FC236}">
                <a16:creationId xmlns:a16="http://schemas.microsoft.com/office/drawing/2014/main" id="{F3609974-2F0B-CC3C-8FC9-703F4085FF17}"/>
              </a:ext>
            </a:extLst>
          </p:cNvPr>
          <p:cNvPicPr>
            <a:picLocks noGrp="1" noChangeAspect="1"/>
          </p:cNvPicPr>
          <p:nvPr>
            <p:ph type="pic" sz="quarter" idx="48"/>
          </p:nvPr>
        </p:nvPicPr>
        <p:blipFill>
          <a:blip r:embed="rId7"/>
          <a:srcRect l="4218" r="4218"/>
          <a:stretch>
            <a:fillRect/>
          </a:stretch>
        </p:blipFill>
        <p:spPr>
          <a:xfrm>
            <a:off x="4269796" y="338132"/>
            <a:ext cx="1426470" cy="1650977"/>
          </a:xfrm>
        </p:spPr>
      </p:pic>
      <p:pic>
        <p:nvPicPr>
          <p:cNvPr id="86" name="Picture Placeholder 85">
            <a:extLst>
              <a:ext uri="{FF2B5EF4-FFF2-40B4-BE49-F238E27FC236}">
                <a16:creationId xmlns:a16="http://schemas.microsoft.com/office/drawing/2014/main" id="{C573D15C-126B-B431-9C3D-883A236B4D55}"/>
              </a:ext>
            </a:extLst>
          </p:cNvPr>
          <p:cNvPicPr>
            <a:picLocks noGrp="1" noChangeAspect="1"/>
          </p:cNvPicPr>
          <p:nvPr>
            <p:ph type="pic" sz="quarter" idx="70"/>
          </p:nvPr>
        </p:nvPicPr>
        <p:blipFill>
          <a:blip r:embed="rId8"/>
          <a:srcRect t="6175" b="6175"/>
          <a:stretch>
            <a:fillRect/>
          </a:stretch>
        </p:blipFill>
        <p:spPr>
          <a:xfrm>
            <a:off x="4305056" y="4552754"/>
            <a:ext cx="1426470" cy="1650978"/>
          </a:xfrm>
        </p:spPr>
      </p:pic>
      <p:pic>
        <p:nvPicPr>
          <p:cNvPr id="90" name="Picture 89">
            <a:extLst>
              <a:ext uri="{FF2B5EF4-FFF2-40B4-BE49-F238E27FC236}">
                <a16:creationId xmlns:a16="http://schemas.microsoft.com/office/drawing/2014/main" id="{E86B9DB9-0116-2D01-E07E-1B7A037CCE3B}"/>
              </a:ext>
            </a:extLst>
          </p:cNvPr>
          <p:cNvPicPr>
            <a:picLocks noChangeAspect="1"/>
          </p:cNvPicPr>
          <p:nvPr/>
        </p:nvPicPr>
        <p:blipFill>
          <a:blip r:embed="rId9"/>
          <a:stretch>
            <a:fillRect/>
          </a:stretch>
        </p:blipFill>
        <p:spPr>
          <a:xfrm>
            <a:off x="472468" y="271122"/>
            <a:ext cx="1288737" cy="1288737"/>
          </a:xfrm>
          <a:prstGeom prst="ellipse">
            <a:avLst/>
          </a:prstGeom>
          <a:ln w="63500" cap="rnd">
            <a:solidFill>
              <a:schemeClr val="tx1"/>
            </a:solidFill>
          </a:ln>
          <a:effectLst>
            <a:outerShdw blurRad="76200" dir="18900000" sy="23000" kx="-1200000" algn="bl"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p:spPr>
      </p:pic>
      <p:sp>
        <p:nvSpPr>
          <p:cNvPr id="92" name="Text Placeholder 133">
            <a:extLst>
              <a:ext uri="{FF2B5EF4-FFF2-40B4-BE49-F238E27FC236}">
                <a16:creationId xmlns:a16="http://schemas.microsoft.com/office/drawing/2014/main" id="{004711DB-7799-A904-DFAB-A740C82F2FA8}"/>
              </a:ext>
            </a:extLst>
          </p:cNvPr>
          <p:cNvSpPr txBox="1">
            <a:spLocks/>
          </p:cNvSpPr>
          <p:nvPr/>
        </p:nvSpPr>
        <p:spPr>
          <a:xfrm>
            <a:off x="5770074" y="1288744"/>
            <a:ext cx="2289842" cy="626551"/>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altLang="zh-CN" sz="1400" b="0" dirty="0"/>
              <a:t>BCA</a:t>
            </a:r>
          </a:p>
          <a:p>
            <a:pPr>
              <a:spcBef>
                <a:spcPts val="0"/>
              </a:spcBef>
            </a:pPr>
            <a:r>
              <a:rPr lang="en-US" altLang="zh-CN" sz="1400" b="0" dirty="0"/>
              <a:t>2</a:t>
            </a:r>
            <a:r>
              <a:rPr lang="en-US" altLang="zh-CN" sz="1400" b="0" baseline="30000" dirty="0"/>
              <a:t>nd</a:t>
            </a:r>
            <a:r>
              <a:rPr lang="en-US" altLang="zh-CN" sz="1400" b="0" dirty="0"/>
              <a:t> Year</a:t>
            </a:r>
          </a:p>
        </p:txBody>
      </p:sp>
      <p:sp>
        <p:nvSpPr>
          <p:cNvPr id="93" name="Text Placeholder 133">
            <a:extLst>
              <a:ext uri="{FF2B5EF4-FFF2-40B4-BE49-F238E27FC236}">
                <a16:creationId xmlns:a16="http://schemas.microsoft.com/office/drawing/2014/main" id="{E98D35F2-8684-9918-D624-A0C794DC982B}"/>
              </a:ext>
            </a:extLst>
          </p:cNvPr>
          <p:cNvSpPr txBox="1">
            <a:spLocks/>
          </p:cNvSpPr>
          <p:nvPr/>
        </p:nvSpPr>
        <p:spPr>
          <a:xfrm>
            <a:off x="9822971" y="1329286"/>
            <a:ext cx="2289842" cy="626551"/>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altLang="zh-CN" sz="1400" b="0" dirty="0"/>
              <a:t>B.Tech</a:t>
            </a:r>
          </a:p>
          <a:p>
            <a:pPr>
              <a:spcBef>
                <a:spcPts val="0"/>
              </a:spcBef>
            </a:pPr>
            <a:r>
              <a:rPr lang="en-US" altLang="zh-CN" sz="1400" b="0" dirty="0"/>
              <a:t>2</a:t>
            </a:r>
            <a:r>
              <a:rPr lang="en-US" altLang="zh-CN" sz="1400" b="0" baseline="30000" dirty="0"/>
              <a:t>nd</a:t>
            </a:r>
            <a:r>
              <a:rPr lang="en-US" altLang="zh-CN" sz="1400" b="0" dirty="0"/>
              <a:t> Year</a:t>
            </a:r>
          </a:p>
        </p:txBody>
      </p:sp>
      <p:sp>
        <p:nvSpPr>
          <p:cNvPr id="94" name="Text Placeholder 133">
            <a:extLst>
              <a:ext uri="{FF2B5EF4-FFF2-40B4-BE49-F238E27FC236}">
                <a16:creationId xmlns:a16="http://schemas.microsoft.com/office/drawing/2014/main" id="{407ABB1D-C429-5127-ED1A-0025C7E82964}"/>
              </a:ext>
            </a:extLst>
          </p:cNvPr>
          <p:cNvSpPr txBox="1">
            <a:spLocks/>
          </p:cNvSpPr>
          <p:nvPr/>
        </p:nvSpPr>
        <p:spPr>
          <a:xfrm>
            <a:off x="5808621" y="3370554"/>
            <a:ext cx="2289842" cy="626551"/>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altLang="zh-CN" sz="1400" b="0" dirty="0"/>
              <a:t>BCA</a:t>
            </a:r>
          </a:p>
          <a:p>
            <a:pPr>
              <a:spcBef>
                <a:spcPts val="0"/>
              </a:spcBef>
            </a:pPr>
            <a:r>
              <a:rPr lang="en-US" altLang="zh-CN" sz="1400" b="0" dirty="0"/>
              <a:t>2</a:t>
            </a:r>
            <a:r>
              <a:rPr lang="en-US" altLang="zh-CN" sz="1400" b="0" baseline="30000" dirty="0"/>
              <a:t>nd</a:t>
            </a:r>
            <a:r>
              <a:rPr lang="en-US" altLang="zh-CN" sz="1400" b="0" dirty="0"/>
              <a:t> Year</a:t>
            </a:r>
          </a:p>
        </p:txBody>
      </p:sp>
      <p:sp>
        <p:nvSpPr>
          <p:cNvPr id="95" name="Text Placeholder 133">
            <a:extLst>
              <a:ext uri="{FF2B5EF4-FFF2-40B4-BE49-F238E27FC236}">
                <a16:creationId xmlns:a16="http://schemas.microsoft.com/office/drawing/2014/main" id="{5497490D-0594-6DDC-928F-C72BFFB7B765}"/>
              </a:ext>
            </a:extLst>
          </p:cNvPr>
          <p:cNvSpPr txBox="1">
            <a:spLocks/>
          </p:cNvSpPr>
          <p:nvPr/>
        </p:nvSpPr>
        <p:spPr>
          <a:xfrm>
            <a:off x="9837970" y="3412545"/>
            <a:ext cx="2289842" cy="626551"/>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altLang="zh-CN" sz="1400" b="0" dirty="0"/>
              <a:t>B.Tech</a:t>
            </a:r>
          </a:p>
          <a:p>
            <a:pPr>
              <a:spcBef>
                <a:spcPts val="0"/>
              </a:spcBef>
            </a:pPr>
            <a:r>
              <a:rPr lang="en-US" altLang="zh-CN" sz="1400" b="0" dirty="0"/>
              <a:t>2</a:t>
            </a:r>
            <a:r>
              <a:rPr lang="en-US" altLang="zh-CN" sz="1400" b="0" baseline="30000" dirty="0"/>
              <a:t>nd</a:t>
            </a:r>
            <a:r>
              <a:rPr lang="en-US" altLang="zh-CN" sz="1400" b="0" dirty="0"/>
              <a:t> Year</a:t>
            </a:r>
          </a:p>
        </p:txBody>
      </p:sp>
      <p:sp>
        <p:nvSpPr>
          <p:cNvPr id="96" name="Text Placeholder 133">
            <a:extLst>
              <a:ext uri="{FF2B5EF4-FFF2-40B4-BE49-F238E27FC236}">
                <a16:creationId xmlns:a16="http://schemas.microsoft.com/office/drawing/2014/main" id="{7A306C6F-74E4-F814-ECF2-E26A0DD84408}"/>
              </a:ext>
            </a:extLst>
          </p:cNvPr>
          <p:cNvSpPr txBox="1">
            <a:spLocks/>
          </p:cNvSpPr>
          <p:nvPr/>
        </p:nvSpPr>
        <p:spPr>
          <a:xfrm>
            <a:off x="5830053" y="5324462"/>
            <a:ext cx="2353703" cy="626551"/>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altLang="zh-CN" sz="1400" b="0" dirty="0"/>
              <a:t>BCA</a:t>
            </a:r>
          </a:p>
          <a:p>
            <a:pPr>
              <a:spcBef>
                <a:spcPts val="0"/>
              </a:spcBef>
            </a:pPr>
            <a:r>
              <a:rPr lang="en-US" altLang="zh-CN" sz="1400" b="0" dirty="0"/>
              <a:t>2</a:t>
            </a:r>
            <a:r>
              <a:rPr lang="en-US" altLang="zh-CN" sz="1400" b="0" baseline="30000" dirty="0"/>
              <a:t>nd</a:t>
            </a:r>
            <a:r>
              <a:rPr lang="en-US" altLang="zh-CN" sz="1400" b="0" dirty="0"/>
              <a:t> Year</a:t>
            </a:r>
          </a:p>
        </p:txBody>
      </p:sp>
      <p:sp>
        <p:nvSpPr>
          <p:cNvPr id="97" name="Text Placeholder 133">
            <a:extLst>
              <a:ext uri="{FF2B5EF4-FFF2-40B4-BE49-F238E27FC236}">
                <a16:creationId xmlns:a16="http://schemas.microsoft.com/office/drawing/2014/main" id="{B88E9C59-CF0A-F89E-8D49-E9163936C655}"/>
              </a:ext>
            </a:extLst>
          </p:cNvPr>
          <p:cNvSpPr txBox="1">
            <a:spLocks/>
          </p:cNvSpPr>
          <p:nvPr/>
        </p:nvSpPr>
        <p:spPr>
          <a:xfrm>
            <a:off x="9845141" y="5330007"/>
            <a:ext cx="2289842" cy="626551"/>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altLang="zh-CN" sz="1400" b="0" dirty="0"/>
              <a:t>BCA</a:t>
            </a:r>
          </a:p>
          <a:p>
            <a:pPr>
              <a:spcBef>
                <a:spcPts val="0"/>
              </a:spcBef>
            </a:pPr>
            <a:r>
              <a:rPr lang="en-US" altLang="zh-CN" sz="1400" b="0" dirty="0"/>
              <a:t>2</a:t>
            </a:r>
            <a:r>
              <a:rPr lang="en-US" altLang="zh-CN" sz="1400" b="0" baseline="30000" dirty="0"/>
              <a:t>nd</a:t>
            </a:r>
            <a:r>
              <a:rPr lang="en-US" altLang="zh-CN" sz="1400" b="0" dirty="0"/>
              <a:t> Year</a:t>
            </a:r>
          </a:p>
        </p:txBody>
      </p:sp>
    </p:spTree>
    <p:extLst>
      <p:ext uri="{BB962C8B-B14F-4D97-AF65-F5344CB8AC3E}">
        <p14:creationId xmlns:p14="http://schemas.microsoft.com/office/powerpoint/2010/main" val="3157109385"/>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Effect transition="in" filter="fade">
                                      <p:cBhvr>
                                        <p:cTn id="9" dur="1000"/>
                                        <p:tgtEl>
                                          <p:spTgt spid="56"/>
                                        </p:tgtEl>
                                      </p:cBhvr>
                                    </p:animEffec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fade">
                                      <p:cBhvr>
                                        <p:cTn id="13" dur="1000"/>
                                        <p:tgtEl>
                                          <p:spTgt spid="82"/>
                                        </p:tgtEl>
                                      </p:cBhvr>
                                    </p:animEffect>
                                    <p:anim calcmode="lin" valueType="num">
                                      <p:cBhvr>
                                        <p:cTn id="14" dur="1000" fill="hold"/>
                                        <p:tgtEl>
                                          <p:spTgt spid="82"/>
                                        </p:tgtEl>
                                        <p:attrNameLst>
                                          <p:attrName>ppt_x</p:attrName>
                                        </p:attrNameLst>
                                      </p:cBhvr>
                                      <p:tavLst>
                                        <p:tav tm="0">
                                          <p:val>
                                            <p:strVal val="#ppt_x"/>
                                          </p:val>
                                        </p:tav>
                                        <p:tav tm="100000">
                                          <p:val>
                                            <p:strVal val="#ppt_x"/>
                                          </p:val>
                                        </p:tav>
                                      </p:tavLst>
                                    </p:anim>
                                    <p:anim calcmode="lin" valueType="num">
                                      <p:cBhvr>
                                        <p:cTn id="15" dur="1000" fill="hold"/>
                                        <p:tgtEl>
                                          <p:spTgt spid="8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1000"/>
                                        <p:tgtEl>
                                          <p:spTgt spid="60"/>
                                        </p:tgtEl>
                                      </p:cBhvr>
                                    </p:animEffect>
                                    <p:anim calcmode="lin" valueType="num">
                                      <p:cBhvr>
                                        <p:cTn id="20" dur="1000" fill="hold"/>
                                        <p:tgtEl>
                                          <p:spTgt spid="60"/>
                                        </p:tgtEl>
                                        <p:attrNameLst>
                                          <p:attrName>ppt_x</p:attrName>
                                        </p:attrNameLst>
                                      </p:cBhvr>
                                      <p:tavLst>
                                        <p:tav tm="0">
                                          <p:val>
                                            <p:strVal val="#ppt_x"/>
                                          </p:val>
                                        </p:tav>
                                        <p:tav tm="100000">
                                          <p:val>
                                            <p:strVal val="#ppt_x"/>
                                          </p:val>
                                        </p:tav>
                                      </p:tavLst>
                                    </p:anim>
                                    <p:anim calcmode="lin" valueType="num">
                                      <p:cBhvr>
                                        <p:cTn id="21" dur="1000" fill="hold"/>
                                        <p:tgtEl>
                                          <p:spTgt spid="6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 presetClass="entr" presetSubtype="4" fill="hold" nodeType="afterEffect">
                                  <p:stCondLst>
                                    <p:cond delay="0"/>
                                  </p:stCondLst>
                                  <p:childTnLst>
                                    <p:set>
                                      <p:cBhvr>
                                        <p:cTn id="24" dur="1" fill="hold">
                                          <p:stCondLst>
                                            <p:cond delay="0"/>
                                          </p:stCondLst>
                                        </p:cTn>
                                        <p:tgtEl>
                                          <p:spTgt spid="86"/>
                                        </p:tgtEl>
                                        <p:attrNameLst>
                                          <p:attrName>style.visibility</p:attrName>
                                        </p:attrNameLst>
                                      </p:cBhvr>
                                      <p:to>
                                        <p:strVal val="visible"/>
                                      </p:to>
                                    </p:set>
                                    <p:anim calcmode="lin" valueType="num">
                                      <p:cBhvr additive="base">
                                        <p:cTn id="25" dur="500" fill="hold"/>
                                        <p:tgtEl>
                                          <p:spTgt spid="86"/>
                                        </p:tgtEl>
                                        <p:attrNameLst>
                                          <p:attrName>ppt_x</p:attrName>
                                        </p:attrNameLst>
                                      </p:cBhvr>
                                      <p:tavLst>
                                        <p:tav tm="0">
                                          <p:val>
                                            <p:strVal val="#ppt_x"/>
                                          </p:val>
                                        </p:tav>
                                        <p:tav tm="100000">
                                          <p:val>
                                            <p:strVal val="#ppt_x"/>
                                          </p:val>
                                        </p:tav>
                                      </p:tavLst>
                                    </p:anim>
                                    <p:anim calcmode="lin" valueType="num">
                                      <p:cBhvr additive="base">
                                        <p:cTn id="26" dur="500" fill="hold"/>
                                        <p:tgtEl>
                                          <p:spTgt spid="86"/>
                                        </p:tgtEl>
                                        <p:attrNameLst>
                                          <p:attrName>ppt_y</p:attrName>
                                        </p:attrNameLst>
                                      </p:cBhvr>
                                      <p:tavLst>
                                        <p:tav tm="0">
                                          <p:val>
                                            <p:strVal val="1+#ppt_h/2"/>
                                          </p:val>
                                        </p:tav>
                                        <p:tav tm="100000">
                                          <p:val>
                                            <p:strVal val="#ppt_y"/>
                                          </p:val>
                                        </p:tav>
                                      </p:tavLst>
                                    </p:anim>
                                  </p:childTnLst>
                                </p:cTn>
                              </p:par>
                            </p:childTnLst>
                          </p:cTn>
                        </p:par>
                        <p:par>
                          <p:cTn id="27" fill="hold">
                            <p:stCondLst>
                              <p:cond delay="3500"/>
                            </p:stCondLst>
                            <p:childTnLst>
                              <p:par>
                                <p:cTn id="28" presetID="2" presetClass="entr" presetSubtype="4" fill="hold" nodeType="after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1000" fill="hold"/>
                                        <p:tgtEl>
                                          <p:spTgt spid="49"/>
                                        </p:tgtEl>
                                        <p:attrNameLst>
                                          <p:attrName>ppt_x</p:attrName>
                                        </p:attrNameLst>
                                      </p:cBhvr>
                                      <p:tavLst>
                                        <p:tav tm="0">
                                          <p:val>
                                            <p:strVal val="#ppt_x"/>
                                          </p:val>
                                        </p:tav>
                                        <p:tav tm="100000">
                                          <p:val>
                                            <p:strVal val="#ppt_x"/>
                                          </p:val>
                                        </p:tav>
                                      </p:tavLst>
                                    </p:anim>
                                    <p:anim calcmode="lin" valueType="num">
                                      <p:cBhvr additive="base">
                                        <p:cTn id="31" dur="1000" fill="hold"/>
                                        <p:tgtEl>
                                          <p:spTgt spid="49"/>
                                        </p:tgtEl>
                                        <p:attrNameLst>
                                          <p:attrName>ppt_y</p:attrName>
                                        </p:attrNameLst>
                                      </p:cBhvr>
                                      <p:tavLst>
                                        <p:tav tm="0">
                                          <p:val>
                                            <p:strVal val="1+#ppt_h/2"/>
                                          </p:val>
                                        </p:tav>
                                        <p:tav tm="100000">
                                          <p:val>
                                            <p:strVal val="#ppt_y"/>
                                          </p:val>
                                        </p:tav>
                                      </p:tavLst>
                                    </p:anim>
                                  </p:childTnLst>
                                </p:cTn>
                              </p:par>
                            </p:childTnLst>
                          </p:cTn>
                        </p:par>
                        <p:par>
                          <p:cTn id="32" fill="hold">
                            <p:stCondLst>
                              <p:cond delay="4500"/>
                            </p:stCondLst>
                            <p:childTnLst>
                              <p:par>
                                <p:cTn id="33" presetID="2" presetClass="entr" presetSubtype="4" fill="hold" nodeType="after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additive="base">
                                        <p:cTn id="35" dur="1000" fill="hold"/>
                                        <p:tgtEl>
                                          <p:spTgt spid="74"/>
                                        </p:tgtEl>
                                        <p:attrNameLst>
                                          <p:attrName>ppt_x</p:attrName>
                                        </p:attrNameLst>
                                      </p:cBhvr>
                                      <p:tavLst>
                                        <p:tav tm="0">
                                          <p:val>
                                            <p:strVal val="#ppt_x"/>
                                          </p:val>
                                        </p:tav>
                                        <p:tav tm="100000">
                                          <p:val>
                                            <p:strVal val="#ppt_x"/>
                                          </p:val>
                                        </p:tav>
                                      </p:tavLst>
                                    </p:anim>
                                    <p:anim calcmode="lin" valueType="num">
                                      <p:cBhvr additive="base">
                                        <p:cTn id="36" dur="1000" fill="hold"/>
                                        <p:tgtEl>
                                          <p:spTgt spid="74"/>
                                        </p:tgtEl>
                                        <p:attrNameLst>
                                          <p:attrName>ppt_y</p:attrName>
                                        </p:attrNameLst>
                                      </p:cBhvr>
                                      <p:tavLst>
                                        <p:tav tm="0">
                                          <p:val>
                                            <p:strVal val="1+#ppt_h/2"/>
                                          </p:val>
                                        </p:tav>
                                        <p:tav tm="100000">
                                          <p:val>
                                            <p:strVal val="#ppt_y"/>
                                          </p:val>
                                        </p:tav>
                                      </p:tavLst>
                                    </p:anim>
                                  </p:childTnLst>
                                </p:cTn>
                              </p:par>
                            </p:childTnLst>
                          </p:cTn>
                        </p:par>
                        <p:par>
                          <p:cTn id="37" fill="hold">
                            <p:stCondLst>
                              <p:cond delay="5500"/>
                            </p:stCondLst>
                            <p:childTnLst>
                              <p:par>
                                <p:cTn id="38" presetID="2" presetClass="entr" presetSubtype="4" fill="hold" nodeType="afterEffect">
                                  <p:stCondLst>
                                    <p:cond delay="0"/>
                                  </p:stCondLst>
                                  <p:childTnLst>
                                    <p:set>
                                      <p:cBhvr>
                                        <p:cTn id="39" dur="1" fill="hold">
                                          <p:stCondLst>
                                            <p:cond delay="0"/>
                                          </p:stCondLst>
                                        </p:cTn>
                                        <p:tgtEl>
                                          <p:spTgt spid="62"/>
                                        </p:tgtEl>
                                        <p:attrNameLst>
                                          <p:attrName>style.visibility</p:attrName>
                                        </p:attrNameLst>
                                      </p:cBhvr>
                                      <p:to>
                                        <p:strVal val="visible"/>
                                      </p:to>
                                    </p:set>
                                    <p:anim calcmode="lin" valueType="num">
                                      <p:cBhvr additive="base">
                                        <p:cTn id="40" dur="1000" fill="hold"/>
                                        <p:tgtEl>
                                          <p:spTgt spid="62"/>
                                        </p:tgtEl>
                                        <p:attrNameLst>
                                          <p:attrName>ppt_x</p:attrName>
                                        </p:attrNameLst>
                                      </p:cBhvr>
                                      <p:tavLst>
                                        <p:tav tm="0">
                                          <p:val>
                                            <p:strVal val="#ppt_x"/>
                                          </p:val>
                                        </p:tav>
                                        <p:tav tm="100000">
                                          <p:val>
                                            <p:strVal val="#ppt_x"/>
                                          </p:val>
                                        </p:tav>
                                      </p:tavLst>
                                    </p:anim>
                                    <p:anim calcmode="lin" valueType="num">
                                      <p:cBhvr additive="base">
                                        <p:cTn id="41" dur="10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21ABE5AB-3972-9A9E-C106-A65BEC12FCAD}"/>
              </a:ext>
            </a:extLst>
          </p:cNvPr>
          <p:cNvSpPr>
            <a:spLocks noGrp="1"/>
          </p:cNvSpPr>
          <p:nvPr>
            <p:ph type="sldNum" sz="quarter" idx="40"/>
          </p:nvPr>
        </p:nvSpPr>
        <p:spPr/>
        <p:txBody>
          <a:bodyPr/>
          <a:lstStyle/>
          <a:p>
            <a:fld id="{47FEACEE-25B4-4A2D-B147-27296E36371D}" type="slidenum">
              <a:rPr lang="en-US" altLang="zh-CN" smtClean="0"/>
              <a:pPr/>
              <a:t>3</a:t>
            </a:fld>
            <a:endParaRPr lang="en-US" altLang="zh-CN" dirty="0"/>
          </a:p>
        </p:txBody>
      </p:sp>
      <p:sp>
        <p:nvSpPr>
          <p:cNvPr id="13" name="Title 1">
            <a:extLst>
              <a:ext uri="{FF2B5EF4-FFF2-40B4-BE49-F238E27FC236}">
                <a16:creationId xmlns:a16="http://schemas.microsoft.com/office/drawing/2014/main" id="{1DA7CCBA-E358-5EE6-B375-658487311249}"/>
              </a:ext>
            </a:extLst>
          </p:cNvPr>
          <p:cNvSpPr>
            <a:spLocks noGrp="1"/>
          </p:cNvSpPr>
          <p:nvPr>
            <p:ph type="title"/>
          </p:nvPr>
        </p:nvSpPr>
        <p:spPr>
          <a:xfrm>
            <a:off x="3111121" y="103455"/>
            <a:ext cx="11886464" cy="439200"/>
          </a:xfrm>
        </p:spPr>
        <p:txBody>
          <a:bodyPr/>
          <a:lstStyle/>
          <a:p>
            <a:r>
              <a:rPr lang="en-US" dirty="0">
                <a:latin typeface="Copperplate Gothic Bold" panose="020E0705020206020404" pitchFamily="34" charset="0"/>
              </a:rPr>
              <a:t>Problem Statement</a:t>
            </a:r>
            <a:endParaRPr lang="en-IN" dirty="0">
              <a:latin typeface="Copperplate Gothic Bold" panose="020E0705020206020404" pitchFamily="34" charset="0"/>
            </a:endParaRPr>
          </a:p>
        </p:txBody>
      </p:sp>
      <p:grpSp>
        <p:nvGrpSpPr>
          <p:cNvPr id="15" name="Graphic 4">
            <a:extLst>
              <a:ext uri="{FF2B5EF4-FFF2-40B4-BE49-F238E27FC236}">
                <a16:creationId xmlns:a16="http://schemas.microsoft.com/office/drawing/2014/main" id="{E1573D24-57EF-9DAB-C977-49E9BA4276A8}"/>
              </a:ext>
            </a:extLst>
          </p:cNvPr>
          <p:cNvGrpSpPr/>
          <p:nvPr/>
        </p:nvGrpSpPr>
        <p:grpSpPr>
          <a:xfrm>
            <a:off x="4370420" y="1618623"/>
            <a:ext cx="1187054" cy="3082641"/>
            <a:chOff x="2574651" y="2495241"/>
            <a:chExt cx="1309953" cy="3138718"/>
          </a:xfrm>
        </p:grpSpPr>
        <p:sp>
          <p:nvSpPr>
            <p:cNvPr id="16" name="Freeform: Shape 15">
              <a:extLst>
                <a:ext uri="{FF2B5EF4-FFF2-40B4-BE49-F238E27FC236}">
                  <a16:creationId xmlns:a16="http://schemas.microsoft.com/office/drawing/2014/main" id="{B8C7C96E-18A4-D827-1D27-EA3D31FF3D3F}"/>
                </a:ext>
              </a:extLst>
            </p:cNvPr>
            <p:cNvSpPr/>
            <p:nvPr/>
          </p:nvSpPr>
          <p:spPr>
            <a:xfrm>
              <a:off x="2818719" y="3283148"/>
              <a:ext cx="512823" cy="854442"/>
            </a:xfrm>
            <a:custGeom>
              <a:avLst/>
              <a:gdLst>
                <a:gd name="connsiteX0" fmla="*/ 512824 w 512823"/>
                <a:gd name="connsiteY0" fmla="*/ 854443 h 854442"/>
                <a:gd name="connsiteX1" fmla="*/ 0 w 512823"/>
                <a:gd name="connsiteY1" fmla="*/ 832615 h 854442"/>
                <a:gd name="connsiteX2" fmla="*/ 8416 w 512823"/>
                <a:gd name="connsiteY2" fmla="*/ 779491 h 854442"/>
                <a:gd name="connsiteX3" fmla="*/ 58515 w 512823"/>
                <a:gd name="connsiteY3" fmla="*/ 618675 h 854442"/>
                <a:gd name="connsiteX4" fmla="*/ 12623 w 512823"/>
                <a:gd name="connsiteY4" fmla="*/ 330179 h 854442"/>
                <a:gd name="connsiteX5" fmla="*/ 6443 w 512823"/>
                <a:gd name="connsiteY5" fmla="*/ 156083 h 854442"/>
                <a:gd name="connsiteX6" fmla="*/ 167917 w 512823"/>
                <a:gd name="connsiteY6" fmla="*/ 95333 h 854442"/>
                <a:gd name="connsiteX7" fmla="*/ 180803 w 512823"/>
                <a:gd name="connsiteY7" fmla="*/ 88758 h 854442"/>
                <a:gd name="connsiteX8" fmla="*/ 186852 w 512823"/>
                <a:gd name="connsiteY8" fmla="*/ 24458 h 854442"/>
                <a:gd name="connsiteX9" fmla="*/ 186326 w 512823"/>
                <a:gd name="connsiteY9" fmla="*/ 5654 h 854442"/>
                <a:gd name="connsiteX10" fmla="*/ 193032 w 512823"/>
                <a:gd name="connsiteY10" fmla="*/ 0 h 854442"/>
                <a:gd name="connsiteX11" fmla="*/ 305196 w 512823"/>
                <a:gd name="connsiteY11" fmla="*/ 17226 h 854442"/>
                <a:gd name="connsiteX12" fmla="*/ 305853 w 512823"/>
                <a:gd name="connsiteY12" fmla="*/ 56411 h 854442"/>
                <a:gd name="connsiteX13" fmla="*/ 321633 w 512823"/>
                <a:gd name="connsiteY13" fmla="*/ 77187 h 854442"/>
                <a:gd name="connsiteX14" fmla="*/ 341619 w 512823"/>
                <a:gd name="connsiteY14" fmla="*/ 83104 h 854442"/>
                <a:gd name="connsiteX15" fmla="*/ 343197 w 512823"/>
                <a:gd name="connsiteY15" fmla="*/ 83498 h 854442"/>
                <a:gd name="connsiteX16" fmla="*/ 395663 w 512823"/>
                <a:gd name="connsiteY16" fmla="*/ 88363 h 854442"/>
                <a:gd name="connsiteX17" fmla="*/ 415782 w 512823"/>
                <a:gd name="connsiteY17" fmla="*/ 88626 h 854442"/>
                <a:gd name="connsiteX18" fmla="*/ 473639 w 512823"/>
                <a:gd name="connsiteY18" fmla="*/ 215780 h 854442"/>
                <a:gd name="connsiteX19" fmla="*/ 490338 w 512823"/>
                <a:gd name="connsiteY19" fmla="*/ 276925 h 854442"/>
                <a:gd name="connsiteX20" fmla="*/ 512824 w 512823"/>
                <a:gd name="connsiteY20" fmla="*/ 785146 h 854442"/>
                <a:gd name="connsiteX21" fmla="*/ 512824 w 512823"/>
                <a:gd name="connsiteY21" fmla="*/ 854180 h 854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2823" h="854442">
                  <a:moveTo>
                    <a:pt x="512824" y="854443"/>
                  </a:moveTo>
                  <a:lnTo>
                    <a:pt x="0" y="832615"/>
                  </a:lnTo>
                  <a:cubicBezTo>
                    <a:pt x="1446" y="814206"/>
                    <a:pt x="4339" y="796586"/>
                    <a:pt x="8416" y="779491"/>
                  </a:cubicBezTo>
                  <a:cubicBezTo>
                    <a:pt x="20907" y="724659"/>
                    <a:pt x="43261" y="674691"/>
                    <a:pt x="58515" y="618675"/>
                  </a:cubicBezTo>
                  <a:cubicBezTo>
                    <a:pt x="78370" y="545171"/>
                    <a:pt x="33925" y="399871"/>
                    <a:pt x="12623" y="330179"/>
                  </a:cubicBezTo>
                  <a:cubicBezTo>
                    <a:pt x="-8679" y="260357"/>
                    <a:pt x="6443" y="156083"/>
                    <a:pt x="6443" y="156083"/>
                  </a:cubicBezTo>
                  <a:cubicBezTo>
                    <a:pt x="23406" y="135964"/>
                    <a:pt x="130047" y="109797"/>
                    <a:pt x="167917" y="95333"/>
                  </a:cubicBezTo>
                  <a:cubicBezTo>
                    <a:pt x="174886" y="92703"/>
                    <a:pt x="179357" y="90467"/>
                    <a:pt x="180803" y="88758"/>
                  </a:cubicBezTo>
                  <a:cubicBezTo>
                    <a:pt x="186983" y="81263"/>
                    <a:pt x="187378" y="46549"/>
                    <a:pt x="186852" y="24458"/>
                  </a:cubicBezTo>
                  <a:cubicBezTo>
                    <a:pt x="186852" y="13544"/>
                    <a:pt x="186326" y="5654"/>
                    <a:pt x="186326" y="5654"/>
                  </a:cubicBezTo>
                  <a:lnTo>
                    <a:pt x="193032" y="0"/>
                  </a:lnTo>
                  <a:lnTo>
                    <a:pt x="305196" y="17226"/>
                  </a:lnTo>
                  <a:cubicBezTo>
                    <a:pt x="305196" y="17226"/>
                    <a:pt x="300857" y="38659"/>
                    <a:pt x="305853" y="56411"/>
                  </a:cubicBezTo>
                  <a:cubicBezTo>
                    <a:pt x="308352" y="65221"/>
                    <a:pt x="312954" y="73110"/>
                    <a:pt x="321633" y="77187"/>
                  </a:cubicBezTo>
                  <a:cubicBezTo>
                    <a:pt x="326892" y="79685"/>
                    <a:pt x="333861" y="81657"/>
                    <a:pt x="341619" y="83104"/>
                  </a:cubicBezTo>
                  <a:cubicBezTo>
                    <a:pt x="342014" y="83367"/>
                    <a:pt x="342671" y="83367"/>
                    <a:pt x="343197" y="83498"/>
                  </a:cubicBezTo>
                  <a:cubicBezTo>
                    <a:pt x="360292" y="86786"/>
                    <a:pt x="380804" y="87838"/>
                    <a:pt x="395663" y="88363"/>
                  </a:cubicBezTo>
                  <a:cubicBezTo>
                    <a:pt x="407498" y="88758"/>
                    <a:pt x="415782" y="88626"/>
                    <a:pt x="415782" y="88626"/>
                  </a:cubicBezTo>
                  <a:cubicBezTo>
                    <a:pt x="415782" y="88626"/>
                    <a:pt x="447998" y="137673"/>
                    <a:pt x="473639" y="215780"/>
                  </a:cubicBezTo>
                  <a:cubicBezTo>
                    <a:pt x="479819" y="234584"/>
                    <a:pt x="485605" y="255097"/>
                    <a:pt x="490338" y="276925"/>
                  </a:cubicBezTo>
                  <a:cubicBezTo>
                    <a:pt x="509273" y="362790"/>
                    <a:pt x="512429" y="651417"/>
                    <a:pt x="512824" y="785146"/>
                  </a:cubicBezTo>
                  <a:cubicBezTo>
                    <a:pt x="512824" y="827487"/>
                    <a:pt x="512824" y="854180"/>
                    <a:pt x="512824" y="854180"/>
                  </a:cubicBezTo>
                  <a:close/>
                </a:path>
              </a:pathLst>
            </a:custGeom>
            <a:solidFill>
              <a:srgbClr val="F5A784"/>
            </a:solidFill>
            <a:ln w="13135" cap="flat">
              <a:noFill/>
              <a:prstDash val="solid"/>
              <a:miter/>
            </a:ln>
          </p:spPr>
          <p:txBody>
            <a:bodyPr rtlCol="0" anchor="ctr"/>
            <a:lstStyle/>
            <a:p>
              <a:endParaRPr lang="en-US" sz="2000"/>
            </a:p>
          </p:txBody>
        </p:sp>
        <p:sp>
          <p:nvSpPr>
            <p:cNvPr id="17" name="Freeform: Shape 16">
              <a:extLst>
                <a:ext uri="{FF2B5EF4-FFF2-40B4-BE49-F238E27FC236}">
                  <a16:creationId xmlns:a16="http://schemas.microsoft.com/office/drawing/2014/main" id="{F8A50521-B3A5-EBE0-DB30-5C5696A06284}"/>
                </a:ext>
              </a:extLst>
            </p:cNvPr>
            <p:cNvSpPr/>
            <p:nvPr/>
          </p:nvSpPr>
          <p:spPr>
            <a:xfrm>
              <a:off x="2888542" y="5312681"/>
              <a:ext cx="199420" cy="321278"/>
            </a:xfrm>
            <a:custGeom>
              <a:avLst/>
              <a:gdLst>
                <a:gd name="connsiteX0" fmla="*/ 192901 w 199420"/>
                <a:gd name="connsiteY0" fmla="*/ 316436 h 321278"/>
                <a:gd name="connsiteX1" fmla="*/ 24195 w 199420"/>
                <a:gd name="connsiteY1" fmla="*/ 306443 h 321278"/>
                <a:gd name="connsiteX2" fmla="*/ 19329 w 199420"/>
                <a:gd name="connsiteY2" fmla="*/ 276068 h 321278"/>
                <a:gd name="connsiteX3" fmla="*/ 18935 w 199420"/>
                <a:gd name="connsiteY3" fmla="*/ 273701 h 321278"/>
                <a:gd name="connsiteX4" fmla="*/ 0 w 199420"/>
                <a:gd name="connsiteY4" fmla="*/ 26100 h 321278"/>
                <a:gd name="connsiteX5" fmla="*/ 109271 w 199420"/>
                <a:gd name="connsiteY5" fmla="*/ 16500 h 321278"/>
                <a:gd name="connsiteX6" fmla="*/ 106904 w 199420"/>
                <a:gd name="connsiteY6" fmla="*/ 275148 h 321278"/>
                <a:gd name="connsiteX7" fmla="*/ 111901 w 199420"/>
                <a:gd name="connsiteY7" fmla="*/ 277514 h 321278"/>
                <a:gd name="connsiteX8" fmla="*/ 190271 w 199420"/>
                <a:gd name="connsiteY8" fmla="*/ 299737 h 321278"/>
                <a:gd name="connsiteX9" fmla="*/ 192769 w 199420"/>
                <a:gd name="connsiteY9" fmla="*/ 316436 h 32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420" h="321278">
                  <a:moveTo>
                    <a:pt x="192901" y="316436"/>
                  </a:moveTo>
                  <a:cubicBezTo>
                    <a:pt x="176464" y="327745"/>
                    <a:pt x="25641" y="317094"/>
                    <a:pt x="24195" y="306443"/>
                  </a:cubicBezTo>
                  <a:cubicBezTo>
                    <a:pt x="22748" y="295266"/>
                    <a:pt x="20644" y="285141"/>
                    <a:pt x="19329" y="276068"/>
                  </a:cubicBezTo>
                  <a:cubicBezTo>
                    <a:pt x="19329" y="275148"/>
                    <a:pt x="18935" y="274490"/>
                    <a:pt x="18935" y="273701"/>
                  </a:cubicBezTo>
                  <a:cubicBezTo>
                    <a:pt x="18935" y="199934"/>
                    <a:pt x="0" y="26100"/>
                    <a:pt x="0" y="26100"/>
                  </a:cubicBezTo>
                  <a:cubicBezTo>
                    <a:pt x="0" y="26100"/>
                    <a:pt x="79027" y="-25578"/>
                    <a:pt x="109271" y="16500"/>
                  </a:cubicBezTo>
                  <a:cubicBezTo>
                    <a:pt x="109271" y="16500"/>
                    <a:pt x="70875" y="257659"/>
                    <a:pt x="106904" y="275148"/>
                  </a:cubicBezTo>
                  <a:cubicBezTo>
                    <a:pt x="108350" y="275937"/>
                    <a:pt x="109928" y="276594"/>
                    <a:pt x="111901" y="277514"/>
                  </a:cubicBezTo>
                  <a:cubicBezTo>
                    <a:pt x="131230" y="286061"/>
                    <a:pt x="170678" y="299079"/>
                    <a:pt x="190271" y="299737"/>
                  </a:cubicBezTo>
                  <a:cubicBezTo>
                    <a:pt x="190271" y="299737"/>
                    <a:pt x="209074" y="304996"/>
                    <a:pt x="192769" y="316436"/>
                  </a:cubicBezTo>
                  <a:close/>
                </a:path>
              </a:pathLst>
            </a:custGeom>
            <a:solidFill>
              <a:srgbClr val="F5A784"/>
            </a:solidFill>
            <a:ln w="13135" cap="flat">
              <a:noFill/>
              <a:prstDash val="solid"/>
              <a:miter/>
            </a:ln>
          </p:spPr>
          <p:txBody>
            <a:bodyPr rtlCol="0" anchor="ctr"/>
            <a:lstStyle/>
            <a:p>
              <a:endParaRPr lang="en-US" sz="2000"/>
            </a:p>
          </p:txBody>
        </p:sp>
        <p:sp>
          <p:nvSpPr>
            <p:cNvPr id="18" name="Freeform: Shape 17">
              <a:extLst>
                <a:ext uri="{FF2B5EF4-FFF2-40B4-BE49-F238E27FC236}">
                  <a16:creationId xmlns:a16="http://schemas.microsoft.com/office/drawing/2014/main" id="{56A76FA1-5E20-ECFC-9A51-9E1DC9A8A05D}"/>
                </a:ext>
              </a:extLst>
            </p:cNvPr>
            <p:cNvSpPr/>
            <p:nvPr/>
          </p:nvSpPr>
          <p:spPr>
            <a:xfrm>
              <a:off x="2907477" y="5586382"/>
              <a:ext cx="180616" cy="47577"/>
            </a:xfrm>
            <a:custGeom>
              <a:avLst/>
              <a:gdLst>
                <a:gd name="connsiteX0" fmla="*/ 173966 w 180616"/>
                <a:gd name="connsiteY0" fmla="*/ 42735 h 47577"/>
                <a:gd name="connsiteX1" fmla="*/ 5260 w 180616"/>
                <a:gd name="connsiteY1" fmla="*/ 32742 h 47577"/>
                <a:gd name="connsiteX2" fmla="*/ 394 w 180616"/>
                <a:gd name="connsiteY2" fmla="*/ 2367 h 47577"/>
                <a:gd name="connsiteX3" fmla="*/ 0 w 180616"/>
                <a:gd name="connsiteY3" fmla="*/ 0 h 47577"/>
                <a:gd name="connsiteX4" fmla="*/ 93097 w 180616"/>
                <a:gd name="connsiteY4" fmla="*/ 3813 h 47577"/>
                <a:gd name="connsiteX5" fmla="*/ 171467 w 180616"/>
                <a:gd name="connsiteY5" fmla="*/ 26036 h 47577"/>
                <a:gd name="connsiteX6" fmla="*/ 173966 w 180616"/>
                <a:gd name="connsiteY6" fmla="*/ 42735 h 47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616" h="47577">
                  <a:moveTo>
                    <a:pt x="173966" y="42735"/>
                  </a:moveTo>
                  <a:cubicBezTo>
                    <a:pt x="157529" y="54044"/>
                    <a:pt x="6706" y="43393"/>
                    <a:pt x="5260" y="32742"/>
                  </a:cubicBezTo>
                  <a:cubicBezTo>
                    <a:pt x="3813" y="21565"/>
                    <a:pt x="1709" y="11440"/>
                    <a:pt x="394" y="2367"/>
                  </a:cubicBezTo>
                  <a:cubicBezTo>
                    <a:pt x="394" y="1447"/>
                    <a:pt x="131" y="789"/>
                    <a:pt x="0" y="0"/>
                  </a:cubicBezTo>
                  <a:cubicBezTo>
                    <a:pt x="19592" y="3945"/>
                    <a:pt x="53518" y="8547"/>
                    <a:pt x="93097" y="3813"/>
                  </a:cubicBezTo>
                  <a:cubicBezTo>
                    <a:pt x="112427" y="12360"/>
                    <a:pt x="151875" y="25378"/>
                    <a:pt x="171467" y="26036"/>
                  </a:cubicBezTo>
                  <a:cubicBezTo>
                    <a:pt x="171467" y="26036"/>
                    <a:pt x="190271" y="31295"/>
                    <a:pt x="173966" y="42735"/>
                  </a:cubicBezTo>
                  <a:close/>
                </a:path>
              </a:pathLst>
            </a:custGeom>
            <a:solidFill>
              <a:schemeClr val="accent6"/>
            </a:solidFill>
            <a:ln w="13135" cap="flat">
              <a:noFill/>
              <a:prstDash val="solid"/>
              <a:miter/>
            </a:ln>
          </p:spPr>
          <p:txBody>
            <a:bodyPr rtlCol="0" anchor="ctr"/>
            <a:lstStyle/>
            <a:p>
              <a:endParaRPr lang="en-US" sz="2000"/>
            </a:p>
          </p:txBody>
        </p:sp>
        <p:sp>
          <p:nvSpPr>
            <p:cNvPr id="19" name="Freeform: Shape 18">
              <a:extLst>
                <a:ext uri="{FF2B5EF4-FFF2-40B4-BE49-F238E27FC236}">
                  <a16:creationId xmlns:a16="http://schemas.microsoft.com/office/drawing/2014/main" id="{0979A969-D3AF-E8C4-A8E5-4ABE999BF2BB}"/>
                </a:ext>
              </a:extLst>
            </p:cNvPr>
            <p:cNvSpPr/>
            <p:nvPr/>
          </p:nvSpPr>
          <p:spPr>
            <a:xfrm>
              <a:off x="3166126" y="5139700"/>
              <a:ext cx="207100" cy="400133"/>
            </a:xfrm>
            <a:custGeom>
              <a:avLst/>
              <a:gdLst>
                <a:gd name="connsiteX0" fmla="*/ 134779 w 207100"/>
                <a:gd name="connsiteY0" fmla="*/ 400002 h 400133"/>
                <a:gd name="connsiteX1" fmla="*/ 130 w 207100"/>
                <a:gd name="connsiteY1" fmla="*/ 297832 h 400133"/>
                <a:gd name="connsiteX2" fmla="*/ 13016 w 207100"/>
                <a:gd name="connsiteY2" fmla="*/ 269955 h 400133"/>
                <a:gd name="connsiteX3" fmla="*/ 14068 w 207100"/>
                <a:gd name="connsiteY3" fmla="*/ 267852 h 400133"/>
                <a:gd name="connsiteX4" fmla="*/ 103878 w 207100"/>
                <a:gd name="connsiteY4" fmla="*/ 0 h 400133"/>
                <a:gd name="connsiteX5" fmla="*/ 207100 w 207100"/>
                <a:gd name="connsiteY5" fmla="*/ 59172 h 400133"/>
                <a:gd name="connsiteX6" fmla="*/ 86389 w 207100"/>
                <a:gd name="connsiteY6" fmla="*/ 318082 h 400133"/>
                <a:gd name="connsiteX7" fmla="*/ 89282 w 207100"/>
                <a:gd name="connsiteY7" fmla="*/ 322816 h 400133"/>
                <a:gd name="connsiteX8" fmla="*/ 142011 w 207100"/>
                <a:gd name="connsiteY8" fmla="*/ 384880 h 400133"/>
                <a:gd name="connsiteX9" fmla="*/ 134779 w 207100"/>
                <a:gd name="connsiteY9" fmla="*/ 400134 h 40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100" h="400133">
                  <a:moveTo>
                    <a:pt x="134779" y="400002"/>
                  </a:moveTo>
                  <a:cubicBezTo>
                    <a:pt x="114792" y="400265"/>
                    <a:pt x="-4473" y="307431"/>
                    <a:pt x="130" y="297832"/>
                  </a:cubicBezTo>
                  <a:cubicBezTo>
                    <a:pt x="5126" y="287707"/>
                    <a:pt x="9071" y="278108"/>
                    <a:pt x="13016" y="269955"/>
                  </a:cubicBezTo>
                  <a:cubicBezTo>
                    <a:pt x="13411" y="269167"/>
                    <a:pt x="13542" y="268378"/>
                    <a:pt x="14068" y="267852"/>
                  </a:cubicBezTo>
                  <a:cubicBezTo>
                    <a:pt x="55094" y="206576"/>
                    <a:pt x="103878" y="0"/>
                    <a:pt x="103878" y="0"/>
                  </a:cubicBezTo>
                  <a:cubicBezTo>
                    <a:pt x="103878" y="0"/>
                    <a:pt x="205391" y="7495"/>
                    <a:pt x="207100" y="59172"/>
                  </a:cubicBezTo>
                  <a:cubicBezTo>
                    <a:pt x="207100" y="59172"/>
                    <a:pt x="66008" y="283368"/>
                    <a:pt x="86389" y="318082"/>
                  </a:cubicBezTo>
                  <a:cubicBezTo>
                    <a:pt x="87178" y="319528"/>
                    <a:pt x="88099" y="320975"/>
                    <a:pt x="89282" y="322816"/>
                  </a:cubicBezTo>
                  <a:cubicBezTo>
                    <a:pt x="100591" y="340699"/>
                    <a:pt x="126100" y="373441"/>
                    <a:pt x="142011" y="384880"/>
                  </a:cubicBezTo>
                  <a:cubicBezTo>
                    <a:pt x="142011" y="384880"/>
                    <a:pt x="154766" y="399739"/>
                    <a:pt x="134779" y="400134"/>
                  </a:cubicBezTo>
                  <a:close/>
                </a:path>
              </a:pathLst>
            </a:custGeom>
            <a:solidFill>
              <a:srgbClr val="F5A784"/>
            </a:solidFill>
            <a:ln w="13135" cap="flat">
              <a:noFill/>
              <a:prstDash val="solid"/>
              <a:miter/>
            </a:ln>
          </p:spPr>
          <p:txBody>
            <a:bodyPr rtlCol="0" anchor="ctr"/>
            <a:lstStyle/>
            <a:p>
              <a:endParaRPr lang="en-US" sz="2000"/>
            </a:p>
          </p:txBody>
        </p:sp>
        <p:sp>
          <p:nvSpPr>
            <p:cNvPr id="20" name="Freeform: Shape 19">
              <a:extLst>
                <a:ext uri="{FF2B5EF4-FFF2-40B4-BE49-F238E27FC236}">
                  <a16:creationId xmlns:a16="http://schemas.microsoft.com/office/drawing/2014/main" id="{A9B83E97-CA07-4245-F4CF-DFF87F17BD0A}"/>
                </a:ext>
              </a:extLst>
            </p:cNvPr>
            <p:cNvSpPr/>
            <p:nvPr/>
          </p:nvSpPr>
          <p:spPr>
            <a:xfrm>
              <a:off x="3166126" y="5407552"/>
              <a:ext cx="146020" cy="132282"/>
            </a:xfrm>
            <a:custGeom>
              <a:avLst/>
              <a:gdLst>
                <a:gd name="connsiteX0" fmla="*/ 134779 w 146020"/>
                <a:gd name="connsiteY0" fmla="*/ 132151 h 132282"/>
                <a:gd name="connsiteX1" fmla="*/ 130 w 146020"/>
                <a:gd name="connsiteY1" fmla="*/ 29980 h 132282"/>
                <a:gd name="connsiteX2" fmla="*/ 13016 w 146020"/>
                <a:gd name="connsiteY2" fmla="*/ 2104 h 132282"/>
                <a:gd name="connsiteX3" fmla="*/ 14068 w 146020"/>
                <a:gd name="connsiteY3" fmla="*/ 0 h 132282"/>
                <a:gd name="connsiteX4" fmla="*/ 89282 w 146020"/>
                <a:gd name="connsiteY4" fmla="*/ 54964 h 132282"/>
                <a:gd name="connsiteX5" fmla="*/ 142011 w 146020"/>
                <a:gd name="connsiteY5" fmla="*/ 117029 h 132282"/>
                <a:gd name="connsiteX6" fmla="*/ 134779 w 146020"/>
                <a:gd name="connsiteY6" fmla="*/ 132282 h 13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020" h="132282">
                  <a:moveTo>
                    <a:pt x="134779" y="132151"/>
                  </a:moveTo>
                  <a:cubicBezTo>
                    <a:pt x="114792" y="132414"/>
                    <a:pt x="-4473" y="39580"/>
                    <a:pt x="130" y="29980"/>
                  </a:cubicBezTo>
                  <a:cubicBezTo>
                    <a:pt x="5126" y="19856"/>
                    <a:pt x="9071" y="10256"/>
                    <a:pt x="13016" y="2104"/>
                  </a:cubicBezTo>
                  <a:cubicBezTo>
                    <a:pt x="13411" y="1315"/>
                    <a:pt x="13674" y="658"/>
                    <a:pt x="14068" y="0"/>
                  </a:cubicBezTo>
                  <a:cubicBezTo>
                    <a:pt x="28138" y="14201"/>
                    <a:pt x="53779" y="36818"/>
                    <a:pt x="89282" y="54964"/>
                  </a:cubicBezTo>
                  <a:cubicBezTo>
                    <a:pt x="100591" y="72847"/>
                    <a:pt x="126100" y="105589"/>
                    <a:pt x="142011" y="117029"/>
                  </a:cubicBezTo>
                  <a:cubicBezTo>
                    <a:pt x="142011" y="117029"/>
                    <a:pt x="154766" y="131888"/>
                    <a:pt x="134779" y="132282"/>
                  </a:cubicBezTo>
                  <a:close/>
                </a:path>
              </a:pathLst>
            </a:custGeom>
            <a:solidFill>
              <a:schemeClr val="accent6"/>
            </a:solidFill>
            <a:ln w="13135" cap="flat">
              <a:noFill/>
              <a:prstDash val="solid"/>
              <a:miter/>
            </a:ln>
          </p:spPr>
          <p:txBody>
            <a:bodyPr rtlCol="0" anchor="ctr"/>
            <a:lstStyle/>
            <a:p>
              <a:endParaRPr lang="en-US" sz="2000"/>
            </a:p>
          </p:txBody>
        </p:sp>
        <p:sp>
          <p:nvSpPr>
            <p:cNvPr id="21" name="Freeform: Shape 20">
              <a:extLst>
                <a:ext uri="{FF2B5EF4-FFF2-40B4-BE49-F238E27FC236}">
                  <a16:creationId xmlns:a16="http://schemas.microsoft.com/office/drawing/2014/main" id="{458FE151-650D-F48D-4E80-0861966195FE}"/>
                </a:ext>
              </a:extLst>
            </p:cNvPr>
            <p:cNvSpPr/>
            <p:nvPr/>
          </p:nvSpPr>
          <p:spPr>
            <a:xfrm>
              <a:off x="2804332" y="4024112"/>
              <a:ext cx="790665" cy="1487416"/>
            </a:xfrm>
            <a:custGeom>
              <a:avLst/>
              <a:gdLst>
                <a:gd name="connsiteX0" fmla="*/ 477112 w 790665"/>
                <a:gd name="connsiteY0" fmla="*/ 1366477 h 1487416"/>
                <a:gd name="connsiteX1" fmla="*/ 395455 w 790665"/>
                <a:gd name="connsiteY1" fmla="*/ 1313748 h 1487416"/>
                <a:gd name="connsiteX2" fmla="*/ 572839 w 790665"/>
                <a:gd name="connsiteY2" fmla="*/ 838663 h 1487416"/>
                <a:gd name="connsiteX3" fmla="*/ 570604 w 790665"/>
                <a:gd name="connsiteY3" fmla="*/ 792904 h 1487416"/>
                <a:gd name="connsiteX4" fmla="*/ 311168 w 790665"/>
                <a:gd name="connsiteY4" fmla="*/ 351744 h 1487416"/>
                <a:gd name="connsiteX5" fmla="*/ 267907 w 790665"/>
                <a:gd name="connsiteY5" fmla="*/ 907434 h 1487416"/>
                <a:gd name="connsiteX6" fmla="*/ 189668 w 790665"/>
                <a:gd name="connsiteY6" fmla="*/ 1472197 h 1487416"/>
                <a:gd name="connsiteX7" fmla="*/ 84211 w 790665"/>
                <a:gd name="connsiteY7" fmla="*/ 1472066 h 1487416"/>
                <a:gd name="connsiteX8" fmla="*/ 46735 w 790665"/>
                <a:gd name="connsiteY8" fmla="*/ 1084161 h 1487416"/>
                <a:gd name="connsiteX9" fmla="*/ 14388 w 790665"/>
                <a:gd name="connsiteY9" fmla="*/ 565552 h 1487416"/>
                <a:gd name="connsiteX10" fmla="*/ 2159 w 790665"/>
                <a:gd name="connsiteY10" fmla="*/ 179883 h 1487416"/>
                <a:gd name="connsiteX11" fmla="*/ 33060 w 790665"/>
                <a:gd name="connsiteY11" fmla="*/ 0 h 1487416"/>
                <a:gd name="connsiteX12" fmla="*/ 474483 w 790665"/>
                <a:gd name="connsiteY12" fmla="*/ 26956 h 1487416"/>
                <a:gd name="connsiteX13" fmla="*/ 527211 w 790665"/>
                <a:gd name="connsiteY13" fmla="*/ 24195 h 1487416"/>
                <a:gd name="connsiteX14" fmla="*/ 546409 w 790665"/>
                <a:gd name="connsiteY14" fmla="*/ 75872 h 1487416"/>
                <a:gd name="connsiteX15" fmla="*/ 790329 w 790665"/>
                <a:gd name="connsiteY15" fmla="*/ 795928 h 1487416"/>
                <a:gd name="connsiteX16" fmla="*/ 477112 w 790665"/>
                <a:gd name="connsiteY16" fmla="*/ 1366477 h 1487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0665" h="1487416">
                  <a:moveTo>
                    <a:pt x="477112" y="1366477"/>
                  </a:moveTo>
                  <a:cubicBezTo>
                    <a:pt x="465410" y="1383440"/>
                    <a:pt x="386908" y="1346227"/>
                    <a:pt x="395455" y="1313748"/>
                  </a:cubicBezTo>
                  <a:cubicBezTo>
                    <a:pt x="504726" y="895994"/>
                    <a:pt x="572839" y="838663"/>
                    <a:pt x="572839" y="838663"/>
                  </a:cubicBezTo>
                  <a:cubicBezTo>
                    <a:pt x="580598" y="824199"/>
                    <a:pt x="579809" y="806579"/>
                    <a:pt x="570604" y="792904"/>
                  </a:cubicBezTo>
                  <a:cubicBezTo>
                    <a:pt x="440031" y="599083"/>
                    <a:pt x="311168" y="351744"/>
                    <a:pt x="311168" y="351744"/>
                  </a:cubicBezTo>
                  <a:cubicBezTo>
                    <a:pt x="313798" y="450364"/>
                    <a:pt x="276322" y="808814"/>
                    <a:pt x="267907" y="907434"/>
                  </a:cubicBezTo>
                  <a:cubicBezTo>
                    <a:pt x="259491" y="1006186"/>
                    <a:pt x="200451" y="1466543"/>
                    <a:pt x="189668" y="1472197"/>
                  </a:cubicBezTo>
                  <a:cubicBezTo>
                    <a:pt x="123527" y="1506517"/>
                    <a:pt x="84211" y="1472066"/>
                    <a:pt x="84211" y="1472066"/>
                  </a:cubicBezTo>
                  <a:cubicBezTo>
                    <a:pt x="84211" y="1472066"/>
                    <a:pt x="26091" y="1221835"/>
                    <a:pt x="46735" y="1084161"/>
                  </a:cubicBezTo>
                  <a:cubicBezTo>
                    <a:pt x="67379" y="946488"/>
                    <a:pt x="30430" y="751483"/>
                    <a:pt x="14388" y="565552"/>
                  </a:cubicBezTo>
                  <a:cubicBezTo>
                    <a:pt x="-866" y="388825"/>
                    <a:pt x="-2181" y="265353"/>
                    <a:pt x="2159" y="179883"/>
                  </a:cubicBezTo>
                  <a:cubicBezTo>
                    <a:pt x="9654" y="36029"/>
                    <a:pt x="33060" y="0"/>
                    <a:pt x="33060" y="0"/>
                  </a:cubicBezTo>
                  <a:cubicBezTo>
                    <a:pt x="181384" y="34057"/>
                    <a:pt x="380728" y="30901"/>
                    <a:pt x="474483" y="26956"/>
                  </a:cubicBezTo>
                  <a:cubicBezTo>
                    <a:pt x="507356" y="25641"/>
                    <a:pt x="527211" y="24195"/>
                    <a:pt x="527211" y="24195"/>
                  </a:cubicBezTo>
                  <a:cubicBezTo>
                    <a:pt x="527211" y="24195"/>
                    <a:pt x="543385" y="67719"/>
                    <a:pt x="546409" y="75872"/>
                  </a:cubicBezTo>
                  <a:cubicBezTo>
                    <a:pt x="605450" y="234584"/>
                    <a:pt x="780073" y="709669"/>
                    <a:pt x="790329" y="795928"/>
                  </a:cubicBezTo>
                  <a:cubicBezTo>
                    <a:pt x="802558" y="899808"/>
                    <a:pt x="477112" y="1366477"/>
                    <a:pt x="477112" y="1366477"/>
                  </a:cubicBezTo>
                  <a:close/>
                </a:path>
              </a:pathLst>
            </a:custGeom>
            <a:solidFill>
              <a:schemeClr val="tx1">
                <a:lumMod val="85000"/>
                <a:lumOff val="15000"/>
              </a:schemeClr>
            </a:solidFill>
            <a:ln w="13135" cap="flat">
              <a:noFill/>
              <a:prstDash val="solid"/>
              <a:miter/>
            </a:ln>
          </p:spPr>
          <p:txBody>
            <a:bodyPr rtlCol="0" anchor="ctr"/>
            <a:lstStyle/>
            <a:p>
              <a:endParaRPr lang="en-US" sz="2000" dirty="0"/>
            </a:p>
          </p:txBody>
        </p:sp>
        <p:sp>
          <p:nvSpPr>
            <p:cNvPr id="22" name="Freeform: Shape 21">
              <a:extLst>
                <a:ext uri="{FF2B5EF4-FFF2-40B4-BE49-F238E27FC236}">
                  <a16:creationId xmlns:a16="http://schemas.microsoft.com/office/drawing/2014/main" id="{465C1911-6821-5BFC-F41C-FE8D05A84A0F}"/>
                </a:ext>
              </a:extLst>
            </p:cNvPr>
            <p:cNvSpPr/>
            <p:nvPr/>
          </p:nvSpPr>
          <p:spPr>
            <a:xfrm>
              <a:off x="2806490" y="4024112"/>
              <a:ext cx="544250" cy="182068"/>
            </a:xfrm>
            <a:custGeom>
              <a:avLst/>
              <a:gdLst>
                <a:gd name="connsiteX0" fmla="*/ 536098 w 544250"/>
                <a:gd name="connsiteY0" fmla="*/ 53912 h 182068"/>
                <a:gd name="connsiteX1" fmla="*/ 472324 w 544250"/>
                <a:gd name="connsiteY1" fmla="*/ 26956 h 182068"/>
                <a:gd name="connsiteX2" fmla="*/ 30901 w 544250"/>
                <a:gd name="connsiteY2" fmla="*/ 0 h 182068"/>
                <a:gd name="connsiteX3" fmla="*/ 0 w 544250"/>
                <a:gd name="connsiteY3" fmla="*/ 179883 h 182068"/>
                <a:gd name="connsiteX4" fmla="*/ 544251 w 544250"/>
                <a:gd name="connsiteY4" fmla="*/ 75872 h 182068"/>
                <a:gd name="connsiteX5" fmla="*/ 536098 w 544250"/>
                <a:gd name="connsiteY5" fmla="*/ 53912 h 18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4250" h="182068">
                  <a:moveTo>
                    <a:pt x="536098" y="53912"/>
                  </a:moveTo>
                  <a:lnTo>
                    <a:pt x="472324" y="26956"/>
                  </a:lnTo>
                  <a:cubicBezTo>
                    <a:pt x="378569" y="30901"/>
                    <a:pt x="179225" y="34057"/>
                    <a:pt x="30901" y="0"/>
                  </a:cubicBezTo>
                  <a:cubicBezTo>
                    <a:pt x="30901" y="0"/>
                    <a:pt x="7495" y="36029"/>
                    <a:pt x="0" y="179883"/>
                  </a:cubicBezTo>
                  <a:cubicBezTo>
                    <a:pt x="110717" y="185931"/>
                    <a:pt x="379095" y="187115"/>
                    <a:pt x="544251" y="75872"/>
                  </a:cubicBezTo>
                  <a:lnTo>
                    <a:pt x="536098" y="53912"/>
                  </a:lnTo>
                  <a:close/>
                </a:path>
              </a:pathLst>
            </a:custGeom>
            <a:solidFill>
              <a:schemeClr val="tx1">
                <a:alpha val="34000"/>
              </a:schemeClr>
            </a:solidFill>
            <a:ln w="13135" cap="flat">
              <a:noFill/>
              <a:prstDash val="solid"/>
              <a:miter/>
            </a:ln>
          </p:spPr>
          <p:txBody>
            <a:bodyPr rtlCol="0" anchor="ctr"/>
            <a:lstStyle/>
            <a:p>
              <a:endParaRPr lang="en-US" sz="2000"/>
            </a:p>
          </p:txBody>
        </p:sp>
        <p:sp>
          <p:nvSpPr>
            <p:cNvPr id="23" name="Freeform: Shape 22">
              <a:extLst>
                <a:ext uri="{FF2B5EF4-FFF2-40B4-BE49-F238E27FC236}">
                  <a16:creationId xmlns:a16="http://schemas.microsoft.com/office/drawing/2014/main" id="{4E99F876-92CA-A652-A1CA-432EE692A900}"/>
                </a:ext>
              </a:extLst>
            </p:cNvPr>
            <p:cNvSpPr/>
            <p:nvPr/>
          </p:nvSpPr>
          <p:spPr>
            <a:xfrm>
              <a:off x="3720600" y="2775107"/>
              <a:ext cx="164004" cy="117900"/>
            </a:xfrm>
            <a:custGeom>
              <a:avLst/>
              <a:gdLst>
                <a:gd name="connsiteX0" fmla="*/ 32 w 164004"/>
                <a:gd name="connsiteY0" fmla="*/ 91602 h 117900"/>
                <a:gd name="connsiteX1" fmla="*/ 10946 w 164004"/>
                <a:gd name="connsiteY1" fmla="*/ 26250 h 117900"/>
                <a:gd name="connsiteX2" fmla="*/ 158087 w 164004"/>
                <a:gd name="connsiteY2" fmla="*/ 214 h 117900"/>
                <a:gd name="connsiteX3" fmla="*/ 138626 w 164004"/>
                <a:gd name="connsiteY3" fmla="*/ 44002 h 117900"/>
                <a:gd name="connsiteX4" fmla="*/ 76692 w 164004"/>
                <a:gd name="connsiteY4" fmla="*/ 117901 h 117900"/>
                <a:gd name="connsiteX5" fmla="*/ 163 w 164004"/>
                <a:gd name="connsiteY5" fmla="*/ 91602 h 11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004" h="117900">
                  <a:moveTo>
                    <a:pt x="32" y="91602"/>
                  </a:moveTo>
                  <a:cubicBezTo>
                    <a:pt x="32" y="91602"/>
                    <a:pt x="-1152" y="49130"/>
                    <a:pt x="10946" y="26250"/>
                  </a:cubicBezTo>
                  <a:cubicBezTo>
                    <a:pt x="27119" y="-4125"/>
                    <a:pt x="158087" y="214"/>
                    <a:pt x="158087" y="214"/>
                  </a:cubicBezTo>
                  <a:cubicBezTo>
                    <a:pt x="158087" y="214"/>
                    <a:pt x="180309" y="34666"/>
                    <a:pt x="138626" y="44002"/>
                  </a:cubicBezTo>
                  <a:cubicBezTo>
                    <a:pt x="71301" y="58992"/>
                    <a:pt x="76692" y="117901"/>
                    <a:pt x="76692" y="117901"/>
                  </a:cubicBezTo>
                  <a:cubicBezTo>
                    <a:pt x="76692" y="117901"/>
                    <a:pt x="-2993" y="113956"/>
                    <a:pt x="163" y="91602"/>
                  </a:cubicBezTo>
                  <a:close/>
                </a:path>
              </a:pathLst>
            </a:custGeom>
            <a:solidFill>
              <a:srgbClr val="F5A784"/>
            </a:solidFill>
            <a:ln w="13135" cap="flat">
              <a:noFill/>
              <a:prstDash val="solid"/>
              <a:miter/>
            </a:ln>
          </p:spPr>
          <p:txBody>
            <a:bodyPr rtlCol="0" anchor="ctr"/>
            <a:lstStyle/>
            <a:p>
              <a:endParaRPr lang="en-US" sz="2000"/>
            </a:p>
          </p:txBody>
        </p:sp>
        <p:sp>
          <p:nvSpPr>
            <p:cNvPr id="24" name="Freeform: Shape 23">
              <a:extLst>
                <a:ext uri="{FF2B5EF4-FFF2-40B4-BE49-F238E27FC236}">
                  <a16:creationId xmlns:a16="http://schemas.microsoft.com/office/drawing/2014/main" id="{12959AAA-E810-0EE1-C249-433635584A8E}"/>
                </a:ext>
              </a:extLst>
            </p:cNvPr>
            <p:cNvSpPr/>
            <p:nvPr/>
          </p:nvSpPr>
          <p:spPr>
            <a:xfrm>
              <a:off x="3005045" y="3283017"/>
              <a:ext cx="119527" cy="64846"/>
            </a:xfrm>
            <a:custGeom>
              <a:avLst/>
              <a:gdLst>
                <a:gd name="connsiteX0" fmla="*/ 119527 w 119527"/>
                <a:gd name="connsiteY0" fmla="*/ 56542 h 64846"/>
                <a:gd name="connsiteX1" fmla="*/ 526 w 119527"/>
                <a:gd name="connsiteY1" fmla="*/ 24458 h 64846"/>
                <a:gd name="connsiteX2" fmla="*/ 0 w 119527"/>
                <a:gd name="connsiteY2" fmla="*/ 5654 h 64846"/>
                <a:gd name="connsiteX3" fmla="*/ 6706 w 119527"/>
                <a:gd name="connsiteY3" fmla="*/ 0 h 64846"/>
                <a:gd name="connsiteX4" fmla="*/ 118870 w 119527"/>
                <a:gd name="connsiteY4" fmla="*/ 17226 h 64846"/>
                <a:gd name="connsiteX5" fmla="*/ 119527 w 119527"/>
                <a:gd name="connsiteY5" fmla="*/ 56410 h 6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527" h="64846">
                  <a:moveTo>
                    <a:pt x="119527" y="56542"/>
                  </a:moveTo>
                  <a:cubicBezTo>
                    <a:pt x="38002" y="78501"/>
                    <a:pt x="13412" y="53123"/>
                    <a:pt x="526" y="24458"/>
                  </a:cubicBezTo>
                  <a:cubicBezTo>
                    <a:pt x="526" y="13544"/>
                    <a:pt x="0" y="5654"/>
                    <a:pt x="0" y="5654"/>
                  </a:cubicBezTo>
                  <a:lnTo>
                    <a:pt x="6706" y="0"/>
                  </a:lnTo>
                  <a:lnTo>
                    <a:pt x="118870" y="17226"/>
                  </a:lnTo>
                  <a:cubicBezTo>
                    <a:pt x="118870" y="17226"/>
                    <a:pt x="114531" y="38659"/>
                    <a:pt x="119527" y="56410"/>
                  </a:cubicBezTo>
                  <a:close/>
                </a:path>
              </a:pathLst>
            </a:custGeom>
            <a:solidFill>
              <a:srgbClr val="E0855C"/>
            </a:solidFill>
            <a:ln w="13135" cap="flat">
              <a:noFill/>
              <a:prstDash val="solid"/>
              <a:miter/>
            </a:ln>
          </p:spPr>
          <p:txBody>
            <a:bodyPr rtlCol="0" anchor="ctr"/>
            <a:lstStyle/>
            <a:p>
              <a:endParaRPr lang="en-US" sz="2000"/>
            </a:p>
          </p:txBody>
        </p:sp>
        <p:sp>
          <p:nvSpPr>
            <p:cNvPr id="25" name="Freeform: Shape 24">
              <a:extLst>
                <a:ext uri="{FF2B5EF4-FFF2-40B4-BE49-F238E27FC236}">
                  <a16:creationId xmlns:a16="http://schemas.microsoft.com/office/drawing/2014/main" id="{37BB5B8C-32A8-49FE-DDFC-F6054B323D76}"/>
                </a:ext>
              </a:extLst>
            </p:cNvPr>
            <p:cNvSpPr/>
            <p:nvPr/>
          </p:nvSpPr>
          <p:spPr>
            <a:xfrm>
              <a:off x="2914734" y="3019485"/>
              <a:ext cx="247075" cy="244693"/>
            </a:xfrm>
            <a:custGeom>
              <a:avLst/>
              <a:gdLst>
                <a:gd name="connsiteX0" fmla="*/ 214835 w 247075"/>
                <a:gd name="connsiteY0" fmla="*/ 200152 h 244693"/>
                <a:gd name="connsiteX1" fmla="*/ 235480 w 247075"/>
                <a:gd name="connsiteY1" fmla="*/ 70237 h 244693"/>
                <a:gd name="connsiteX2" fmla="*/ 221673 w 247075"/>
                <a:gd name="connsiteY2" fmla="*/ 26449 h 244693"/>
                <a:gd name="connsiteX3" fmla="*/ 173546 w 247075"/>
                <a:gd name="connsiteY3" fmla="*/ 677 h 244693"/>
                <a:gd name="connsiteX4" fmla="*/ 112402 w 247075"/>
                <a:gd name="connsiteY4" fmla="*/ 16324 h 244693"/>
                <a:gd name="connsiteX5" fmla="*/ 78740 w 247075"/>
                <a:gd name="connsiteY5" fmla="*/ 62610 h 244693"/>
                <a:gd name="connsiteX6" fmla="*/ 5104 w 247075"/>
                <a:gd name="connsiteY6" fmla="*/ 120204 h 244693"/>
                <a:gd name="connsiteX7" fmla="*/ 370 w 247075"/>
                <a:gd name="connsiteY7" fmla="*/ 155050 h 244693"/>
                <a:gd name="connsiteX8" fmla="*/ 82553 w 247075"/>
                <a:gd name="connsiteY8" fmla="*/ 244597 h 244693"/>
                <a:gd name="connsiteX9" fmla="*/ 177754 w 247075"/>
                <a:gd name="connsiteY9" fmla="*/ 223558 h 244693"/>
                <a:gd name="connsiteX10" fmla="*/ 198267 w 247075"/>
                <a:gd name="connsiteY10" fmla="*/ 215011 h 244693"/>
                <a:gd name="connsiteX11" fmla="*/ 214835 w 247075"/>
                <a:gd name="connsiteY11" fmla="*/ 200283 h 244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7075" h="244693">
                  <a:moveTo>
                    <a:pt x="214835" y="200152"/>
                  </a:moveTo>
                  <a:cubicBezTo>
                    <a:pt x="266644" y="176352"/>
                    <a:pt x="242054" y="112446"/>
                    <a:pt x="235480" y="70237"/>
                  </a:cubicBezTo>
                  <a:cubicBezTo>
                    <a:pt x="233113" y="54983"/>
                    <a:pt x="230615" y="39073"/>
                    <a:pt x="221673" y="26449"/>
                  </a:cubicBezTo>
                  <a:cubicBezTo>
                    <a:pt x="210891" y="11196"/>
                    <a:pt x="192087" y="3044"/>
                    <a:pt x="173546" y="677"/>
                  </a:cubicBezTo>
                  <a:cubicBezTo>
                    <a:pt x="153033" y="-1953"/>
                    <a:pt x="128576" y="3044"/>
                    <a:pt x="112402" y="16324"/>
                  </a:cubicBezTo>
                  <a:cubicBezTo>
                    <a:pt x="97543" y="28553"/>
                    <a:pt x="91758" y="48672"/>
                    <a:pt x="78740" y="62610"/>
                  </a:cubicBezTo>
                  <a:cubicBezTo>
                    <a:pt x="57306" y="85753"/>
                    <a:pt x="18647" y="91670"/>
                    <a:pt x="5104" y="120204"/>
                  </a:cubicBezTo>
                  <a:cubicBezTo>
                    <a:pt x="-25" y="130855"/>
                    <a:pt x="-551" y="143215"/>
                    <a:pt x="370" y="155050"/>
                  </a:cubicBezTo>
                  <a:cubicBezTo>
                    <a:pt x="3789" y="201072"/>
                    <a:pt x="30876" y="247095"/>
                    <a:pt x="82553" y="244597"/>
                  </a:cubicBezTo>
                  <a:cubicBezTo>
                    <a:pt x="115163" y="243019"/>
                    <a:pt x="146590" y="233288"/>
                    <a:pt x="177754" y="223558"/>
                  </a:cubicBezTo>
                  <a:cubicBezTo>
                    <a:pt x="184855" y="221322"/>
                    <a:pt x="191955" y="219087"/>
                    <a:pt x="198267" y="215011"/>
                  </a:cubicBezTo>
                  <a:cubicBezTo>
                    <a:pt x="207340" y="209093"/>
                    <a:pt x="205105" y="204754"/>
                    <a:pt x="214835" y="200283"/>
                  </a:cubicBezTo>
                  <a:close/>
                </a:path>
              </a:pathLst>
            </a:custGeom>
            <a:solidFill>
              <a:schemeClr val="tx1"/>
            </a:solidFill>
            <a:ln w="13135" cap="flat">
              <a:noFill/>
              <a:prstDash val="solid"/>
              <a:miter/>
            </a:ln>
          </p:spPr>
          <p:txBody>
            <a:bodyPr rtlCol="0" anchor="ctr"/>
            <a:lstStyle/>
            <a:p>
              <a:endParaRPr lang="en-US" sz="2000" dirty="0"/>
            </a:p>
          </p:txBody>
        </p:sp>
        <p:sp>
          <p:nvSpPr>
            <p:cNvPr id="26" name="Freeform: Shape 25">
              <a:extLst>
                <a:ext uri="{FF2B5EF4-FFF2-40B4-BE49-F238E27FC236}">
                  <a16:creationId xmlns:a16="http://schemas.microsoft.com/office/drawing/2014/main" id="{DDF78735-1B1B-F5B1-1C01-97EADEFB8A3E}"/>
                </a:ext>
              </a:extLst>
            </p:cNvPr>
            <p:cNvSpPr/>
            <p:nvPr/>
          </p:nvSpPr>
          <p:spPr>
            <a:xfrm>
              <a:off x="3147668" y="3155670"/>
              <a:ext cx="45223" cy="78562"/>
            </a:xfrm>
            <a:custGeom>
              <a:avLst/>
              <a:gdLst>
                <a:gd name="connsiteX0" fmla="*/ 48 w 45223"/>
                <a:gd name="connsiteY0" fmla="*/ 13342 h 78562"/>
                <a:gd name="connsiteX1" fmla="*/ 36340 w 45223"/>
                <a:gd name="connsiteY1" fmla="*/ 6767 h 78562"/>
                <a:gd name="connsiteX2" fmla="*/ 11882 w 45223"/>
                <a:gd name="connsiteY2" fmla="*/ 78562 h 78562"/>
                <a:gd name="connsiteX3" fmla="*/ 48 w 45223"/>
                <a:gd name="connsiteY3" fmla="*/ 13210 h 78562"/>
              </a:gdLst>
              <a:ahLst/>
              <a:cxnLst>
                <a:cxn ang="0">
                  <a:pos x="connsiteX0" y="connsiteY0"/>
                </a:cxn>
                <a:cxn ang="0">
                  <a:pos x="connsiteX1" y="connsiteY1"/>
                </a:cxn>
                <a:cxn ang="0">
                  <a:pos x="connsiteX2" y="connsiteY2"/>
                </a:cxn>
                <a:cxn ang="0">
                  <a:pos x="connsiteX3" y="connsiteY3"/>
                </a:cxn>
              </a:cxnLst>
              <a:rect l="l" t="t" r="r" b="b"/>
              <a:pathLst>
                <a:path w="45223" h="78562">
                  <a:moveTo>
                    <a:pt x="48" y="13342"/>
                  </a:moveTo>
                  <a:cubicBezTo>
                    <a:pt x="48" y="13342"/>
                    <a:pt x="14249" y="-11642"/>
                    <a:pt x="36340" y="6767"/>
                  </a:cubicBezTo>
                  <a:cubicBezTo>
                    <a:pt x="58431" y="25308"/>
                    <a:pt x="35156" y="72514"/>
                    <a:pt x="11882" y="78562"/>
                  </a:cubicBezTo>
                  <a:cubicBezTo>
                    <a:pt x="11882" y="78562"/>
                    <a:pt x="-873" y="23072"/>
                    <a:pt x="48" y="13210"/>
                  </a:cubicBezTo>
                  <a:close/>
                </a:path>
              </a:pathLst>
            </a:custGeom>
            <a:solidFill>
              <a:srgbClr val="E0855C"/>
            </a:solidFill>
            <a:ln w="13135" cap="flat">
              <a:noFill/>
              <a:prstDash val="solid"/>
              <a:miter/>
            </a:ln>
          </p:spPr>
          <p:txBody>
            <a:bodyPr rtlCol="0" anchor="ctr"/>
            <a:lstStyle/>
            <a:p>
              <a:endParaRPr lang="en-US" sz="2000"/>
            </a:p>
          </p:txBody>
        </p:sp>
        <p:sp>
          <p:nvSpPr>
            <p:cNvPr id="27" name="Freeform: Shape 26">
              <a:extLst>
                <a:ext uri="{FF2B5EF4-FFF2-40B4-BE49-F238E27FC236}">
                  <a16:creationId xmlns:a16="http://schemas.microsoft.com/office/drawing/2014/main" id="{B2CE9DDA-EFEA-7E71-B436-34192B4C3692}"/>
                </a:ext>
              </a:extLst>
            </p:cNvPr>
            <p:cNvSpPr/>
            <p:nvPr/>
          </p:nvSpPr>
          <p:spPr>
            <a:xfrm>
              <a:off x="2966302" y="3094085"/>
              <a:ext cx="202597" cy="242006"/>
            </a:xfrm>
            <a:custGeom>
              <a:avLst/>
              <a:gdLst>
                <a:gd name="connsiteX0" fmla="*/ 163662 w 202597"/>
                <a:gd name="connsiteY0" fmla="*/ 11679 h 242006"/>
                <a:gd name="connsiteX1" fmla="*/ 195352 w 202597"/>
                <a:gd name="connsiteY1" fmla="*/ 94782 h 242006"/>
                <a:gd name="connsiteX2" fmla="*/ 145384 w 202597"/>
                <a:gd name="connsiteY2" fmla="*/ 236795 h 242006"/>
                <a:gd name="connsiteX3" fmla="*/ 18493 w 202597"/>
                <a:gd name="connsiteY3" fmla="*/ 155795 h 242006"/>
                <a:gd name="connsiteX4" fmla="*/ 5081 w 202597"/>
                <a:gd name="connsiteY4" fmla="*/ 52047 h 242006"/>
                <a:gd name="connsiteX5" fmla="*/ 163794 w 202597"/>
                <a:gd name="connsiteY5" fmla="*/ 11679 h 24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597" h="242006">
                  <a:moveTo>
                    <a:pt x="163662" y="11679"/>
                  </a:moveTo>
                  <a:cubicBezTo>
                    <a:pt x="177995" y="22067"/>
                    <a:pt x="188646" y="63881"/>
                    <a:pt x="195352" y="94782"/>
                  </a:cubicBezTo>
                  <a:cubicBezTo>
                    <a:pt x="215339" y="188406"/>
                    <a:pt x="192459" y="222857"/>
                    <a:pt x="145384" y="236795"/>
                  </a:cubicBezTo>
                  <a:cubicBezTo>
                    <a:pt x="98178" y="250602"/>
                    <a:pt x="44529" y="241266"/>
                    <a:pt x="18493" y="155795"/>
                  </a:cubicBezTo>
                  <a:cubicBezTo>
                    <a:pt x="5476" y="113060"/>
                    <a:pt x="-7411" y="73743"/>
                    <a:pt x="5081" y="52047"/>
                  </a:cubicBezTo>
                  <a:cubicBezTo>
                    <a:pt x="23622" y="19700"/>
                    <a:pt x="119875" y="-20143"/>
                    <a:pt x="163794" y="11679"/>
                  </a:cubicBezTo>
                  <a:close/>
                </a:path>
              </a:pathLst>
            </a:custGeom>
            <a:solidFill>
              <a:srgbClr val="F5A784"/>
            </a:solidFill>
            <a:ln w="13135" cap="flat">
              <a:noFill/>
              <a:prstDash val="solid"/>
              <a:miter/>
            </a:ln>
          </p:spPr>
          <p:txBody>
            <a:bodyPr rtlCol="0" anchor="ctr"/>
            <a:lstStyle/>
            <a:p>
              <a:endParaRPr lang="en-US" sz="2000"/>
            </a:p>
          </p:txBody>
        </p:sp>
        <p:sp>
          <p:nvSpPr>
            <p:cNvPr id="28" name="Freeform: Shape 27">
              <a:extLst>
                <a:ext uri="{FF2B5EF4-FFF2-40B4-BE49-F238E27FC236}">
                  <a16:creationId xmlns:a16="http://schemas.microsoft.com/office/drawing/2014/main" id="{A12FC22A-8C22-0958-13A2-149F478353E2}"/>
                </a:ext>
              </a:extLst>
            </p:cNvPr>
            <p:cNvSpPr/>
            <p:nvPr/>
          </p:nvSpPr>
          <p:spPr>
            <a:xfrm>
              <a:off x="2942782" y="3215934"/>
              <a:ext cx="62263" cy="74367"/>
            </a:xfrm>
            <a:custGeom>
              <a:avLst/>
              <a:gdLst>
                <a:gd name="connsiteX0" fmla="*/ 46221 w 62263"/>
                <a:gd name="connsiteY0" fmla="*/ 20140 h 74367"/>
                <a:gd name="connsiteX1" fmla="*/ 4932 w 62263"/>
                <a:gd name="connsiteY1" fmla="*/ 8700 h 74367"/>
                <a:gd name="connsiteX2" fmla="*/ 62263 w 62263"/>
                <a:gd name="connsiteY2" fmla="*/ 72869 h 74367"/>
                <a:gd name="connsiteX3" fmla="*/ 46221 w 62263"/>
                <a:gd name="connsiteY3" fmla="*/ 20271 h 74367"/>
              </a:gdLst>
              <a:ahLst/>
              <a:cxnLst>
                <a:cxn ang="0">
                  <a:pos x="connsiteX0" y="connsiteY0"/>
                </a:cxn>
                <a:cxn ang="0">
                  <a:pos x="connsiteX1" y="connsiteY1"/>
                </a:cxn>
                <a:cxn ang="0">
                  <a:pos x="connsiteX2" y="connsiteY2"/>
                </a:cxn>
                <a:cxn ang="0">
                  <a:pos x="connsiteX3" y="connsiteY3"/>
                </a:cxn>
              </a:cxnLst>
              <a:rect l="l" t="t" r="r" b="b"/>
              <a:pathLst>
                <a:path w="62263" h="74367">
                  <a:moveTo>
                    <a:pt x="46221" y="20140"/>
                  </a:moveTo>
                  <a:cubicBezTo>
                    <a:pt x="46221" y="20140"/>
                    <a:pt x="24393" y="-16152"/>
                    <a:pt x="4932" y="8700"/>
                  </a:cubicBezTo>
                  <a:cubicBezTo>
                    <a:pt x="-14529" y="33552"/>
                    <a:pt x="27549" y="83651"/>
                    <a:pt x="62263" y="72869"/>
                  </a:cubicBezTo>
                  <a:cubicBezTo>
                    <a:pt x="62263" y="72869"/>
                    <a:pt x="59897" y="31448"/>
                    <a:pt x="46221" y="20271"/>
                  </a:cubicBezTo>
                  <a:close/>
                </a:path>
              </a:pathLst>
            </a:custGeom>
            <a:solidFill>
              <a:srgbClr val="F5A784"/>
            </a:solidFill>
            <a:ln w="13135" cap="flat">
              <a:noFill/>
              <a:prstDash val="solid"/>
              <a:miter/>
            </a:ln>
          </p:spPr>
          <p:txBody>
            <a:bodyPr rtlCol="0" anchor="ctr"/>
            <a:lstStyle/>
            <a:p>
              <a:endParaRPr lang="en-US" sz="2000"/>
            </a:p>
          </p:txBody>
        </p:sp>
        <p:sp>
          <p:nvSpPr>
            <p:cNvPr id="29" name="Freeform: Shape 28">
              <a:extLst>
                <a:ext uri="{FF2B5EF4-FFF2-40B4-BE49-F238E27FC236}">
                  <a16:creationId xmlns:a16="http://schemas.microsoft.com/office/drawing/2014/main" id="{B58D5661-EE8F-B4EB-257F-CF9A63A922C3}"/>
                </a:ext>
              </a:extLst>
            </p:cNvPr>
            <p:cNvSpPr/>
            <p:nvPr/>
          </p:nvSpPr>
          <p:spPr>
            <a:xfrm>
              <a:off x="2960010" y="3240150"/>
              <a:ext cx="30534" cy="20538"/>
            </a:xfrm>
            <a:custGeom>
              <a:avLst/>
              <a:gdLst>
                <a:gd name="connsiteX0" fmla="*/ 1774 w 30534"/>
                <a:gd name="connsiteY0" fmla="*/ 263 h 20538"/>
                <a:gd name="connsiteX1" fmla="*/ 17553 w 30534"/>
                <a:gd name="connsiteY1" fmla="*/ 6969 h 20538"/>
                <a:gd name="connsiteX2" fmla="*/ 30308 w 30534"/>
                <a:gd name="connsiteY2" fmla="*/ 18278 h 20538"/>
                <a:gd name="connsiteX3" fmla="*/ 27941 w 30534"/>
                <a:gd name="connsiteY3" fmla="*/ 20250 h 20538"/>
                <a:gd name="connsiteX4" fmla="*/ 18079 w 30534"/>
                <a:gd name="connsiteY4" fmla="*/ 12492 h 20538"/>
                <a:gd name="connsiteX5" fmla="*/ 12294 w 30534"/>
                <a:gd name="connsiteY5" fmla="*/ 19066 h 20538"/>
                <a:gd name="connsiteX6" fmla="*/ 8875 w 30534"/>
                <a:gd name="connsiteY6" fmla="*/ 15911 h 20538"/>
                <a:gd name="connsiteX7" fmla="*/ 13477 w 30534"/>
                <a:gd name="connsiteY7" fmla="*/ 9468 h 20538"/>
                <a:gd name="connsiteX8" fmla="*/ 722 w 30534"/>
                <a:gd name="connsiteY8" fmla="*/ 3024 h 20538"/>
                <a:gd name="connsiteX9" fmla="*/ 1774 w 30534"/>
                <a:gd name="connsiteY9" fmla="*/ 0 h 2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534" h="20538">
                  <a:moveTo>
                    <a:pt x="1774" y="263"/>
                  </a:moveTo>
                  <a:cubicBezTo>
                    <a:pt x="7034" y="263"/>
                    <a:pt x="13214" y="4076"/>
                    <a:pt x="17553" y="6969"/>
                  </a:cubicBezTo>
                  <a:cubicBezTo>
                    <a:pt x="22156" y="9862"/>
                    <a:pt x="27415" y="13544"/>
                    <a:pt x="30308" y="18278"/>
                  </a:cubicBezTo>
                  <a:cubicBezTo>
                    <a:pt x="31229" y="19724"/>
                    <a:pt x="29125" y="21170"/>
                    <a:pt x="27941" y="20250"/>
                  </a:cubicBezTo>
                  <a:cubicBezTo>
                    <a:pt x="24391" y="18015"/>
                    <a:pt x="21367" y="15122"/>
                    <a:pt x="18079" y="12492"/>
                  </a:cubicBezTo>
                  <a:cubicBezTo>
                    <a:pt x="16501" y="14990"/>
                    <a:pt x="14792" y="17620"/>
                    <a:pt x="12294" y="19066"/>
                  </a:cubicBezTo>
                  <a:cubicBezTo>
                    <a:pt x="10321" y="20250"/>
                    <a:pt x="8217" y="17883"/>
                    <a:pt x="8875" y="15911"/>
                  </a:cubicBezTo>
                  <a:cubicBezTo>
                    <a:pt x="9664" y="13412"/>
                    <a:pt x="11636" y="11440"/>
                    <a:pt x="13477" y="9468"/>
                  </a:cubicBezTo>
                  <a:cubicBezTo>
                    <a:pt x="9269" y="7232"/>
                    <a:pt x="4404" y="5917"/>
                    <a:pt x="722" y="3024"/>
                  </a:cubicBezTo>
                  <a:cubicBezTo>
                    <a:pt x="-724" y="1972"/>
                    <a:pt x="196" y="0"/>
                    <a:pt x="1774" y="0"/>
                  </a:cubicBezTo>
                  <a:close/>
                </a:path>
              </a:pathLst>
            </a:custGeom>
            <a:solidFill>
              <a:srgbClr val="E0855C"/>
            </a:solidFill>
            <a:ln w="13135" cap="flat">
              <a:noFill/>
              <a:prstDash val="solid"/>
              <a:miter/>
            </a:ln>
          </p:spPr>
          <p:txBody>
            <a:bodyPr rtlCol="0" anchor="ctr"/>
            <a:lstStyle/>
            <a:p>
              <a:endParaRPr lang="en-US" sz="2000"/>
            </a:p>
          </p:txBody>
        </p:sp>
        <p:sp>
          <p:nvSpPr>
            <p:cNvPr id="30" name="Freeform: Shape 29">
              <a:extLst>
                <a:ext uri="{FF2B5EF4-FFF2-40B4-BE49-F238E27FC236}">
                  <a16:creationId xmlns:a16="http://schemas.microsoft.com/office/drawing/2014/main" id="{5F055FE3-6035-E1BB-8936-0D0BB97A1957}"/>
                </a:ext>
              </a:extLst>
            </p:cNvPr>
            <p:cNvSpPr/>
            <p:nvPr/>
          </p:nvSpPr>
          <p:spPr>
            <a:xfrm>
              <a:off x="3108890" y="3165210"/>
              <a:ext cx="13495" cy="22921"/>
            </a:xfrm>
            <a:custGeom>
              <a:avLst/>
              <a:gdLst>
                <a:gd name="connsiteX0" fmla="*/ 7662 w 13495"/>
                <a:gd name="connsiteY0" fmla="*/ 22869 h 22921"/>
                <a:gd name="connsiteX1" fmla="*/ 12527 w 13495"/>
                <a:gd name="connsiteY1" fmla="*/ 10246 h 22921"/>
                <a:gd name="connsiteX2" fmla="*/ 3585 w 13495"/>
                <a:gd name="connsiteY2" fmla="*/ 252 h 22921"/>
                <a:gd name="connsiteX3" fmla="*/ 824 w 13495"/>
                <a:gd name="connsiteY3" fmla="*/ 12481 h 22921"/>
                <a:gd name="connsiteX4" fmla="*/ 7662 w 13495"/>
                <a:gd name="connsiteY4" fmla="*/ 22869 h 2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95" h="22921">
                  <a:moveTo>
                    <a:pt x="7662" y="22869"/>
                  </a:moveTo>
                  <a:cubicBezTo>
                    <a:pt x="7662" y="22869"/>
                    <a:pt x="16340" y="24447"/>
                    <a:pt x="12527" y="10246"/>
                  </a:cubicBezTo>
                  <a:cubicBezTo>
                    <a:pt x="9108" y="-2509"/>
                    <a:pt x="3585" y="252"/>
                    <a:pt x="3585" y="252"/>
                  </a:cubicBezTo>
                  <a:cubicBezTo>
                    <a:pt x="3585" y="252"/>
                    <a:pt x="-2069" y="1173"/>
                    <a:pt x="824" y="12481"/>
                  </a:cubicBezTo>
                  <a:cubicBezTo>
                    <a:pt x="3717" y="23658"/>
                    <a:pt x="7662" y="22869"/>
                    <a:pt x="7662" y="22869"/>
                  </a:cubicBezTo>
                  <a:close/>
                </a:path>
              </a:pathLst>
            </a:custGeom>
            <a:solidFill>
              <a:schemeClr val="tx1"/>
            </a:solidFill>
            <a:ln w="13135" cap="flat">
              <a:noFill/>
              <a:prstDash val="solid"/>
              <a:miter/>
            </a:ln>
          </p:spPr>
          <p:txBody>
            <a:bodyPr rtlCol="0" anchor="ctr"/>
            <a:lstStyle/>
            <a:p>
              <a:endParaRPr lang="en-US" sz="2000"/>
            </a:p>
          </p:txBody>
        </p:sp>
        <p:sp>
          <p:nvSpPr>
            <p:cNvPr id="31" name="Freeform: Shape 30">
              <a:extLst>
                <a:ext uri="{FF2B5EF4-FFF2-40B4-BE49-F238E27FC236}">
                  <a16:creationId xmlns:a16="http://schemas.microsoft.com/office/drawing/2014/main" id="{63F9EDC7-A816-D8EE-7E29-89C26FACA611}"/>
                </a:ext>
              </a:extLst>
            </p:cNvPr>
            <p:cNvSpPr/>
            <p:nvPr/>
          </p:nvSpPr>
          <p:spPr>
            <a:xfrm>
              <a:off x="3029599" y="3186249"/>
              <a:ext cx="13495" cy="22921"/>
            </a:xfrm>
            <a:custGeom>
              <a:avLst/>
              <a:gdLst>
                <a:gd name="connsiteX0" fmla="*/ 7662 w 13495"/>
                <a:gd name="connsiteY0" fmla="*/ 22869 h 22921"/>
                <a:gd name="connsiteX1" fmla="*/ 12527 w 13495"/>
                <a:gd name="connsiteY1" fmla="*/ 10246 h 22921"/>
                <a:gd name="connsiteX2" fmla="*/ 3585 w 13495"/>
                <a:gd name="connsiteY2" fmla="*/ 252 h 22921"/>
                <a:gd name="connsiteX3" fmla="*/ 824 w 13495"/>
                <a:gd name="connsiteY3" fmla="*/ 12481 h 22921"/>
                <a:gd name="connsiteX4" fmla="*/ 7662 w 13495"/>
                <a:gd name="connsiteY4" fmla="*/ 22869 h 2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95" h="22921">
                  <a:moveTo>
                    <a:pt x="7662" y="22869"/>
                  </a:moveTo>
                  <a:cubicBezTo>
                    <a:pt x="7662" y="22869"/>
                    <a:pt x="16340" y="24447"/>
                    <a:pt x="12527" y="10246"/>
                  </a:cubicBezTo>
                  <a:cubicBezTo>
                    <a:pt x="9108" y="-2509"/>
                    <a:pt x="3585" y="252"/>
                    <a:pt x="3585" y="252"/>
                  </a:cubicBezTo>
                  <a:cubicBezTo>
                    <a:pt x="3585" y="252"/>
                    <a:pt x="-2069" y="1173"/>
                    <a:pt x="824" y="12481"/>
                  </a:cubicBezTo>
                  <a:cubicBezTo>
                    <a:pt x="3717" y="23658"/>
                    <a:pt x="7662" y="22869"/>
                    <a:pt x="7662" y="22869"/>
                  </a:cubicBezTo>
                  <a:close/>
                </a:path>
              </a:pathLst>
            </a:custGeom>
            <a:solidFill>
              <a:schemeClr val="tx1"/>
            </a:solidFill>
            <a:ln w="13135" cap="flat">
              <a:noFill/>
              <a:prstDash val="solid"/>
              <a:miter/>
            </a:ln>
          </p:spPr>
          <p:txBody>
            <a:bodyPr rtlCol="0" anchor="ctr"/>
            <a:lstStyle/>
            <a:p>
              <a:endParaRPr lang="en-US" sz="2000"/>
            </a:p>
          </p:txBody>
        </p:sp>
        <p:sp>
          <p:nvSpPr>
            <p:cNvPr id="32" name="Freeform: Shape 31">
              <a:extLst>
                <a:ext uri="{FF2B5EF4-FFF2-40B4-BE49-F238E27FC236}">
                  <a16:creationId xmlns:a16="http://schemas.microsoft.com/office/drawing/2014/main" id="{64CD822C-FA9F-97D5-AB5B-38596441B0F6}"/>
                </a:ext>
              </a:extLst>
            </p:cNvPr>
            <p:cNvSpPr/>
            <p:nvPr/>
          </p:nvSpPr>
          <p:spPr>
            <a:xfrm>
              <a:off x="3076803" y="3167425"/>
              <a:ext cx="33224" cy="75387"/>
            </a:xfrm>
            <a:custGeom>
              <a:avLst/>
              <a:gdLst>
                <a:gd name="connsiteX0" fmla="*/ 12924 w 33224"/>
                <a:gd name="connsiteY0" fmla="*/ 71805 h 75387"/>
                <a:gd name="connsiteX1" fmla="*/ 27914 w 33224"/>
                <a:gd name="connsiteY1" fmla="*/ 66413 h 75387"/>
                <a:gd name="connsiteX2" fmla="*/ 16606 w 33224"/>
                <a:gd name="connsiteY2" fmla="*/ 38142 h 75387"/>
                <a:gd name="connsiteX3" fmla="*/ 38 w 33224"/>
                <a:gd name="connsiteY3" fmla="*/ 930 h 75387"/>
                <a:gd name="connsiteX4" fmla="*/ 1353 w 33224"/>
                <a:gd name="connsiteY4" fmla="*/ 272 h 75387"/>
                <a:gd name="connsiteX5" fmla="*/ 33043 w 33224"/>
                <a:gd name="connsiteY5" fmla="*/ 67991 h 75387"/>
                <a:gd name="connsiteX6" fmla="*/ 31596 w 33224"/>
                <a:gd name="connsiteY6" fmla="*/ 70884 h 75387"/>
                <a:gd name="connsiteX7" fmla="*/ 13845 w 33224"/>
                <a:gd name="connsiteY7" fmla="*/ 75355 h 75387"/>
                <a:gd name="connsiteX8" fmla="*/ 12661 w 33224"/>
                <a:gd name="connsiteY8" fmla="*/ 71805 h 75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24" h="75387">
                  <a:moveTo>
                    <a:pt x="12924" y="71805"/>
                  </a:moveTo>
                  <a:cubicBezTo>
                    <a:pt x="17000" y="70490"/>
                    <a:pt x="26862" y="71147"/>
                    <a:pt x="27914" y="66413"/>
                  </a:cubicBezTo>
                  <a:cubicBezTo>
                    <a:pt x="28835" y="62469"/>
                    <a:pt x="18315" y="41693"/>
                    <a:pt x="16606" y="38142"/>
                  </a:cubicBezTo>
                  <a:cubicBezTo>
                    <a:pt x="10820" y="25256"/>
                    <a:pt x="5560" y="16709"/>
                    <a:pt x="38" y="930"/>
                  </a:cubicBezTo>
                  <a:cubicBezTo>
                    <a:pt x="-225" y="272"/>
                    <a:pt x="958" y="-385"/>
                    <a:pt x="1353" y="272"/>
                  </a:cubicBezTo>
                  <a:cubicBezTo>
                    <a:pt x="14765" y="20128"/>
                    <a:pt x="23181" y="46163"/>
                    <a:pt x="33043" y="67991"/>
                  </a:cubicBezTo>
                  <a:cubicBezTo>
                    <a:pt x="33569" y="69175"/>
                    <a:pt x="32911" y="70753"/>
                    <a:pt x="31596" y="70884"/>
                  </a:cubicBezTo>
                  <a:cubicBezTo>
                    <a:pt x="25547" y="71936"/>
                    <a:pt x="19893" y="74172"/>
                    <a:pt x="13845" y="75355"/>
                  </a:cubicBezTo>
                  <a:cubicBezTo>
                    <a:pt x="11872" y="75749"/>
                    <a:pt x="10689" y="72462"/>
                    <a:pt x="12661" y="71805"/>
                  </a:cubicBezTo>
                  <a:close/>
                </a:path>
              </a:pathLst>
            </a:custGeom>
            <a:solidFill>
              <a:srgbClr val="E0855C"/>
            </a:solidFill>
            <a:ln w="13135" cap="flat">
              <a:noFill/>
              <a:prstDash val="solid"/>
              <a:miter/>
            </a:ln>
          </p:spPr>
          <p:txBody>
            <a:bodyPr rtlCol="0" anchor="ctr"/>
            <a:lstStyle/>
            <a:p>
              <a:endParaRPr lang="en-US" sz="2000"/>
            </a:p>
          </p:txBody>
        </p:sp>
        <p:sp>
          <p:nvSpPr>
            <p:cNvPr id="33" name="Freeform: Shape 32">
              <a:extLst>
                <a:ext uri="{FF2B5EF4-FFF2-40B4-BE49-F238E27FC236}">
                  <a16:creationId xmlns:a16="http://schemas.microsoft.com/office/drawing/2014/main" id="{8A1763D3-76AB-B520-F752-7D0635FBAF11}"/>
                </a:ext>
              </a:extLst>
            </p:cNvPr>
            <p:cNvSpPr/>
            <p:nvPr/>
          </p:nvSpPr>
          <p:spPr>
            <a:xfrm>
              <a:off x="3098926" y="3141429"/>
              <a:ext cx="22656" cy="9050"/>
            </a:xfrm>
            <a:custGeom>
              <a:avLst/>
              <a:gdLst>
                <a:gd name="connsiteX0" fmla="*/ 794 w 22656"/>
                <a:gd name="connsiteY0" fmla="*/ 4440 h 9050"/>
                <a:gd name="connsiteX1" fmla="*/ 22228 w 22656"/>
                <a:gd name="connsiteY1" fmla="*/ 2994 h 9050"/>
                <a:gd name="connsiteX2" fmla="*/ 21176 w 22656"/>
                <a:gd name="connsiteY2" fmla="*/ 6018 h 9050"/>
                <a:gd name="connsiteX3" fmla="*/ 12497 w 22656"/>
                <a:gd name="connsiteY3" fmla="*/ 5755 h 9050"/>
                <a:gd name="connsiteX4" fmla="*/ 3687 w 22656"/>
                <a:gd name="connsiteY4" fmla="*/ 8780 h 9050"/>
                <a:gd name="connsiteX5" fmla="*/ 926 w 22656"/>
                <a:gd name="connsiteY5" fmla="*/ 4572 h 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56" h="9050">
                  <a:moveTo>
                    <a:pt x="794" y="4440"/>
                  </a:moveTo>
                  <a:cubicBezTo>
                    <a:pt x="6054" y="364"/>
                    <a:pt x="16836" y="-2397"/>
                    <a:pt x="22228" y="2994"/>
                  </a:cubicBezTo>
                  <a:cubicBezTo>
                    <a:pt x="23148" y="3914"/>
                    <a:pt x="22491" y="5755"/>
                    <a:pt x="21176" y="6018"/>
                  </a:cubicBezTo>
                  <a:cubicBezTo>
                    <a:pt x="18283" y="6413"/>
                    <a:pt x="15390" y="5492"/>
                    <a:pt x="12497" y="5755"/>
                  </a:cubicBezTo>
                  <a:cubicBezTo>
                    <a:pt x="9341" y="6018"/>
                    <a:pt x="6448" y="7333"/>
                    <a:pt x="3687" y="8780"/>
                  </a:cubicBezTo>
                  <a:cubicBezTo>
                    <a:pt x="1189" y="10095"/>
                    <a:pt x="-1441" y="6281"/>
                    <a:pt x="926" y="4572"/>
                  </a:cubicBezTo>
                  <a:close/>
                </a:path>
              </a:pathLst>
            </a:custGeom>
            <a:solidFill>
              <a:schemeClr val="tx1"/>
            </a:solidFill>
            <a:ln w="13135" cap="flat">
              <a:noFill/>
              <a:prstDash val="solid"/>
              <a:miter/>
            </a:ln>
          </p:spPr>
          <p:txBody>
            <a:bodyPr rtlCol="0" anchor="ctr"/>
            <a:lstStyle/>
            <a:p>
              <a:endParaRPr lang="en-US" sz="2000"/>
            </a:p>
          </p:txBody>
        </p:sp>
        <p:sp>
          <p:nvSpPr>
            <p:cNvPr id="34" name="Freeform: Shape 33">
              <a:extLst>
                <a:ext uri="{FF2B5EF4-FFF2-40B4-BE49-F238E27FC236}">
                  <a16:creationId xmlns:a16="http://schemas.microsoft.com/office/drawing/2014/main" id="{FADCCE8D-7013-13E5-9FAC-422402E0095C}"/>
                </a:ext>
              </a:extLst>
            </p:cNvPr>
            <p:cNvSpPr/>
            <p:nvPr/>
          </p:nvSpPr>
          <p:spPr>
            <a:xfrm>
              <a:off x="3018436" y="3164735"/>
              <a:ext cx="24311" cy="12519"/>
            </a:xfrm>
            <a:custGeom>
              <a:avLst/>
              <a:gdLst>
                <a:gd name="connsiteX0" fmla="*/ 21 w 24311"/>
                <a:gd name="connsiteY0" fmla="*/ 9931 h 12519"/>
                <a:gd name="connsiteX1" fmla="*/ 23296 w 24311"/>
                <a:gd name="connsiteY1" fmla="*/ 1647 h 12519"/>
                <a:gd name="connsiteX2" fmla="*/ 23033 w 24311"/>
                <a:gd name="connsiteY2" fmla="*/ 5724 h 12519"/>
                <a:gd name="connsiteX3" fmla="*/ 11856 w 24311"/>
                <a:gd name="connsiteY3" fmla="*/ 7827 h 12519"/>
                <a:gd name="connsiteX4" fmla="*/ 3440 w 24311"/>
                <a:gd name="connsiteY4" fmla="*/ 12298 h 12519"/>
                <a:gd name="connsiteX5" fmla="*/ 21 w 24311"/>
                <a:gd name="connsiteY5" fmla="*/ 9931 h 12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11" h="12519">
                  <a:moveTo>
                    <a:pt x="21" y="9931"/>
                  </a:moveTo>
                  <a:cubicBezTo>
                    <a:pt x="1862" y="990"/>
                    <a:pt x="16195" y="-2297"/>
                    <a:pt x="23296" y="1647"/>
                  </a:cubicBezTo>
                  <a:cubicBezTo>
                    <a:pt x="24873" y="2568"/>
                    <a:pt x="24479" y="4935"/>
                    <a:pt x="23033" y="5724"/>
                  </a:cubicBezTo>
                  <a:cubicBezTo>
                    <a:pt x="19614" y="7433"/>
                    <a:pt x="15537" y="6775"/>
                    <a:pt x="11856" y="7827"/>
                  </a:cubicBezTo>
                  <a:cubicBezTo>
                    <a:pt x="8568" y="8748"/>
                    <a:pt x="6333" y="10589"/>
                    <a:pt x="3440" y="12298"/>
                  </a:cubicBezTo>
                  <a:cubicBezTo>
                    <a:pt x="1994" y="13087"/>
                    <a:pt x="-242" y="11641"/>
                    <a:pt x="21" y="9931"/>
                  </a:cubicBezTo>
                  <a:close/>
                </a:path>
              </a:pathLst>
            </a:custGeom>
            <a:solidFill>
              <a:schemeClr val="tx1"/>
            </a:solidFill>
            <a:ln w="13135" cap="flat">
              <a:noFill/>
              <a:prstDash val="solid"/>
              <a:miter/>
            </a:ln>
          </p:spPr>
          <p:txBody>
            <a:bodyPr rtlCol="0" anchor="ctr"/>
            <a:lstStyle/>
            <a:p>
              <a:endParaRPr lang="en-US" sz="2000"/>
            </a:p>
          </p:txBody>
        </p:sp>
        <p:sp>
          <p:nvSpPr>
            <p:cNvPr id="35" name="Freeform: Shape 34">
              <a:extLst>
                <a:ext uri="{FF2B5EF4-FFF2-40B4-BE49-F238E27FC236}">
                  <a16:creationId xmlns:a16="http://schemas.microsoft.com/office/drawing/2014/main" id="{AFD9326D-F923-8BB4-FECA-8F8EAA3DB37B}"/>
                </a:ext>
              </a:extLst>
            </p:cNvPr>
            <p:cNvSpPr/>
            <p:nvPr/>
          </p:nvSpPr>
          <p:spPr>
            <a:xfrm>
              <a:off x="3073685" y="3252642"/>
              <a:ext cx="57988" cy="30539"/>
            </a:xfrm>
            <a:custGeom>
              <a:avLst/>
              <a:gdLst>
                <a:gd name="connsiteX0" fmla="*/ 57857 w 57988"/>
                <a:gd name="connsiteY0" fmla="*/ 0 h 30539"/>
                <a:gd name="connsiteX1" fmla="*/ 0 w 57988"/>
                <a:gd name="connsiteY1" fmla="*/ 16831 h 30539"/>
                <a:gd name="connsiteX2" fmla="*/ 36687 w 57988"/>
                <a:gd name="connsiteY2" fmla="*/ 29454 h 30539"/>
                <a:gd name="connsiteX3" fmla="*/ 57989 w 57988"/>
                <a:gd name="connsiteY3" fmla="*/ 0 h 30539"/>
              </a:gdLst>
              <a:ahLst/>
              <a:cxnLst>
                <a:cxn ang="0">
                  <a:pos x="connsiteX0" y="connsiteY0"/>
                </a:cxn>
                <a:cxn ang="0">
                  <a:pos x="connsiteX1" y="connsiteY1"/>
                </a:cxn>
                <a:cxn ang="0">
                  <a:pos x="connsiteX2" y="connsiteY2"/>
                </a:cxn>
                <a:cxn ang="0">
                  <a:pos x="connsiteX3" y="connsiteY3"/>
                </a:cxn>
              </a:cxnLst>
              <a:rect l="l" t="t" r="r" b="b"/>
              <a:pathLst>
                <a:path w="57988" h="30539">
                  <a:moveTo>
                    <a:pt x="57857" y="0"/>
                  </a:moveTo>
                  <a:cubicBezTo>
                    <a:pt x="57857" y="0"/>
                    <a:pt x="35109" y="26693"/>
                    <a:pt x="0" y="16831"/>
                  </a:cubicBezTo>
                  <a:cubicBezTo>
                    <a:pt x="0" y="16831"/>
                    <a:pt x="8153" y="35109"/>
                    <a:pt x="36687" y="29454"/>
                  </a:cubicBezTo>
                  <a:cubicBezTo>
                    <a:pt x="55359" y="25641"/>
                    <a:pt x="57989" y="0"/>
                    <a:pt x="57989" y="0"/>
                  </a:cubicBezTo>
                  <a:close/>
                </a:path>
              </a:pathLst>
            </a:custGeom>
            <a:solidFill>
              <a:srgbClr val="FFFFFF"/>
            </a:solidFill>
            <a:ln w="13135" cap="flat">
              <a:noFill/>
              <a:prstDash val="solid"/>
              <a:miter/>
            </a:ln>
          </p:spPr>
          <p:txBody>
            <a:bodyPr rtlCol="0" anchor="ctr"/>
            <a:lstStyle/>
            <a:p>
              <a:endParaRPr lang="en-US" sz="2000"/>
            </a:p>
          </p:txBody>
        </p:sp>
        <p:sp>
          <p:nvSpPr>
            <p:cNvPr id="36" name="Freeform: Shape 35">
              <a:extLst>
                <a:ext uri="{FF2B5EF4-FFF2-40B4-BE49-F238E27FC236}">
                  <a16:creationId xmlns:a16="http://schemas.microsoft.com/office/drawing/2014/main" id="{05EBC82A-3002-7034-1365-98E729358FAD}"/>
                </a:ext>
              </a:extLst>
            </p:cNvPr>
            <p:cNvSpPr/>
            <p:nvPr/>
          </p:nvSpPr>
          <p:spPr>
            <a:xfrm>
              <a:off x="2574651" y="2633808"/>
              <a:ext cx="423429" cy="956150"/>
            </a:xfrm>
            <a:custGeom>
              <a:avLst/>
              <a:gdLst>
                <a:gd name="connsiteX0" fmla="*/ 271814 w 423429"/>
                <a:gd name="connsiteY0" fmla="*/ 921399 h 956150"/>
                <a:gd name="connsiteX1" fmla="*/ 232892 w 423429"/>
                <a:gd name="connsiteY1" fmla="*/ 889447 h 956150"/>
                <a:gd name="connsiteX2" fmla="*/ 17 w 423429"/>
                <a:gd name="connsiteY2" fmla="*/ 364131 h 956150"/>
                <a:gd name="connsiteX3" fmla="*/ 35915 w 423429"/>
                <a:gd name="connsiteY3" fmla="*/ 149535 h 956150"/>
                <a:gd name="connsiteX4" fmla="*/ 42884 w 423429"/>
                <a:gd name="connsiteY4" fmla="*/ 121264 h 956150"/>
                <a:gd name="connsiteX5" fmla="*/ 60373 w 423429"/>
                <a:gd name="connsiteY5" fmla="*/ 56174 h 956150"/>
                <a:gd name="connsiteX6" fmla="*/ 71550 w 423429"/>
                <a:gd name="connsiteY6" fmla="*/ 17384 h 956150"/>
                <a:gd name="connsiteX7" fmla="*/ 148473 w 423429"/>
                <a:gd name="connsiteY7" fmla="*/ 20145 h 956150"/>
                <a:gd name="connsiteX8" fmla="*/ 139400 w 423429"/>
                <a:gd name="connsiteY8" fmla="*/ 82342 h 956150"/>
                <a:gd name="connsiteX9" fmla="*/ 133088 w 423429"/>
                <a:gd name="connsiteY9" fmla="*/ 153085 h 956150"/>
                <a:gd name="connsiteX10" fmla="*/ 119808 w 423429"/>
                <a:gd name="connsiteY10" fmla="*/ 372679 h 956150"/>
                <a:gd name="connsiteX11" fmla="*/ 396469 w 423429"/>
                <a:gd name="connsiteY11" fmla="*/ 738098 h 956150"/>
                <a:gd name="connsiteX12" fmla="*/ 398836 w 423429"/>
                <a:gd name="connsiteY12" fmla="*/ 739807 h 956150"/>
                <a:gd name="connsiteX13" fmla="*/ 271814 w 423429"/>
                <a:gd name="connsiteY13" fmla="*/ 921268 h 95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3429" h="956150">
                  <a:moveTo>
                    <a:pt x="271814" y="921399"/>
                  </a:moveTo>
                  <a:cubicBezTo>
                    <a:pt x="258533" y="912458"/>
                    <a:pt x="245384" y="901807"/>
                    <a:pt x="232892" y="889447"/>
                  </a:cubicBezTo>
                  <a:cubicBezTo>
                    <a:pt x="88381" y="748880"/>
                    <a:pt x="-1429" y="406998"/>
                    <a:pt x="17" y="364131"/>
                  </a:cubicBezTo>
                  <a:cubicBezTo>
                    <a:pt x="1990" y="303119"/>
                    <a:pt x="19084" y="219357"/>
                    <a:pt x="35915" y="149535"/>
                  </a:cubicBezTo>
                  <a:cubicBezTo>
                    <a:pt x="38282" y="139804"/>
                    <a:pt x="40649" y="130337"/>
                    <a:pt x="42884" y="121264"/>
                  </a:cubicBezTo>
                  <a:cubicBezTo>
                    <a:pt x="49327" y="96017"/>
                    <a:pt x="55376" y="73663"/>
                    <a:pt x="60373" y="56174"/>
                  </a:cubicBezTo>
                  <a:cubicBezTo>
                    <a:pt x="67079" y="32111"/>
                    <a:pt x="71550" y="17384"/>
                    <a:pt x="71550" y="17384"/>
                  </a:cubicBezTo>
                  <a:cubicBezTo>
                    <a:pt x="71550" y="17384"/>
                    <a:pt x="130327" y="-23510"/>
                    <a:pt x="148473" y="20145"/>
                  </a:cubicBezTo>
                  <a:cubicBezTo>
                    <a:pt x="148473" y="20145"/>
                    <a:pt x="141109" y="63407"/>
                    <a:pt x="139400" y="82342"/>
                  </a:cubicBezTo>
                  <a:cubicBezTo>
                    <a:pt x="138348" y="94833"/>
                    <a:pt x="133877" y="144406"/>
                    <a:pt x="133088" y="153085"/>
                  </a:cubicBezTo>
                  <a:cubicBezTo>
                    <a:pt x="125988" y="235926"/>
                    <a:pt x="117704" y="343750"/>
                    <a:pt x="119808" y="372679"/>
                  </a:cubicBezTo>
                  <a:cubicBezTo>
                    <a:pt x="122569" y="409497"/>
                    <a:pt x="256824" y="643423"/>
                    <a:pt x="396469" y="738098"/>
                  </a:cubicBezTo>
                  <a:cubicBezTo>
                    <a:pt x="397258" y="738755"/>
                    <a:pt x="398047" y="739150"/>
                    <a:pt x="398836" y="739807"/>
                  </a:cubicBezTo>
                  <a:cubicBezTo>
                    <a:pt x="422900" y="755718"/>
                    <a:pt x="476286" y="1056574"/>
                    <a:pt x="271814" y="921268"/>
                  </a:cubicBezTo>
                  <a:close/>
                </a:path>
              </a:pathLst>
            </a:custGeom>
            <a:solidFill>
              <a:srgbClr val="F5A784"/>
            </a:solidFill>
            <a:ln w="13135" cap="flat">
              <a:noFill/>
              <a:prstDash val="solid"/>
              <a:miter/>
            </a:ln>
          </p:spPr>
          <p:txBody>
            <a:bodyPr rtlCol="0" anchor="ctr"/>
            <a:lstStyle/>
            <a:p>
              <a:endParaRPr lang="en-US" sz="2000"/>
            </a:p>
          </p:txBody>
        </p:sp>
        <p:sp>
          <p:nvSpPr>
            <p:cNvPr id="37" name="Freeform: Shape 36">
              <a:extLst>
                <a:ext uri="{FF2B5EF4-FFF2-40B4-BE49-F238E27FC236}">
                  <a16:creationId xmlns:a16="http://schemas.microsoft.com/office/drawing/2014/main" id="{6F7952D5-7CF7-26FE-55E3-72517D5846B4}"/>
                </a:ext>
              </a:extLst>
            </p:cNvPr>
            <p:cNvSpPr/>
            <p:nvPr/>
          </p:nvSpPr>
          <p:spPr>
            <a:xfrm>
              <a:off x="2593698" y="2495241"/>
              <a:ext cx="137465" cy="192029"/>
            </a:xfrm>
            <a:custGeom>
              <a:avLst/>
              <a:gdLst>
                <a:gd name="connsiteX0" fmla="*/ 60260 w 137465"/>
                <a:gd name="connsiteY0" fmla="*/ 186457 h 192029"/>
                <a:gd name="connsiteX1" fmla="*/ 39747 w 137465"/>
                <a:gd name="connsiteY1" fmla="*/ 139251 h 192029"/>
                <a:gd name="connsiteX2" fmla="*/ 36 w 137465"/>
                <a:gd name="connsiteY2" fmla="*/ 36555 h 192029"/>
                <a:gd name="connsiteX3" fmla="*/ 4244 w 137465"/>
                <a:gd name="connsiteY3" fmla="*/ 27351 h 192029"/>
                <a:gd name="connsiteX4" fmla="*/ 5690 w 137465"/>
                <a:gd name="connsiteY4" fmla="*/ 24984 h 192029"/>
                <a:gd name="connsiteX5" fmla="*/ 19366 w 137465"/>
                <a:gd name="connsiteY5" fmla="*/ 10651 h 192029"/>
                <a:gd name="connsiteX6" fmla="*/ 20812 w 137465"/>
                <a:gd name="connsiteY6" fmla="*/ 9599 h 192029"/>
                <a:gd name="connsiteX7" fmla="*/ 37643 w 137465"/>
                <a:gd name="connsiteY7" fmla="*/ 2235 h 192029"/>
                <a:gd name="connsiteX8" fmla="*/ 39353 w 137465"/>
                <a:gd name="connsiteY8" fmla="*/ 1841 h 192029"/>
                <a:gd name="connsiteX9" fmla="*/ 56710 w 137465"/>
                <a:gd name="connsiteY9" fmla="*/ 0 h 192029"/>
                <a:gd name="connsiteX10" fmla="*/ 99708 w 137465"/>
                <a:gd name="connsiteY10" fmla="*/ 72716 h 192029"/>
                <a:gd name="connsiteX11" fmla="*/ 101943 w 137465"/>
                <a:gd name="connsiteY11" fmla="*/ 26036 h 192029"/>
                <a:gd name="connsiteX12" fmla="*/ 110359 w 137465"/>
                <a:gd name="connsiteY12" fmla="*/ 24852 h 192029"/>
                <a:gd name="connsiteX13" fmla="*/ 130346 w 137465"/>
                <a:gd name="connsiteY13" fmla="*/ 83367 h 192029"/>
                <a:gd name="connsiteX14" fmla="*/ 127059 w 137465"/>
                <a:gd name="connsiteY14" fmla="*/ 170547 h 192029"/>
                <a:gd name="connsiteX15" fmla="*/ 60260 w 137465"/>
                <a:gd name="connsiteY15" fmla="*/ 186326 h 19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7465" h="192029">
                  <a:moveTo>
                    <a:pt x="60260" y="186457"/>
                  </a:moveTo>
                  <a:cubicBezTo>
                    <a:pt x="60260" y="186457"/>
                    <a:pt x="52371" y="164892"/>
                    <a:pt x="39747" y="139251"/>
                  </a:cubicBezTo>
                  <a:cubicBezTo>
                    <a:pt x="26992" y="113610"/>
                    <a:pt x="-1147" y="57463"/>
                    <a:pt x="36" y="36555"/>
                  </a:cubicBezTo>
                  <a:cubicBezTo>
                    <a:pt x="36" y="36555"/>
                    <a:pt x="1220" y="32742"/>
                    <a:pt x="4244" y="27351"/>
                  </a:cubicBezTo>
                  <a:cubicBezTo>
                    <a:pt x="4638" y="26562"/>
                    <a:pt x="5164" y="25773"/>
                    <a:pt x="5690" y="24984"/>
                  </a:cubicBezTo>
                  <a:cubicBezTo>
                    <a:pt x="8715" y="20381"/>
                    <a:pt x="13054" y="15122"/>
                    <a:pt x="19366" y="10651"/>
                  </a:cubicBezTo>
                  <a:cubicBezTo>
                    <a:pt x="19760" y="10257"/>
                    <a:pt x="20286" y="9994"/>
                    <a:pt x="20812" y="9599"/>
                  </a:cubicBezTo>
                  <a:cubicBezTo>
                    <a:pt x="25414" y="6575"/>
                    <a:pt x="31069" y="3813"/>
                    <a:pt x="37643" y="2235"/>
                  </a:cubicBezTo>
                  <a:cubicBezTo>
                    <a:pt x="38169" y="2104"/>
                    <a:pt x="38827" y="1972"/>
                    <a:pt x="39353" y="1841"/>
                  </a:cubicBezTo>
                  <a:cubicBezTo>
                    <a:pt x="44481" y="658"/>
                    <a:pt x="50267" y="0"/>
                    <a:pt x="56710" y="0"/>
                  </a:cubicBezTo>
                  <a:cubicBezTo>
                    <a:pt x="56710" y="0"/>
                    <a:pt x="84060" y="57725"/>
                    <a:pt x="99708" y="72716"/>
                  </a:cubicBezTo>
                  <a:cubicBezTo>
                    <a:pt x="99708" y="72716"/>
                    <a:pt x="92344" y="33925"/>
                    <a:pt x="101943" y="26036"/>
                  </a:cubicBezTo>
                  <a:lnTo>
                    <a:pt x="110359" y="24852"/>
                  </a:lnTo>
                  <a:cubicBezTo>
                    <a:pt x="110359" y="24852"/>
                    <a:pt x="122982" y="65747"/>
                    <a:pt x="130346" y="83367"/>
                  </a:cubicBezTo>
                  <a:cubicBezTo>
                    <a:pt x="148098" y="126365"/>
                    <a:pt x="127059" y="170547"/>
                    <a:pt x="127059" y="170547"/>
                  </a:cubicBezTo>
                  <a:cubicBezTo>
                    <a:pt x="127059" y="170547"/>
                    <a:pt x="87742" y="205392"/>
                    <a:pt x="60260" y="186326"/>
                  </a:cubicBezTo>
                  <a:close/>
                </a:path>
              </a:pathLst>
            </a:custGeom>
            <a:solidFill>
              <a:srgbClr val="F5A784"/>
            </a:solidFill>
            <a:ln w="13135" cap="flat">
              <a:noFill/>
              <a:prstDash val="solid"/>
              <a:miter/>
            </a:ln>
          </p:spPr>
          <p:txBody>
            <a:bodyPr rtlCol="0" anchor="ctr"/>
            <a:lstStyle/>
            <a:p>
              <a:endParaRPr lang="en-US" sz="2000"/>
            </a:p>
          </p:txBody>
        </p:sp>
        <p:sp>
          <p:nvSpPr>
            <p:cNvPr id="38" name="Freeform: Shape 37">
              <a:extLst>
                <a:ext uri="{FF2B5EF4-FFF2-40B4-BE49-F238E27FC236}">
                  <a16:creationId xmlns:a16="http://schemas.microsoft.com/office/drawing/2014/main" id="{FE981ECA-F434-DD46-C76F-9BCDC9640F64}"/>
                </a:ext>
              </a:extLst>
            </p:cNvPr>
            <p:cNvSpPr/>
            <p:nvPr/>
          </p:nvSpPr>
          <p:spPr>
            <a:xfrm>
              <a:off x="2631473" y="2497082"/>
              <a:ext cx="40034" cy="77587"/>
            </a:xfrm>
            <a:custGeom>
              <a:avLst/>
              <a:gdLst>
                <a:gd name="connsiteX0" fmla="*/ 0 w 40034"/>
                <a:gd name="connsiteY0" fmla="*/ 395 h 77587"/>
                <a:gd name="connsiteX1" fmla="*/ 1709 w 40034"/>
                <a:gd name="connsiteY1" fmla="*/ 0 h 77587"/>
                <a:gd name="connsiteX2" fmla="*/ 39974 w 40034"/>
                <a:gd name="connsiteY2" fmla="*/ 76792 h 77587"/>
                <a:gd name="connsiteX3" fmla="*/ 39185 w 40034"/>
                <a:gd name="connsiteY3" fmla="*/ 77450 h 77587"/>
                <a:gd name="connsiteX4" fmla="*/ 0 w 40034"/>
                <a:gd name="connsiteY4" fmla="*/ 395 h 77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34" h="77587">
                  <a:moveTo>
                    <a:pt x="0" y="395"/>
                  </a:moveTo>
                  <a:cubicBezTo>
                    <a:pt x="0" y="395"/>
                    <a:pt x="1183" y="132"/>
                    <a:pt x="1709" y="0"/>
                  </a:cubicBezTo>
                  <a:cubicBezTo>
                    <a:pt x="11834" y="26825"/>
                    <a:pt x="26167" y="51282"/>
                    <a:pt x="39974" y="76792"/>
                  </a:cubicBezTo>
                  <a:cubicBezTo>
                    <a:pt x="40237" y="77318"/>
                    <a:pt x="39579" y="77844"/>
                    <a:pt x="39185" y="77450"/>
                  </a:cubicBezTo>
                  <a:cubicBezTo>
                    <a:pt x="19987" y="55227"/>
                    <a:pt x="8416" y="28271"/>
                    <a:pt x="0" y="395"/>
                  </a:cubicBezTo>
                  <a:close/>
                </a:path>
              </a:pathLst>
            </a:custGeom>
            <a:solidFill>
              <a:srgbClr val="E0855C"/>
            </a:solidFill>
            <a:ln w="13135" cap="flat">
              <a:noFill/>
              <a:prstDash val="solid"/>
              <a:miter/>
            </a:ln>
          </p:spPr>
          <p:txBody>
            <a:bodyPr rtlCol="0" anchor="ctr"/>
            <a:lstStyle/>
            <a:p>
              <a:endParaRPr lang="en-US" sz="2000"/>
            </a:p>
          </p:txBody>
        </p:sp>
        <p:sp>
          <p:nvSpPr>
            <p:cNvPr id="39" name="Freeform: Shape 38">
              <a:extLst>
                <a:ext uri="{FF2B5EF4-FFF2-40B4-BE49-F238E27FC236}">
                  <a16:creationId xmlns:a16="http://schemas.microsoft.com/office/drawing/2014/main" id="{77E9400C-7AA6-5B44-8AD4-7389848793ED}"/>
                </a:ext>
              </a:extLst>
            </p:cNvPr>
            <p:cNvSpPr/>
            <p:nvPr/>
          </p:nvSpPr>
          <p:spPr>
            <a:xfrm>
              <a:off x="2612932" y="2504972"/>
              <a:ext cx="39771" cy="77535"/>
            </a:xfrm>
            <a:custGeom>
              <a:avLst/>
              <a:gdLst>
                <a:gd name="connsiteX0" fmla="*/ 131 w 39771"/>
                <a:gd name="connsiteY0" fmla="*/ 1052 h 77535"/>
                <a:gd name="connsiteX1" fmla="*/ 1578 w 39771"/>
                <a:gd name="connsiteY1" fmla="*/ 0 h 77535"/>
                <a:gd name="connsiteX2" fmla="*/ 39711 w 39771"/>
                <a:gd name="connsiteY2" fmla="*/ 76792 h 77535"/>
                <a:gd name="connsiteX3" fmla="*/ 38922 w 39771"/>
                <a:gd name="connsiteY3" fmla="*/ 77318 h 77535"/>
                <a:gd name="connsiteX4" fmla="*/ 0 w 39771"/>
                <a:gd name="connsiteY4" fmla="*/ 1052 h 77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71" h="77535">
                  <a:moveTo>
                    <a:pt x="131" y="1052"/>
                  </a:moveTo>
                  <a:cubicBezTo>
                    <a:pt x="131" y="1052"/>
                    <a:pt x="1052" y="394"/>
                    <a:pt x="1578" y="0"/>
                  </a:cubicBezTo>
                  <a:cubicBezTo>
                    <a:pt x="11834" y="26825"/>
                    <a:pt x="26036" y="51282"/>
                    <a:pt x="39711" y="76792"/>
                  </a:cubicBezTo>
                  <a:cubicBezTo>
                    <a:pt x="39974" y="77318"/>
                    <a:pt x="39316" y="77844"/>
                    <a:pt x="38922" y="77318"/>
                  </a:cubicBezTo>
                  <a:cubicBezTo>
                    <a:pt x="19855" y="55359"/>
                    <a:pt x="8284" y="28666"/>
                    <a:pt x="0" y="1052"/>
                  </a:cubicBezTo>
                  <a:close/>
                </a:path>
              </a:pathLst>
            </a:custGeom>
            <a:solidFill>
              <a:srgbClr val="E0855C"/>
            </a:solidFill>
            <a:ln w="13135" cap="flat">
              <a:noFill/>
              <a:prstDash val="solid"/>
              <a:miter/>
            </a:ln>
          </p:spPr>
          <p:txBody>
            <a:bodyPr rtlCol="0" anchor="ctr"/>
            <a:lstStyle/>
            <a:p>
              <a:endParaRPr lang="en-US" sz="2000"/>
            </a:p>
          </p:txBody>
        </p:sp>
        <p:sp>
          <p:nvSpPr>
            <p:cNvPr id="40" name="Freeform: Shape 39">
              <a:extLst>
                <a:ext uri="{FF2B5EF4-FFF2-40B4-BE49-F238E27FC236}">
                  <a16:creationId xmlns:a16="http://schemas.microsoft.com/office/drawing/2014/main" id="{0B88C2BE-4DD3-9843-1186-454BFCBEB8BF}"/>
                </a:ext>
              </a:extLst>
            </p:cNvPr>
            <p:cNvSpPr/>
            <p:nvPr/>
          </p:nvSpPr>
          <p:spPr>
            <a:xfrm>
              <a:off x="2597679" y="2520225"/>
              <a:ext cx="38109" cy="73174"/>
            </a:xfrm>
            <a:custGeom>
              <a:avLst/>
              <a:gdLst>
                <a:gd name="connsiteX0" fmla="*/ 131 w 38109"/>
                <a:gd name="connsiteY0" fmla="*/ 2367 h 73174"/>
                <a:gd name="connsiteX1" fmla="*/ 1578 w 38109"/>
                <a:gd name="connsiteY1" fmla="*/ 0 h 73174"/>
                <a:gd name="connsiteX2" fmla="*/ 38002 w 38109"/>
                <a:gd name="connsiteY2" fmla="*/ 72453 h 73174"/>
                <a:gd name="connsiteX3" fmla="*/ 37213 w 38109"/>
                <a:gd name="connsiteY3" fmla="*/ 72979 h 73174"/>
                <a:gd name="connsiteX4" fmla="*/ 0 w 38109"/>
                <a:gd name="connsiteY4" fmla="*/ 2235 h 73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9" h="73174">
                  <a:moveTo>
                    <a:pt x="131" y="2367"/>
                  </a:moveTo>
                  <a:cubicBezTo>
                    <a:pt x="526" y="1578"/>
                    <a:pt x="1052" y="789"/>
                    <a:pt x="1578" y="0"/>
                  </a:cubicBezTo>
                  <a:cubicBezTo>
                    <a:pt x="11571" y="25247"/>
                    <a:pt x="24984" y="48389"/>
                    <a:pt x="38002" y="72453"/>
                  </a:cubicBezTo>
                  <a:cubicBezTo>
                    <a:pt x="38396" y="72847"/>
                    <a:pt x="37607" y="73505"/>
                    <a:pt x="37213" y="72979"/>
                  </a:cubicBezTo>
                  <a:cubicBezTo>
                    <a:pt x="18935" y="52992"/>
                    <a:pt x="8284" y="27877"/>
                    <a:pt x="0" y="2235"/>
                  </a:cubicBezTo>
                  <a:close/>
                </a:path>
              </a:pathLst>
            </a:custGeom>
            <a:solidFill>
              <a:srgbClr val="E0855C"/>
            </a:solidFill>
            <a:ln w="13135" cap="flat">
              <a:noFill/>
              <a:prstDash val="solid"/>
              <a:miter/>
            </a:ln>
          </p:spPr>
          <p:txBody>
            <a:bodyPr rtlCol="0" anchor="ctr"/>
            <a:lstStyle/>
            <a:p>
              <a:endParaRPr lang="en-US" sz="2000"/>
            </a:p>
          </p:txBody>
        </p:sp>
        <p:sp>
          <p:nvSpPr>
            <p:cNvPr id="41" name="Freeform: Shape 40">
              <a:extLst>
                <a:ext uri="{FF2B5EF4-FFF2-40B4-BE49-F238E27FC236}">
                  <a16:creationId xmlns:a16="http://schemas.microsoft.com/office/drawing/2014/main" id="{1ABC21F4-5438-8198-0855-4F600B5DE7AA}"/>
                </a:ext>
              </a:extLst>
            </p:cNvPr>
            <p:cNvSpPr/>
            <p:nvPr/>
          </p:nvSpPr>
          <p:spPr>
            <a:xfrm>
              <a:off x="2574652" y="2783474"/>
              <a:ext cx="1238287" cy="1337157"/>
            </a:xfrm>
            <a:custGeom>
              <a:avLst/>
              <a:gdLst>
                <a:gd name="connsiteX0" fmla="*/ 1238288 w 1238287"/>
                <a:gd name="connsiteY0" fmla="*/ 96647 h 1337157"/>
                <a:gd name="connsiteX1" fmla="*/ 1100483 w 1238287"/>
                <a:gd name="connsiteY1" fmla="*/ 514270 h 1337157"/>
                <a:gd name="connsiteX2" fmla="*/ 820665 w 1238287"/>
                <a:gd name="connsiteY2" fmla="*/ 709669 h 1337157"/>
                <a:gd name="connsiteX3" fmla="*/ 733090 w 1238287"/>
                <a:gd name="connsiteY3" fmla="*/ 762923 h 1337157"/>
                <a:gd name="connsiteX4" fmla="*/ 735063 w 1238287"/>
                <a:gd name="connsiteY4" fmla="*/ 774363 h 1337157"/>
                <a:gd name="connsiteX5" fmla="*/ 734405 w 1238287"/>
                <a:gd name="connsiteY5" fmla="*/ 776862 h 1337157"/>
                <a:gd name="connsiteX6" fmla="*/ 770435 w 1238287"/>
                <a:gd name="connsiteY6" fmla="*/ 1258521 h 1337157"/>
                <a:gd name="connsiteX7" fmla="*/ 770698 w 1238287"/>
                <a:gd name="connsiteY7" fmla="*/ 1285214 h 1337157"/>
                <a:gd name="connsiteX8" fmla="*/ 244067 w 1238287"/>
                <a:gd name="connsiteY8" fmla="*/ 1275221 h 1337157"/>
                <a:gd name="connsiteX9" fmla="*/ 302450 w 1238287"/>
                <a:gd name="connsiteY9" fmla="*/ 1118349 h 1337157"/>
                <a:gd name="connsiteX10" fmla="*/ 219741 w 1238287"/>
                <a:gd name="connsiteY10" fmla="*/ 735967 h 1337157"/>
                <a:gd name="connsiteX11" fmla="*/ 214350 w 1238287"/>
                <a:gd name="connsiteY11" fmla="*/ 720319 h 1337157"/>
                <a:gd name="connsiteX12" fmla="*/ 16 w 1238287"/>
                <a:gd name="connsiteY12" fmla="*/ 214597 h 1337157"/>
                <a:gd name="connsiteX13" fmla="*/ 35913 w 1238287"/>
                <a:gd name="connsiteY13" fmla="*/ 0 h 1337157"/>
                <a:gd name="connsiteX14" fmla="*/ 133087 w 1238287"/>
                <a:gd name="connsiteY14" fmla="*/ 3682 h 1337157"/>
                <a:gd name="connsiteX15" fmla="*/ 119806 w 1238287"/>
                <a:gd name="connsiteY15" fmla="*/ 223275 h 1337157"/>
                <a:gd name="connsiteX16" fmla="*/ 396468 w 1238287"/>
                <a:gd name="connsiteY16" fmla="*/ 588695 h 1337157"/>
                <a:gd name="connsiteX17" fmla="*/ 398835 w 1238287"/>
                <a:gd name="connsiteY17" fmla="*/ 590404 h 1337157"/>
                <a:gd name="connsiteX18" fmla="*/ 404357 w 1238287"/>
                <a:gd name="connsiteY18" fmla="*/ 597899 h 1337157"/>
                <a:gd name="connsiteX19" fmla="*/ 411984 w 1238287"/>
                <a:gd name="connsiteY19" fmla="*/ 595138 h 1337157"/>
                <a:gd name="connsiteX20" fmla="*/ 557547 w 1238287"/>
                <a:gd name="connsiteY20" fmla="*/ 706907 h 1337157"/>
                <a:gd name="connsiteX21" fmla="*/ 590815 w 1238287"/>
                <a:gd name="connsiteY21" fmla="*/ 606052 h 1337157"/>
                <a:gd name="connsiteX22" fmla="*/ 589105 w 1238287"/>
                <a:gd name="connsiteY22" fmla="*/ 598425 h 1337157"/>
                <a:gd name="connsiteX23" fmla="*/ 588053 w 1238287"/>
                <a:gd name="connsiteY23" fmla="*/ 593823 h 1337157"/>
                <a:gd name="connsiteX24" fmla="*/ 587396 w 1238287"/>
                <a:gd name="connsiteY24" fmla="*/ 589484 h 1337157"/>
                <a:gd name="connsiteX25" fmla="*/ 585687 w 1238287"/>
                <a:gd name="connsiteY25" fmla="*/ 582909 h 1337157"/>
                <a:gd name="connsiteX26" fmla="*/ 587264 w 1238287"/>
                <a:gd name="connsiteY26" fmla="*/ 583304 h 1337157"/>
                <a:gd name="connsiteX27" fmla="*/ 598441 w 1238287"/>
                <a:gd name="connsiteY27" fmla="*/ 580805 h 1337157"/>
                <a:gd name="connsiteX28" fmla="*/ 629868 w 1238287"/>
                <a:gd name="connsiteY28" fmla="*/ 571864 h 1337157"/>
                <a:gd name="connsiteX29" fmla="*/ 630526 w 1238287"/>
                <a:gd name="connsiteY29" fmla="*/ 573047 h 1337157"/>
                <a:gd name="connsiteX30" fmla="*/ 789370 w 1238287"/>
                <a:gd name="connsiteY30" fmla="*/ 517163 h 1337157"/>
                <a:gd name="connsiteX31" fmla="*/ 807910 w 1238287"/>
                <a:gd name="connsiteY31" fmla="*/ 509799 h 1337157"/>
                <a:gd name="connsiteX32" fmla="*/ 970962 w 1238287"/>
                <a:gd name="connsiteY32" fmla="*/ 437872 h 1337157"/>
                <a:gd name="connsiteX33" fmla="*/ 1139668 w 1238287"/>
                <a:gd name="connsiteY33" fmla="*/ 81394 h 1337157"/>
                <a:gd name="connsiteX34" fmla="*/ 1238288 w 1238287"/>
                <a:gd name="connsiteY34" fmla="*/ 96647 h 133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87" h="1337157">
                  <a:moveTo>
                    <a:pt x="1238288" y="96647"/>
                  </a:moveTo>
                  <a:cubicBezTo>
                    <a:pt x="1232765" y="153321"/>
                    <a:pt x="1156236" y="396189"/>
                    <a:pt x="1100483" y="514270"/>
                  </a:cubicBezTo>
                  <a:cubicBezTo>
                    <a:pt x="1084703" y="547537"/>
                    <a:pt x="924545" y="646815"/>
                    <a:pt x="820665" y="709669"/>
                  </a:cubicBezTo>
                  <a:cubicBezTo>
                    <a:pt x="783584" y="732154"/>
                    <a:pt x="735457" y="761477"/>
                    <a:pt x="733090" y="762923"/>
                  </a:cubicBezTo>
                  <a:cubicBezTo>
                    <a:pt x="734274" y="767789"/>
                    <a:pt x="735063" y="771865"/>
                    <a:pt x="735063" y="774363"/>
                  </a:cubicBezTo>
                  <a:cubicBezTo>
                    <a:pt x="735063" y="775678"/>
                    <a:pt x="734800" y="776599"/>
                    <a:pt x="734405" y="776862"/>
                  </a:cubicBezTo>
                  <a:cubicBezTo>
                    <a:pt x="752157" y="857336"/>
                    <a:pt x="768199" y="1116377"/>
                    <a:pt x="770435" y="1258521"/>
                  </a:cubicBezTo>
                  <a:cubicBezTo>
                    <a:pt x="770566" y="1267989"/>
                    <a:pt x="770698" y="1276930"/>
                    <a:pt x="770698" y="1285214"/>
                  </a:cubicBezTo>
                  <a:cubicBezTo>
                    <a:pt x="531117" y="1388042"/>
                    <a:pt x="318361" y="1312828"/>
                    <a:pt x="244067" y="1275221"/>
                  </a:cubicBezTo>
                  <a:cubicBezTo>
                    <a:pt x="256427" y="1220257"/>
                    <a:pt x="287328" y="1174365"/>
                    <a:pt x="302450" y="1118349"/>
                  </a:cubicBezTo>
                  <a:cubicBezTo>
                    <a:pt x="322306" y="1044976"/>
                    <a:pt x="268262" y="847474"/>
                    <a:pt x="219741" y="735967"/>
                  </a:cubicBezTo>
                  <a:cubicBezTo>
                    <a:pt x="217242" y="730313"/>
                    <a:pt x="215665" y="725185"/>
                    <a:pt x="214350" y="720319"/>
                  </a:cubicBezTo>
                  <a:cubicBezTo>
                    <a:pt x="80752" y="570023"/>
                    <a:pt x="-1299" y="255491"/>
                    <a:pt x="16" y="214597"/>
                  </a:cubicBezTo>
                  <a:cubicBezTo>
                    <a:pt x="2119" y="153453"/>
                    <a:pt x="19082" y="69823"/>
                    <a:pt x="35913" y="0"/>
                  </a:cubicBezTo>
                  <a:cubicBezTo>
                    <a:pt x="65368" y="1578"/>
                    <a:pt x="102317" y="3813"/>
                    <a:pt x="133087" y="3682"/>
                  </a:cubicBezTo>
                  <a:cubicBezTo>
                    <a:pt x="125986" y="86522"/>
                    <a:pt x="117702" y="194478"/>
                    <a:pt x="119806" y="223275"/>
                  </a:cubicBezTo>
                  <a:cubicBezTo>
                    <a:pt x="122567" y="260225"/>
                    <a:pt x="256822" y="494020"/>
                    <a:pt x="396468" y="588695"/>
                  </a:cubicBezTo>
                  <a:cubicBezTo>
                    <a:pt x="397257" y="589221"/>
                    <a:pt x="398046" y="589747"/>
                    <a:pt x="398835" y="590404"/>
                  </a:cubicBezTo>
                  <a:cubicBezTo>
                    <a:pt x="400544" y="591456"/>
                    <a:pt x="402385" y="594218"/>
                    <a:pt x="404357" y="597899"/>
                  </a:cubicBezTo>
                  <a:cubicBezTo>
                    <a:pt x="407119" y="596979"/>
                    <a:pt x="409617" y="596058"/>
                    <a:pt x="411984" y="595138"/>
                  </a:cubicBezTo>
                  <a:cubicBezTo>
                    <a:pt x="437888" y="635375"/>
                    <a:pt x="504292" y="726631"/>
                    <a:pt x="557547" y="706907"/>
                  </a:cubicBezTo>
                  <a:cubicBezTo>
                    <a:pt x="597521" y="691917"/>
                    <a:pt x="597521" y="643133"/>
                    <a:pt x="590815" y="606052"/>
                  </a:cubicBezTo>
                  <a:cubicBezTo>
                    <a:pt x="590157" y="603291"/>
                    <a:pt x="589500" y="600661"/>
                    <a:pt x="589105" y="598425"/>
                  </a:cubicBezTo>
                  <a:cubicBezTo>
                    <a:pt x="588711" y="596453"/>
                    <a:pt x="588448" y="595138"/>
                    <a:pt x="588053" y="593823"/>
                  </a:cubicBezTo>
                  <a:cubicBezTo>
                    <a:pt x="587790" y="592114"/>
                    <a:pt x="587527" y="590667"/>
                    <a:pt x="587396" y="589484"/>
                  </a:cubicBezTo>
                  <a:cubicBezTo>
                    <a:pt x="586870" y="587248"/>
                    <a:pt x="586213" y="584882"/>
                    <a:pt x="585687" y="582909"/>
                  </a:cubicBezTo>
                  <a:cubicBezTo>
                    <a:pt x="586081" y="582909"/>
                    <a:pt x="586738" y="583172"/>
                    <a:pt x="587264" y="583304"/>
                  </a:cubicBezTo>
                  <a:cubicBezTo>
                    <a:pt x="589631" y="583041"/>
                    <a:pt x="593313" y="582120"/>
                    <a:pt x="598441" y="580805"/>
                  </a:cubicBezTo>
                  <a:cubicBezTo>
                    <a:pt x="606068" y="578964"/>
                    <a:pt x="616719" y="575940"/>
                    <a:pt x="629868" y="571864"/>
                  </a:cubicBezTo>
                  <a:lnTo>
                    <a:pt x="630526" y="573047"/>
                  </a:lnTo>
                  <a:cubicBezTo>
                    <a:pt x="667607" y="561607"/>
                    <a:pt x="724412" y="542409"/>
                    <a:pt x="789370" y="517163"/>
                  </a:cubicBezTo>
                  <a:cubicBezTo>
                    <a:pt x="795418" y="514664"/>
                    <a:pt x="801598" y="512297"/>
                    <a:pt x="807910" y="509799"/>
                  </a:cubicBezTo>
                  <a:cubicBezTo>
                    <a:pt x="870895" y="484684"/>
                    <a:pt x="905347" y="471797"/>
                    <a:pt x="970962" y="437872"/>
                  </a:cubicBezTo>
                  <a:cubicBezTo>
                    <a:pt x="970962" y="437872"/>
                    <a:pt x="1069319" y="257332"/>
                    <a:pt x="1139668" y="81394"/>
                  </a:cubicBezTo>
                  <a:cubicBezTo>
                    <a:pt x="1194106" y="98488"/>
                    <a:pt x="1210674" y="92045"/>
                    <a:pt x="1238288" y="96647"/>
                  </a:cubicBezTo>
                  <a:close/>
                </a:path>
              </a:pathLst>
            </a:custGeom>
            <a:solidFill>
              <a:schemeClr val="accent1"/>
            </a:solidFill>
            <a:ln w="13135" cap="flat">
              <a:noFill/>
              <a:prstDash val="solid"/>
              <a:miter/>
            </a:ln>
          </p:spPr>
          <p:txBody>
            <a:bodyPr rtlCol="0" anchor="ctr"/>
            <a:lstStyle/>
            <a:p>
              <a:endParaRPr lang="en-US" sz="2000" dirty="0"/>
            </a:p>
          </p:txBody>
        </p:sp>
      </p:grpSp>
      <p:grpSp>
        <p:nvGrpSpPr>
          <p:cNvPr id="42" name="Graphic 4">
            <a:extLst>
              <a:ext uri="{FF2B5EF4-FFF2-40B4-BE49-F238E27FC236}">
                <a16:creationId xmlns:a16="http://schemas.microsoft.com/office/drawing/2014/main" id="{9A1BF1BF-1FF9-6E6A-414E-90A816A8EBED}"/>
              </a:ext>
            </a:extLst>
          </p:cNvPr>
          <p:cNvGrpSpPr/>
          <p:nvPr/>
        </p:nvGrpSpPr>
        <p:grpSpPr>
          <a:xfrm>
            <a:off x="4493653" y="1224634"/>
            <a:ext cx="1389731" cy="2291913"/>
            <a:chOff x="2522029" y="1516239"/>
            <a:chExt cx="1969476" cy="3599203"/>
          </a:xfrm>
        </p:grpSpPr>
        <p:sp>
          <p:nvSpPr>
            <p:cNvPr id="43" name="Freeform: Shape 42">
              <a:extLst>
                <a:ext uri="{FF2B5EF4-FFF2-40B4-BE49-F238E27FC236}">
                  <a16:creationId xmlns:a16="http://schemas.microsoft.com/office/drawing/2014/main" id="{6E925089-6B83-3621-A7F0-9254D58E5D70}"/>
                </a:ext>
              </a:extLst>
            </p:cNvPr>
            <p:cNvSpPr/>
            <p:nvPr/>
          </p:nvSpPr>
          <p:spPr>
            <a:xfrm>
              <a:off x="2597769" y="1516239"/>
              <a:ext cx="1893736" cy="3599203"/>
            </a:xfrm>
            <a:custGeom>
              <a:avLst/>
              <a:gdLst>
                <a:gd name="connsiteX0" fmla="*/ 914840 w 1893736"/>
                <a:gd name="connsiteY0" fmla="*/ 2496039 h 3599203"/>
                <a:gd name="connsiteX1" fmla="*/ 706949 w 1893736"/>
                <a:gd name="connsiteY1" fmla="*/ 2303270 h 3599203"/>
                <a:gd name="connsiteX2" fmla="*/ 708264 w 1893736"/>
                <a:gd name="connsiteY2" fmla="*/ 2219246 h 3599203"/>
                <a:gd name="connsiteX3" fmla="*/ 739691 w 1893736"/>
                <a:gd name="connsiteY3" fmla="*/ 1977824 h 3599203"/>
                <a:gd name="connsiteX4" fmla="*/ 818455 w 1893736"/>
                <a:gd name="connsiteY4" fmla="*/ 1767961 h 3599203"/>
                <a:gd name="connsiteX5" fmla="*/ 950343 w 1893736"/>
                <a:gd name="connsiteY5" fmla="*/ 1571116 h 3599203"/>
                <a:gd name="connsiteX6" fmla="*/ 1060272 w 1893736"/>
                <a:gd name="connsiteY6" fmla="*/ 1420819 h 3599203"/>
                <a:gd name="connsiteX7" fmla="*/ 1145085 w 1893736"/>
                <a:gd name="connsiteY7" fmla="*/ 1274862 h 3599203"/>
                <a:gd name="connsiteX8" fmla="*/ 1196893 w 1893736"/>
                <a:gd name="connsiteY8" fmla="*/ 1125354 h 3599203"/>
                <a:gd name="connsiteX9" fmla="*/ 1207544 w 1893736"/>
                <a:gd name="connsiteY9" fmla="*/ 961908 h 3599203"/>
                <a:gd name="connsiteX10" fmla="*/ 916418 w 1893736"/>
                <a:gd name="connsiteY10" fmla="*/ 578606 h 3599203"/>
                <a:gd name="connsiteX11" fmla="*/ 824110 w 1893736"/>
                <a:gd name="connsiteY11" fmla="*/ 608717 h 3599203"/>
                <a:gd name="connsiteX12" fmla="*/ 741532 w 1893736"/>
                <a:gd name="connsiteY12" fmla="*/ 688928 h 3599203"/>
                <a:gd name="connsiteX13" fmla="*/ 686042 w 1893736"/>
                <a:gd name="connsiteY13" fmla="*/ 821736 h 3599203"/>
                <a:gd name="connsiteX14" fmla="*/ 685647 w 1893736"/>
                <a:gd name="connsiteY14" fmla="*/ 823314 h 3599203"/>
                <a:gd name="connsiteX15" fmla="*/ 445804 w 1893736"/>
                <a:gd name="connsiteY15" fmla="*/ 1026734 h 3599203"/>
                <a:gd name="connsiteX16" fmla="*/ 281043 w 1893736"/>
                <a:gd name="connsiteY16" fmla="*/ 1039226 h 3599203"/>
                <a:gd name="connsiteX17" fmla="*/ 4118 w 1893736"/>
                <a:gd name="connsiteY17" fmla="*/ 735608 h 3599203"/>
                <a:gd name="connsiteX18" fmla="*/ 33309 w 1893736"/>
                <a:gd name="connsiteY18" fmla="*/ 616344 h 3599203"/>
                <a:gd name="connsiteX19" fmla="*/ 213981 w 1893736"/>
                <a:gd name="connsiteY19" fmla="*/ 294449 h 3599203"/>
                <a:gd name="connsiteX20" fmla="*/ 501951 w 1893736"/>
                <a:gd name="connsiteY20" fmla="*/ 91818 h 3599203"/>
                <a:gd name="connsiteX21" fmla="*/ 872894 w 1893736"/>
                <a:gd name="connsiteY21" fmla="*/ 4243 h 3599203"/>
                <a:gd name="connsiteX22" fmla="*/ 1274606 w 1893736"/>
                <a:gd name="connsiteY22" fmla="*/ 36854 h 3599203"/>
                <a:gd name="connsiteX23" fmla="*/ 1585324 w 1893736"/>
                <a:gd name="connsiteY23" fmla="*/ 197801 h 3599203"/>
                <a:gd name="connsiteX24" fmla="*/ 1794793 w 1893736"/>
                <a:gd name="connsiteY24" fmla="*/ 480380 h 3599203"/>
                <a:gd name="connsiteX25" fmla="*/ 1890651 w 1893736"/>
                <a:gd name="connsiteY25" fmla="*/ 880908 h 3599203"/>
                <a:gd name="connsiteX26" fmla="*/ 1868824 w 1893736"/>
                <a:gd name="connsiteY26" fmla="*/ 1169010 h 3599203"/>
                <a:gd name="connsiteX27" fmla="*/ 1773622 w 1893736"/>
                <a:gd name="connsiteY27" fmla="*/ 1417663 h 3599203"/>
                <a:gd name="connsiteX28" fmla="*/ 1628454 w 1893736"/>
                <a:gd name="connsiteY28" fmla="*/ 1647119 h 3599203"/>
                <a:gd name="connsiteX29" fmla="*/ 1456461 w 1893736"/>
                <a:gd name="connsiteY29" fmla="*/ 1874997 h 3599203"/>
                <a:gd name="connsiteX30" fmla="*/ 1377959 w 1893736"/>
                <a:gd name="connsiteY30" fmla="*/ 2007147 h 3599203"/>
                <a:gd name="connsiteX31" fmla="*/ 1332463 w 1893736"/>
                <a:gd name="connsiteY31" fmla="*/ 2142848 h 3599203"/>
                <a:gd name="connsiteX32" fmla="*/ 1313396 w 1893736"/>
                <a:gd name="connsiteY32" fmla="*/ 2292356 h 3599203"/>
                <a:gd name="connsiteX33" fmla="*/ 1313396 w 1893736"/>
                <a:gd name="connsiteY33" fmla="*/ 2293934 h 3599203"/>
                <a:gd name="connsiteX34" fmla="*/ 1134828 w 1893736"/>
                <a:gd name="connsiteY34" fmla="*/ 2479471 h 3599203"/>
                <a:gd name="connsiteX35" fmla="*/ 915103 w 1893736"/>
                <a:gd name="connsiteY35" fmla="*/ 2496170 h 3599203"/>
                <a:gd name="connsiteX36" fmla="*/ 708922 w 1893736"/>
                <a:gd name="connsiteY36" fmla="*/ 3254228 h 3599203"/>
                <a:gd name="connsiteX37" fmla="*/ 724306 w 1893736"/>
                <a:gd name="connsiteY37" fmla="*/ 3104984 h 3599203"/>
                <a:gd name="connsiteX38" fmla="*/ 790316 w 1893736"/>
                <a:gd name="connsiteY38" fmla="*/ 2982301 h 3599203"/>
                <a:gd name="connsiteX39" fmla="*/ 901428 w 1893736"/>
                <a:gd name="connsiteY39" fmla="*/ 2894989 h 3599203"/>
                <a:gd name="connsiteX40" fmla="*/ 1052514 w 1893736"/>
                <a:gd name="connsiteY40" fmla="*/ 2854489 h 3599203"/>
                <a:gd name="connsiteX41" fmla="*/ 1210305 w 1893736"/>
                <a:gd name="connsiteY41" fmla="*/ 2871715 h 3599203"/>
                <a:gd name="connsiteX42" fmla="*/ 1333252 w 1893736"/>
                <a:gd name="connsiteY42" fmla="*/ 2941275 h 3599203"/>
                <a:gd name="connsiteX43" fmla="*/ 1416881 w 1893736"/>
                <a:gd name="connsiteY43" fmla="*/ 3052649 h 3599203"/>
                <a:gd name="connsiteX44" fmla="*/ 1454620 w 1893736"/>
                <a:gd name="connsiteY44" fmla="*/ 3197818 h 3599203"/>
                <a:gd name="connsiteX45" fmla="*/ 1439235 w 1893736"/>
                <a:gd name="connsiteY45" fmla="*/ 3347063 h 3599203"/>
                <a:gd name="connsiteX46" fmla="*/ 1373357 w 1893736"/>
                <a:gd name="connsiteY46" fmla="*/ 3470929 h 3599203"/>
                <a:gd name="connsiteX47" fmla="*/ 1262245 w 1893736"/>
                <a:gd name="connsiteY47" fmla="*/ 3558241 h 3599203"/>
                <a:gd name="connsiteX48" fmla="*/ 1108661 w 1893736"/>
                <a:gd name="connsiteY48" fmla="*/ 3597820 h 3599203"/>
                <a:gd name="connsiteX49" fmla="*/ 953368 w 1893736"/>
                <a:gd name="connsiteY49" fmla="*/ 3581647 h 3599203"/>
                <a:gd name="connsiteX50" fmla="*/ 830421 w 1893736"/>
                <a:gd name="connsiteY50" fmla="*/ 3512087 h 3599203"/>
                <a:gd name="connsiteX51" fmla="*/ 746660 w 1893736"/>
                <a:gd name="connsiteY51" fmla="*/ 3399528 h 3599203"/>
                <a:gd name="connsiteX52" fmla="*/ 708922 w 1893736"/>
                <a:gd name="connsiteY52" fmla="*/ 3254360 h 3599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893736" h="3599203">
                  <a:moveTo>
                    <a:pt x="914840" y="2496039"/>
                  </a:moveTo>
                  <a:cubicBezTo>
                    <a:pt x="802676" y="2504586"/>
                    <a:pt x="707344" y="2415697"/>
                    <a:pt x="706949" y="2303270"/>
                  </a:cubicBezTo>
                  <a:cubicBezTo>
                    <a:pt x="706949" y="2274210"/>
                    <a:pt x="707212" y="2246202"/>
                    <a:pt x="708264" y="2219246"/>
                  </a:cubicBezTo>
                  <a:cubicBezTo>
                    <a:pt x="711420" y="2132460"/>
                    <a:pt x="721808" y="2051987"/>
                    <a:pt x="739691" y="1977824"/>
                  </a:cubicBezTo>
                  <a:cubicBezTo>
                    <a:pt x="757574" y="1903662"/>
                    <a:pt x="783741" y="1833708"/>
                    <a:pt x="818455" y="1767961"/>
                  </a:cubicBezTo>
                  <a:cubicBezTo>
                    <a:pt x="853170" y="1702215"/>
                    <a:pt x="897088" y="1636600"/>
                    <a:pt x="950343" y="1571116"/>
                  </a:cubicBezTo>
                  <a:cubicBezTo>
                    <a:pt x="990186" y="1519571"/>
                    <a:pt x="1026741" y="1469472"/>
                    <a:pt x="1060272" y="1420819"/>
                  </a:cubicBezTo>
                  <a:cubicBezTo>
                    <a:pt x="1093802" y="1372167"/>
                    <a:pt x="1122073" y="1323514"/>
                    <a:pt x="1145085" y="1274862"/>
                  </a:cubicBezTo>
                  <a:cubicBezTo>
                    <a:pt x="1168096" y="1226209"/>
                    <a:pt x="1185322" y="1176373"/>
                    <a:pt x="1196893" y="1125354"/>
                  </a:cubicBezTo>
                  <a:cubicBezTo>
                    <a:pt x="1208333" y="1074335"/>
                    <a:pt x="1212015" y="1019897"/>
                    <a:pt x="1207544" y="961908"/>
                  </a:cubicBezTo>
                  <a:cubicBezTo>
                    <a:pt x="1187163" y="693268"/>
                    <a:pt x="1090121" y="565456"/>
                    <a:pt x="916418" y="578606"/>
                  </a:cubicBezTo>
                  <a:cubicBezTo>
                    <a:pt x="885780" y="580972"/>
                    <a:pt x="855011" y="590966"/>
                    <a:pt x="824110" y="608717"/>
                  </a:cubicBezTo>
                  <a:cubicBezTo>
                    <a:pt x="793077" y="626469"/>
                    <a:pt x="765595" y="653162"/>
                    <a:pt x="741532" y="688928"/>
                  </a:cubicBezTo>
                  <a:cubicBezTo>
                    <a:pt x="717600" y="724694"/>
                    <a:pt x="699060" y="769008"/>
                    <a:pt x="686042" y="821736"/>
                  </a:cubicBezTo>
                  <a:lnTo>
                    <a:pt x="685647" y="823314"/>
                  </a:lnTo>
                  <a:cubicBezTo>
                    <a:pt x="658165" y="935872"/>
                    <a:pt x="561386" y="1018056"/>
                    <a:pt x="445804" y="1026734"/>
                  </a:cubicBezTo>
                  <a:lnTo>
                    <a:pt x="281043" y="1039226"/>
                  </a:lnTo>
                  <a:cubicBezTo>
                    <a:pt x="112074" y="1051981"/>
                    <a:pt x="-25863" y="902342"/>
                    <a:pt x="4118" y="735608"/>
                  </a:cubicBezTo>
                  <a:cubicBezTo>
                    <a:pt x="11613" y="694057"/>
                    <a:pt x="21343" y="654346"/>
                    <a:pt x="33309" y="616344"/>
                  </a:cubicBezTo>
                  <a:cubicBezTo>
                    <a:pt x="73809" y="488664"/>
                    <a:pt x="134033" y="381366"/>
                    <a:pt x="213981" y="294449"/>
                  </a:cubicBezTo>
                  <a:cubicBezTo>
                    <a:pt x="293929" y="207532"/>
                    <a:pt x="389919" y="139944"/>
                    <a:pt x="501951" y="91818"/>
                  </a:cubicBezTo>
                  <a:cubicBezTo>
                    <a:pt x="614115" y="43691"/>
                    <a:pt x="737719" y="14500"/>
                    <a:pt x="872894" y="4243"/>
                  </a:cubicBezTo>
                  <a:cubicBezTo>
                    <a:pt x="1020824" y="-6934"/>
                    <a:pt x="1154815" y="3980"/>
                    <a:pt x="1274606" y="36854"/>
                  </a:cubicBezTo>
                  <a:cubicBezTo>
                    <a:pt x="1394396" y="69858"/>
                    <a:pt x="1498013" y="123508"/>
                    <a:pt x="1585324" y="197801"/>
                  </a:cubicBezTo>
                  <a:cubicBezTo>
                    <a:pt x="1672636" y="272095"/>
                    <a:pt x="1742459" y="366376"/>
                    <a:pt x="1794793" y="480380"/>
                  </a:cubicBezTo>
                  <a:cubicBezTo>
                    <a:pt x="1847127" y="594516"/>
                    <a:pt x="1879080" y="727982"/>
                    <a:pt x="1890651" y="880908"/>
                  </a:cubicBezTo>
                  <a:cubicBezTo>
                    <a:pt x="1898541" y="985445"/>
                    <a:pt x="1891309" y="1081567"/>
                    <a:pt x="1868824" y="1169010"/>
                  </a:cubicBezTo>
                  <a:cubicBezTo>
                    <a:pt x="1846338" y="1256453"/>
                    <a:pt x="1814517" y="1339425"/>
                    <a:pt x="1773622" y="1417663"/>
                  </a:cubicBezTo>
                  <a:cubicBezTo>
                    <a:pt x="1732597" y="1496033"/>
                    <a:pt x="1684207" y="1572431"/>
                    <a:pt x="1628454" y="1647119"/>
                  </a:cubicBezTo>
                  <a:cubicBezTo>
                    <a:pt x="1572569" y="1721807"/>
                    <a:pt x="1514318" y="1797021"/>
                    <a:pt x="1456461" y="1874997"/>
                  </a:cubicBezTo>
                  <a:cubicBezTo>
                    <a:pt x="1423719" y="1919178"/>
                    <a:pt x="1398078" y="1963623"/>
                    <a:pt x="1377959" y="2007147"/>
                  </a:cubicBezTo>
                  <a:cubicBezTo>
                    <a:pt x="1357841" y="2050803"/>
                    <a:pt x="1342588" y="2096037"/>
                    <a:pt x="1332463" y="2142848"/>
                  </a:cubicBezTo>
                  <a:cubicBezTo>
                    <a:pt x="1322206" y="2189791"/>
                    <a:pt x="1315894" y="2239627"/>
                    <a:pt x="1313396" y="2292356"/>
                  </a:cubicBezTo>
                  <a:cubicBezTo>
                    <a:pt x="1313396" y="2292882"/>
                    <a:pt x="1313396" y="2293408"/>
                    <a:pt x="1313396" y="2293934"/>
                  </a:cubicBezTo>
                  <a:cubicBezTo>
                    <a:pt x="1308925" y="2392159"/>
                    <a:pt x="1232922" y="2471976"/>
                    <a:pt x="1134828" y="2479471"/>
                  </a:cubicBezTo>
                  <a:lnTo>
                    <a:pt x="915103" y="2496170"/>
                  </a:lnTo>
                  <a:close/>
                  <a:moveTo>
                    <a:pt x="708922" y="3254228"/>
                  </a:moveTo>
                  <a:cubicBezTo>
                    <a:pt x="704845" y="3201105"/>
                    <a:pt x="709974" y="3151401"/>
                    <a:pt x="724306" y="3104984"/>
                  </a:cubicBezTo>
                  <a:cubicBezTo>
                    <a:pt x="738639" y="3058567"/>
                    <a:pt x="760598" y="3017672"/>
                    <a:pt x="790316" y="2982301"/>
                  </a:cubicBezTo>
                  <a:cubicBezTo>
                    <a:pt x="820033" y="2946929"/>
                    <a:pt x="856983" y="2917738"/>
                    <a:pt x="901428" y="2894989"/>
                  </a:cubicBezTo>
                  <a:cubicBezTo>
                    <a:pt x="945741" y="2872241"/>
                    <a:pt x="996103" y="2858697"/>
                    <a:pt x="1052514" y="2854489"/>
                  </a:cubicBezTo>
                  <a:cubicBezTo>
                    <a:pt x="1110370" y="2850150"/>
                    <a:pt x="1163099" y="2855804"/>
                    <a:pt x="1210305" y="2871715"/>
                  </a:cubicBezTo>
                  <a:cubicBezTo>
                    <a:pt x="1257643" y="2887494"/>
                    <a:pt x="1298537" y="2910768"/>
                    <a:pt x="1333252" y="2941275"/>
                  </a:cubicBezTo>
                  <a:cubicBezTo>
                    <a:pt x="1367966" y="2971781"/>
                    <a:pt x="1395842" y="3008994"/>
                    <a:pt x="1416881" y="3052649"/>
                  </a:cubicBezTo>
                  <a:cubicBezTo>
                    <a:pt x="1437920" y="3096305"/>
                    <a:pt x="1450544" y="3144695"/>
                    <a:pt x="1454620" y="3197818"/>
                  </a:cubicBezTo>
                  <a:cubicBezTo>
                    <a:pt x="1458696" y="3250941"/>
                    <a:pt x="1453436" y="3300646"/>
                    <a:pt x="1439235" y="3347063"/>
                  </a:cubicBezTo>
                  <a:cubicBezTo>
                    <a:pt x="1424902" y="3393480"/>
                    <a:pt x="1402943" y="3434769"/>
                    <a:pt x="1373357" y="3470929"/>
                  </a:cubicBezTo>
                  <a:cubicBezTo>
                    <a:pt x="1343771" y="3507090"/>
                    <a:pt x="1306690" y="3536281"/>
                    <a:pt x="1262245" y="3558241"/>
                  </a:cubicBezTo>
                  <a:cubicBezTo>
                    <a:pt x="1217801" y="3580200"/>
                    <a:pt x="1166650" y="3593349"/>
                    <a:pt x="1108661" y="3597820"/>
                  </a:cubicBezTo>
                  <a:cubicBezTo>
                    <a:pt x="1052382" y="3602028"/>
                    <a:pt x="1000574" y="3596637"/>
                    <a:pt x="953368" y="3581647"/>
                  </a:cubicBezTo>
                  <a:cubicBezTo>
                    <a:pt x="906161" y="3566656"/>
                    <a:pt x="865136" y="3543382"/>
                    <a:pt x="830421" y="3512087"/>
                  </a:cubicBezTo>
                  <a:cubicBezTo>
                    <a:pt x="795707" y="3480791"/>
                    <a:pt x="767699" y="3443184"/>
                    <a:pt x="746660" y="3399528"/>
                  </a:cubicBezTo>
                  <a:cubicBezTo>
                    <a:pt x="725490" y="3355873"/>
                    <a:pt x="712998" y="3307352"/>
                    <a:pt x="708922" y="3254360"/>
                  </a:cubicBezTo>
                  <a:close/>
                </a:path>
              </a:pathLst>
            </a:custGeom>
            <a:solidFill>
              <a:schemeClr val="tx1">
                <a:lumMod val="85000"/>
                <a:lumOff val="15000"/>
              </a:schemeClr>
            </a:solidFill>
            <a:ln w="13135" cap="flat">
              <a:noFill/>
              <a:prstDash val="solid"/>
              <a:miter/>
            </a:ln>
          </p:spPr>
          <p:txBody>
            <a:bodyPr rtlCol="0" anchor="ctr"/>
            <a:lstStyle/>
            <a:p>
              <a:endParaRPr lang="en-US" sz="2000"/>
            </a:p>
          </p:txBody>
        </p:sp>
        <p:sp>
          <p:nvSpPr>
            <p:cNvPr id="44" name="Freeform: Shape 43">
              <a:extLst>
                <a:ext uri="{FF2B5EF4-FFF2-40B4-BE49-F238E27FC236}">
                  <a16:creationId xmlns:a16="http://schemas.microsoft.com/office/drawing/2014/main" id="{97470853-39E7-A924-BD56-639B88664314}"/>
                </a:ext>
              </a:extLst>
            </p:cNvPr>
            <p:cNvSpPr/>
            <p:nvPr/>
          </p:nvSpPr>
          <p:spPr>
            <a:xfrm>
              <a:off x="2522029" y="1516239"/>
              <a:ext cx="1893736" cy="3599203"/>
            </a:xfrm>
            <a:custGeom>
              <a:avLst/>
              <a:gdLst>
                <a:gd name="connsiteX0" fmla="*/ 914840 w 1893736"/>
                <a:gd name="connsiteY0" fmla="*/ 2496039 h 3599203"/>
                <a:gd name="connsiteX1" fmla="*/ 706949 w 1893736"/>
                <a:gd name="connsiteY1" fmla="*/ 2303270 h 3599203"/>
                <a:gd name="connsiteX2" fmla="*/ 708264 w 1893736"/>
                <a:gd name="connsiteY2" fmla="*/ 2219246 h 3599203"/>
                <a:gd name="connsiteX3" fmla="*/ 739691 w 1893736"/>
                <a:gd name="connsiteY3" fmla="*/ 1977824 h 3599203"/>
                <a:gd name="connsiteX4" fmla="*/ 818455 w 1893736"/>
                <a:gd name="connsiteY4" fmla="*/ 1767961 h 3599203"/>
                <a:gd name="connsiteX5" fmla="*/ 950343 w 1893736"/>
                <a:gd name="connsiteY5" fmla="*/ 1571116 h 3599203"/>
                <a:gd name="connsiteX6" fmla="*/ 1060272 w 1893736"/>
                <a:gd name="connsiteY6" fmla="*/ 1420819 h 3599203"/>
                <a:gd name="connsiteX7" fmla="*/ 1145085 w 1893736"/>
                <a:gd name="connsiteY7" fmla="*/ 1274862 h 3599203"/>
                <a:gd name="connsiteX8" fmla="*/ 1196893 w 1893736"/>
                <a:gd name="connsiteY8" fmla="*/ 1125354 h 3599203"/>
                <a:gd name="connsiteX9" fmla="*/ 1207544 w 1893736"/>
                <a:gd name="connsiteY9" fmla="*/ 961908 h 3599203"/>
                <a:gd name="connsiteX10" fmla="*/ 916418 w 1893736"/>
                <a:gd name="connsiteY10" fmla="*/ 578606 h 3599203"/>
                <a:gd name="connsiteX11" fmla="*/ 824110 w 1893736"/>
                <a:gd name="connsiteY11" fmla="*/ 608717 h 3599203"/>
                <a:gd name="connsiteX12" fmla="*/ 741532 w 1893736"/>
                <a:gd name="connsiteY12" fmla="*/ 688928 h 3599203"/>
                <a:gd name="connsiteX13" fmla="*/ 686042 w 1893736"/>
                <a:gd name="connsiteY13" fmla="*/ 821736 h 3599203"/>
                <a:gd name="connsiteX14" fmla="*/ 685647 w 1893736"/>
                <a:gd name="connsiteY14" fmla="*/ 823314 h 3599203"/>
                <a:gd name="connsiteX15" fmla="*/ 445804 w 1893736"/>
                <a:gd name="connsiteY15" fmla="*/ 1026734 h 3599203"/>
                <a:gd name="connsiteX16" fmla="*/ 281043 w 1893736"/>
                <a:gd name="connsiteY16" fmla="*/ 1039226 h 3599203"/>
                <a:gd name="connsiteX17" fmla="*/ 4118 w 1893736"/>
                <a:gd name="connsiteY17" fmla="*/ 735608 h 3599203"/>
                <a:gd name="connsiteX18" fmla="*/ 33309 w 1893736"/>
                <a:gd name="connsiteY18" fmla="*/ 616344 h 3599203"/>
                <a:gd name="connsiteX19" fmla="*/ 213981 w 1893736"/>
                <a:gd name="connsiteY19" fmla="*/ 294449 h 3599203"/>
                <a:gd name="connsiteX20" fmla="*/ 501951 w 1893736"/>
                <a:gd name="connsiteY20" fmla="*/ 91818 h 3599203"/>
                <a:gd name="connsiteX21" fmla="*/ 872894 w 1893736"/>
                <a:gd name="connsiteY21" fmla="*/ 4243 h 3599203"/>
                <a:gd name="connsiteX22" fmla="*/ 1274606 w 1893736"/>
                <a:gd name="connsiteY22" fmla="*/ 36854 h 3599203"/>
                <a:gd name="connsiteX23" fmla="*/ 1585324 w 1893736"/>
                <a:gd name="connsiteY23" fmla="*/ 197801 h 3599203"/>
                <a:gd name="connsiteX24" fmla="*/ 1794793 w 1893736"/>
                <a:gd name="connsiteY24" fmla="*/ 480380 h 3599203"/>
                <a:gd name="connsiteX25" fmla="*/ 1890651 w 1893736"/>
                <a:gd name="connsiteY25" fmla="*/ 880908 h 3599203"/>
                <a:gd name="connsiteX26" fmla="*/ 1868823 w 1893736"/>
                <a:gd name="connsiteY26" fmla="*/ 1169010 h 3599203"/>
                <a:gd name="connsiteX27" fmla="*/ 1773623 w 1893736"/>
                <a:gd name="connsiteY27" fmla="*/ 1417663 h 3599203"/>
                <a:gd name="connsiteX28" fmla="*/ 1628454 w 1893736"/>
                <a:gd name="connsiteY28" fmla="*/ 1647119 h 3599203"/>
                <a:gd name="connsiteX29" fmla="*/ 1456461 w 1893736"/>
                <a:gd name="connsiteY29" fmla="*/ 1874997 h 3599203"/>
                <a:gd name="connsiteX30" fmla="*/ 1377959 w 1893736"/>
                <a:gd name="connsiteY30" fmla="*/ 2007147 h 3599203"/>
                <a:gd name="connsiteX31" fmla="*/ 1332463 w 1893736"/>
                <a:gd name="connsiteY31" fmla="*/ 2142848 h 3599203"/>
                <a:gd name="connsiteX32" fmla="*/ 1313396 w 1893736"/>
                <a:gd name="connsiteY32" fmla="*/ 2292356 h 3599203"/>
                <a:gd name="connsiteX33" fmla="*/ 1313396 w 1893736"/>
                <a:gd name="connsiteY33" fmla="*/ 2293934 h 3599203"/>
                <a:gd name="connsiteX34" fmla="*/ 1134828 w 1893736"/>
                <a:gd name="connsiteY34" fmla="*/ 2479471 h 3599203"/>
                <a:gd name="connsiteX35" fmla="*/ 915103 w 1893736"/>
                <a:gd name="connsiteY35" fmla="*/ 2496170 h 3599203"/>
                <a:gd name="connsiteX36" fmla="*/ 708922 w 1893736"/>
                <a:gd name="connsiteY36" fmla="*/ 3254228 h 3599203"/>
                <a:gd name="connsiteX37" fmla="*/ 724306 w 1893736"/>
                <a:gd name="connsiteY37" fmla="*/ 3104984 h 3599203"/>
                <a:gd name="connsiteX38" fmla="*/ 790316 w 1893736"/>
                <a:gd name="connsiteY38" fmla="*/ 2982301 h 3599203"/>
                <a:gd name="connsiteX39" fmla="*/ 901428 w 1893736"/>
                <a:gd name="connsiteY39" fmla="*/ 2894989 h 3599203"/>
                <a:gd name="connsiteX40" fmla="*/ 1052513 w 1893736"/>
                <a:gd name="connsiteY40" fmla="*/ 2854489 h 3599203"/>
                <a:gd name="connsiteX41" fmla="*/ 1210305 w 1893736"/>
                <a:gd name="connsiteY41" fmla="*/ 2871715 h 3599203"/>
                <a:gd name="connsiteX42" fmla="*/ 1333252 w 1893736"/>
                <a:gd name="connsiteY42" fmla="*/ 2941275 h 3599203"/>
                <a:gd name="connsiteX43" fmla="*/ 1416881 w 1893736"/>
                <a:gd name="connsiteY43" fmla="*/ 3052649 h 3599203"/>
                <a:gd name="connsiteX44" fmla="*/ 1454620 w 1893736"/>
                <a:gd name="connsiteY44" fmla="*/ 3197818 h 3599203"/>
                <a:gd name="connsiteX45" fmla="*/ 1439235 w 1893736"/>
                <a:gd name="connsiteY45" fmla="*/ 3347063 h 3599203"/>
                <a:gd name="connsiteX46" fmla="*/ 1373357 w 1893736"/>
                <a:gd name="connsiteY46" fmla="*/ 3470929 h 3599203"/>
                <a:gd name="connsiteX47" fmla="*/ 1262245 w 1893736"/>
                <a:gd name="connsiteY47" fmla="*/ 3558241 h 3599203"/>
                <a:gd name="connsiteX48" fmla="*/ 1108661 w 1893736"/>
                <a:gd name="connsiteY48" fmla="*/ 3597820 h 3599203"/>
                <a:gd name="connsiteX49" fmla="*/ 953368 w 1893736"/>
                <a:gd name="connsiteY49" fmla="*/ 3581647 h 3599203"/>
                <a:gd name="connsiteX50" fmla="*/ 830421 w 1893736"/>
                <a:gd name="connsiteY50" fmla="*/ 3512087 h 3599203"/>
                <a:gd name="connsiteX51" fmla="*/ 746660 w 1893736"/>
                <a:gd name="connsiteY51" fmla="*/ 3399528 h 3599203"/>
                <a:gd name="connsiteX52" fmla="*/ 708922 w 1893736"/>
                <a:gd name="connsiteY52" fmla="*/ 3254360 h 3599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893736" h="3599203">
                  <a:moveTo>
                    <a:pt x="914840" y="2496039"/>
                  </a:moveTo>
                  <a:cubicBezTo>
                    <a:pt x="802676" y="2504586"/>
                    <a:pt x="707344" y="2415697"/>
                    <a:pt x="706949" y="2303270"/>
                  </a:cubicBezTo>
                  <a:cubicBezTo>
                    <a:pt x="706949" y="2274210"/>
                    <a:pt x="707212" y="2246202"/>
                    <a:pt x="708264" y="2219246"/>
                  </a:cubicBezTo>
                  <a:cubicBezTo>
                    <a:pt x="711420" y="2132460"/>
                    <a:pt x="721808" y="2051987"/>
                    <a:pt x="739691" y="1977824"/>
                  </a:cubicBezTo>
                  <a:cubicBezTo>
                    <a:pt x="757574" y="1903662"/>
                    <a:pt x="783741" y="1833708"/>
                    <a:pt x="818455" y="1767961"/>
                  </a:cubicBezTo>
                  <a:cubicBezTo>
                    <a:pt x="853170" y="1702215"/>
                    <a:pt x="897088" y="1636600"/>
                    <a:pt x="950343" y="1571116"/>
                  </a:cubicBezTo>
                  <a:cubicBezTo>
                    <a:pt x="990186" y="1519571"/>
                    <a:pt x="1026741" y="1469472"/>
                    <a:pt x="1060272" y="1420819"/>
                  </a:cubicBezTo>
                  <a:cubicBezTo>
                    <a:pt x="1093802" y="1372167"/>
                    <a:pt x="1122073" y="1323514"/>
                    <a:pt x="1145085" y="1274862"/>
                  </a:cubicBezTo>
                  <a:cubicBezTo>
                    <a:pt x="1168096" y="1226209"/>
                    <a:pt x="1185322" y="1176373"/>
                    <a:pt x="1196893" y="1125354"/>
                  </a:cubicBezTo>
                  <a:cubicBezTo>
                    <a:pt x="1208333" y="1074335"/>
                    <a:pt x="1212015" y="1019897"/>
                    <a:pt x="1207544" y="961908"/>
                  </a:cubicBezTo>
                  <a:cubicBezTo>
                    <a:pt x="1187163" y="693268"/>
                    <a:pt x="1090121" y="565456"/>
                    <a:pt x="916418" y="578606"/>
                  </a:cubicBezTo>
                  <a:cubicBezTo>
                    <a:pt x="885780" y="580972"/>
                    <a:pt x="855011" y="590966"/>
                    <a:pt x="824110" y="608717"/>
                  </a:cubicBezTo>
                  <a:cubicBezTo>
                    <a:pt x="793077" y="626469"/>
                    <a:pt x="765595" y="653162"/>
                    <a:pt x="741532" y="688928"/>
                  </a:cubicBezTo>
                  <a:cubicBezTo>
                    <a:pt x="717600" y="724694"/>
                    <a:pt x="699060" y="769008"/>
                    <a:pt x="686042" y="821736"/>
                  </a:cubicBezTo>
                  <a:lnTo>
                    <a:pt x="685647" y="823314"/>
                  </a:lnTo>
                  <a:cubicBezTo>
                    <a:pt x="658165" y="935872"/>
                    <a:pt x="561386" y="1018056"/>
                    <a:pt x="445804" y="1026734"/>
                  </a:cubicBezTo>
                  <a:lnTo>
                    <a:pt x="281043" y="1039226"/>
                  </a:lnTo>
                  <a:cubicBezTo>
                    <a:pt x="112074" y="1051981"/>
                    <a:pt x="-25863" y="902342"/>
                    <a:pt x="4118" y="735608"/>
                  </a:cubicBezTo>
                  <a:cubicBezTo>
                    <a:pt x="11613" y="694057"/>
                    <a:pt x="21343" y="654346"/>
                    <a:pt x="33309" y="616344"/>
                  </a:cubicBezTo>
                  <a:cubicBezTo>
                    <a:pt x="73809" y="488664"/>
                    <a:pt x="134033" y="381366"/>
                    <a:pt x="213981" y="294449"/>
                  </a:cubicBezTo>
                  <a:cubicBezTo>
                    <a:pt x="293929" y="207532"/>
                    <a:pt x="389919" y="139944"/>
                    <a:pt x="501951" y="91818"/>
                  </a:cubicBezTo>
                  <a:cubicBezTo>
                    <a:pt x="614115" y="43691"/>
                    <a:pt x="737719" y="14500"/>
                    <a:pt x="872894" y="4243"/>
                  </a:cubicBezTo>
                  <a:cubicBezTo>
                    <a:pt x="1020824" y="-6934"/>
                    <a:pt x="1154815" y="3980"/>
                    <a:pt x="1274606" y="36854"/>
                  </a:cubicBezTo>
                  <a:cubicBezTo>
                    <a:pt x="1394396" y="69858"/>
                    <a:pt x="1498013" y="123508"/>
                    <a:pt x="1585324" y="197801"/>
                  </a:cubicBezTo>
                  <a:cubicBezTo>
                    <a:pt x="1672636" y="272095"/>
                    <a:pt x="1742458" y="366376"/>
                    <a:pt x="1794793" y="480380"/>
                  </a:cubicBezTo>
                  <a:cubicBezTo>
                    <a:pt x="1847127" y="594516"/>
                    <a:pt x="1879080" y="727982"/>
                    <a:pt x="1890651" y="880908"/>
                  </a:cubicBezTo>
                  <a:cubicBezTo>
                    <a:pt x="1898541" y="985445"/>
                    <a:pt x="1891309" y="1081567"/>
                    <a:pt x="1868823" y="1169010"/>
                  </a:cubicBezTo>
                  <a:cubicBezTo>
                    <a:pt x="1846338" y="1256453"/>
                    <a:pt x="1814517" y="1339425"/>
                    <a:pt x="1773623" y="1417663"/>
                  </a:cubicBezTo>
                  <a:cubicBezTo>
                    <a:pt x="1732596" y="1496033"/>
                    <a:pt x="1684207" y="1572431"/>
                    <a:pt x="1628454" y="1647119"/>
                  </a:cubicBezTo>
                  <a:cubicBezTo>
                    <a:pt x="1572569" y="1721807"/>
                    <a:pt x="1514318" y="1797021"/>
                    <a:pt x="1456461" y="1874997"/>
                  </a:cubicBezTo>
                  <a:cubicBezTo>
                    <a:pt x="1423719" y="1919178"/>
                    <a:pt x="1398078" y="1963623"/>
                    <a:pt x="1377959" y="2007147"/>
                  </a:cubicBezTo>
                  <a:cubicBezTo>
                    <a:pt x="1357841" y="2050803"/>
                    <a:pt x="1342588" y="2096037"/>
                    <a:pt x="1332463" y="2142848"/>
                  </a:cubicBezTo>
                  <a:cubicBezTo>
                    <a:pt x="1322206" y="2189791"/>
                    <a:pt x="1315894" y="2239627"/>
                    <a:pt x="1313396" y="2292356"/>
                  </a:cubicBezTo>
                  <a:cubicBezTo>
                    <a:pt x="1313396" y="2292882"/>
                    <a:pt x="1313396" y="2293408"/>
                    <a:pt x="1313396" y="2293934"/>
                  </a:cubicBezTo>
                  <a:cubicBezTo>
                    <a:pt x="1308925" y="2392159"/>
                    <a:pt x="1232922" y="2471976"/>
                    <a:pt x="1134828" y="2479471"/>
                  </a:cubicBezTo>
                  <a:lnTo>
                    <a:pt x="915103" y="2496170"/>
                  </a:lnTo>
                  <a:close/>
                  <a:moveTo>
                    <a:pt x="708922" y="3254228"/>
                  </a:moveTo>
                  <a:cubicBezTo>
                    <a:pt x="704845" y="3201105"/>
                    <a:pt x="709974" y="3151401"/>
                    <a:pt x="724306" y="3104984"/>
                  </a:cubicBezTo>
                  <a:cubicBezTo>
                    <a:pt x="738639" y="3058567"/>
                    <a:pt x="760598" y="3017672"/>
                    <a:pt x="790316" y="2982301"/>
                  </a:cubicBezTo>
                  <a:cubicBezTo>
                    <a:pt x="820033" y="2946929"/>
                    <a:pt x="856983" y="2917738"/>
                    <a:pt x="901428" y="2894989"/>
                  </a:cubicBezTo>
                  <a:cubicBezTo>
                    <a:pt x="945741" y="2872241"/>
                    <a:pt x="996103" y="2858697"/>
                    <a:pt x="1052513" y="2854489"/>
                  </a:cubicBezTo>
                  <a:cubicBezTo>
                    <a:pt x="1110371" y="2850150"/>
                    <a:pt x="1163099" y="2855804"/>
                    <a:pt x="1210305" y="2871715"/>
                  </a:cubicBezTo>
                  <a:cubicBezTo>
                    <a:pt x="1257643" y="2887494"/>
                    <a:pt x="1298537" y="2910768"/>
                    <a:pt x="1333252" y="2941275"/>
                  </a:cubicBezTo>
                  <a:cubicBezTo>
                    <a:pt x="1367966" y="2971781"/>
                    <a:pt x="1395842" y="3008994"/>
                    <a:pt x="1416881" y="3052649"/>
                  </a:cubicBezTo>
                  <a:cubicBezTo>
                    <a:pt x="1437920" y="3096305"/>
                    <a:pt x="1450543" y="3144695"/>
                    <a:pt x="1454620" y="3197818"/>
                  </a:cubicBezTo>
                  <a:cubicBezTo>
                    <a:pt x="1458696" y="3250941"/>
                    <a:pt x="1453436" y="3300646"/>
                    <a:pt x="1439235" y="3347063"/>
                  </a:cubicBezTo>
                  <a:cubicBezTo>
                    <a:pt x="1424902" y="3393480"/>
                    <a:pt x="1402943" y="3434769"/>
                    <a:pt x="1373357" y="3470929"/>
                  </a:cubicBezTo>
                  <a:cubicBezTo>
                    <a:pt x="1343771" y="3507090"/>
                    <a:pt x="1306690" y="3536281"/>
                    <a:pt x="1262245" y="3558241"/>
                  </a:cubicBezTo>
                  <a:cubicBezTo>
                    <a:pt x="1217800" y="3580200"/>
                    <a:pt x="1166650" y="3593349"/>
                    <a:pt x="1108661" y="3597820"/>
                  </a:cubicBezTo>
                  <a:cubicBezTo>
                    <a:pt x="1052382" y="3602028"/>
                    <a:pt x="1000574" y="3596637"/>
                    <a:pt x="953368" y="3581647"/>
                  </a:cubicBezTo>
                  <a:cubicBezTo>
                    <a:pt x="906161" y="3566656"/>
                    <a:pt x="865136" y="3543382"/>
                    <a:pt x="830421" y="3512087"/>
                  </a:cubicBezTo>
                  <a:cubicBezTo>
                    <a:pt x="795707" y="3480791"/>
                    <a:pt x="767699" y="3443184"/>
                    <a:pt x="746660" y="3399528"/>
                  </a:cubicBezTo>
                  <a:cubicBezTo>
                    <a:pt x="725490" y="3355873"/>
                    <a:pt x="712998" y="3307352"/>
                    <a:pt x="708922" y="3254360"/>
                  </a:cubicBezTo>
                  <a:close/>
                </a:path>
              </a:pathLst>
            </a:custGeom>
            <a:solidFill>
              <a:schemeClr val="tx1">
                <a:lumMod val="65000"/>
                <a:lumOff val="35000"/>
              </a:schemeClr>
            </a:solidFill>
            <a:ln w="13135" cap="flat">
              <a:noFill/>
              <a:prstDash val="solid"/>
              <a:miter/>
            </a:ln>
          </p:spPr>
          <p:txBody>
            <a:bodyPr rtlCol="0" anchor="ctr"/>
            <a:lstStyle/>
            <a:p>
              <a:endParaRPr lang="en-US" sz="2000" dirty="0"/>
            </a:p>
          </p:txBody>
        </p:sp>
        <p:sp>
          <p:nvSpPr>
            <p:cNvPr id="45" name="Freeform: Shape 44">
              <a:extLst>
                <a:ext uri="{FF2B5EF4-FFF2-40B4-BE49-F238E27FC236}">
                  <a16:creationId xmlns:a16="http://schemas.microsoft.com/office/drawing/2014/main" id="{2E006FC6-32DB-F65B-20FF-E7A1B4B24B24}"/>
                </a:ext>
              </a:extLst>
            </p:cNvPr>
            <p:cNvSpPr/>
            <p:nvPr/>
          </p:nvSpPr>
          <p:spPr>
            <a:xfrm>
              <a:off x="2639271" y="1740512"/>
              <a:ext cx="345727" cy="655588"/>
            </a:xfrm>
            <a:custGeom>
              <a:avLst/>
              <a:gdLst>
                <a:gd name="connsiteX0" fmla="*/ 343026 w 345727"/>
                <a:gd name="connsiteY0" fmla="*/ 25205 h 655588"/>
                <a:gd name="connsiteX1" fmla="*/ 320278 w 345727"/>
                <a:gd name="connsiteY1" fmla="*/ 2457 h 655588"/>
                <a:gd name="connsiteX2" fmla="*/ 127114 w 345727"/>
                <a:gd name="connsiteY2" fmla="*/ 193122 h 655588"/>
                <a:gd name="connsiteX3" fmla="*/ 10479 w 345727"/>
                <a:gd name="connsiteY3" fmla="*/ 397068 h 655588"/>
                <a:gd name="connsiteX4" fmla="*/ 30466 w 345727"/>
                <a:gd name="connsiteY4" fmla="*/ 593650 h 655588"/>
                <a:gd name="connsiteX5" fmla="*/ 144603 w 345727"/>
                <a:gd name="connsiteY5" fmla="*/ 649929 h 655588"/>
                <a:gd name="connsiteX6" fmla="*/ 145786 w 345727"/>
                <a:gd name="connsiteY6" fmla="*/ 640725 h 655588"/>
                <a:gd name="connsiteX7" fmla="*/ 47429 w 345727"/>
                <a:gd name="connsiteY7" fmla="*/ 498449 h 655588"/>
                <a:gd name="connsiteX8" fmla="*/ 100684 w 345727"/>
                <a:gd name="connsiteY8" fmla="*/ 307653 h 655588"/>
                <a:gd name="connsiteX9" fmla="*/ 343026 w 345727"/>
                <a:gd name="connsiteY9" fmla="*/ 25205 h 65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5727" h="655588">
                  <a:moveTo>
                    <a:pt x="343026" y="25205"/>
                  </a:moveTo>
                  <a:cubicBezTo>
                    <a:pt x="352888" y="11924"/>
                    <a:pt x="333558" y="-6748"/>
                    <a:pt x="320278" y="2457"/>
                  </a:cubicBezTo>
                  <a:cubicBezTo>
                    <a:pt x="247299" y="52950"/>
                    <a:pt x="184314" y="125798"/>
                    <a:pt x="127114" y="193122"/>
                  </a:cubicBezTo>
                  <a:cubicBezTo>
                    <a:pt x="75963" y="253214"/>
                    <a:pt x="30203" y="319618"/>
                    <a:pt x="10479" y="397068"/>
                  </a:cubicBezTo>
                  <a:cubicBezTo>
                    <a:pt x="-5957" y="461631"/>
                    <a:pt x="-5694" y="535662"/>
                    <a:pt x="30466" y="593650"/>
                  </a:cubicBezTo>
                  <a:cubicBezTo>
                    <a:pt x="54004" y="631389"/>
                    <a:pt x="98974" y="670442"/>
                    <a:pt x="144603" y="649929"/>
                  </a:cubicBezTo>
                  <a:cubicBezTo>
                    <a:pt x="147758" y="648483"/>
                    <a:pt x="148547" y="642960"/>
                    <a:pt x="145786" y="640725"/>
                  </a:cubicBezTo>
                  <a:cubicBezTo>
                    <a:pt x="92926" y="599304"/>
                    <a:pt x="54135" y="572611"/>
                    <a:pt x="47429" y="498449"/>
                  </a:cubicBezTo>
                  <a:cubicBezTo>
                    <a:pt x="41249" y="430730"/>
                    <a:pt x="65707" y="364458"/>
                    <a:pt x="100684" y="307653"/>
                  </a:cubicBezTo>
                  <a:cubicBezTo>
                    <a:pt x="166430" y="200617"/>
                    <a:pt x="268995" y="125009"/>
                    <a:pt x="343026" y="25205"/>
                  </a:cubicBezTo>
                  <a:close/>
                </a:path>
              </a:pathLst>
            </a:custGeom>
            <a:solidFill>
              <a:schemeClr val="bg1">
                <a:alpha val="50000"/>
              </a:schemeClr>
            </a:solidFill>
            <a:ln w="13135" cap="flat">
              <a:noFill/>
              <a:prstDash val="solid"/>
              <a:miter/>
            </a:ln>
          </p:spPr>
          <p:txBody>
            <a:bodyPr rtlCol="0" anchor="ctr"/>
            <a:lstStyle/>
            <a:p>
              <a:endParaRPr lang="en-US" sz="2000"/>
            </a:p>
          </p:txBody>
        </p:sp>
        <p:sp>
          <p:nvSpPr>
            <p:cNvPr id="46" name="Freeform: Shape 45">
              <a:extLst>
                <a:ext uri="{FF2B5EF4-FFF2-40B4-BE49-F238E27FC236}">
                  <a16:creationId xmlns:a16="http://schemas.microsoft.com/office/drawing/2014/main" id="{D0BDA520-212F-7074-518B-ABA690562393}"/>
                </a:ext>
              </a:extLst>
            </p:cNvPr>
            <p:cNvSpPr/>
            <p:nvPr/>
          </p:nvSpPr>
          <p:spPr>
            <a:xfrm>
              <a:off x="3327575" y="4463902"/>
              <a:ext cx="190229" cy="495384"/>
            </a:xfrm>
            <a:custGeom>
              <a:avLst/>
              <a:gdLst>
                <a:gd name="connsiteX0" fmla="*/ 182799 w 190229"/>
                <a:gd name="connsiteY0" fmla="*/ 465014 h 495384"/>
                <a:gd name="connsiteX1" fmla="*/ 43810 w 190229"/>
                <a:gd name="connsiteY1" fmla="*/ 253836 h 495384"/>
                <a:gd name="connsiteX2" fmla="*/ 168729 w 190229"/>
                <a:gd name="connsiteY2" fmla="*/ 16622 h 495384"/>
                <a:gd name="connsiteX3" fmla="*/ 161891 w 190229"/>
                <a:gd name="connsiteY3" fmla="*/ 317 h 495384"/>
                <a:gd name="connsiteX4" fmla="*/ 174646 w 190229"/>
                <a:gd name="connsiteY4" fmla="*/ 495258 h 495384"/>
                <a:gd name="connsiteX5" fmla="*/ 182799 w 190229"/>
                <a:gd name="connsiteY5" fmla="*/ 465014 h 495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29" h="495384">
                  <a:moveTo>
                    <a:pt x="182799" y="465014"/>
                  </a:moveTo>
                  <a:cubicBezTo>
                    <a:pt x="100352" y="414915"/>
                    <a:pt x="45388" y="356401"/>
                    <a:pt x="43810" y="253836"/>
                  </a:cubicBezTo>
                  <a:cubicBezTo>
                    <a:pt x="42232" y="153507"/>
                    <a:pt x="92068" y="75532"/>
                    <a:pt x="168729" y="16622"/>
                  </a:cubicBezTo>
                  <a:cubicBezTo>
                    <a:pt x="176356" y="10705"/>
                    <a:pt x="172411" y="-2181"/>
                    <a:pt x="161891" y="317"/>
                  </a:cubicBezTo>
                  <a:cubicBezTo>
                    <a:pt x="-54941" y="50679"/>
                    <a:pt x="-57176" y="467250"/>
                    <a:pt x="174646" y="495258"/>
                  </a:cubicBezTo>
                  <a:cubicBezTo>
                    <a:pt x="191477" y="497361"/>
                    <a:pt x="195422" y="472641"/>
                    <a:pt x="182799" y="465014"/>
                  </a:cubicBezTo>
                  <a:close/>
                </a:path>
              </a:pathLst>
            </a:custGeom>
            <a:solidFill>
              <a:schemeClr val="bg1">
                <a:alpha val="50000"/>
              </a:schemeClr>
            </a:solidFill>
            <a:ln w="13135" cap="flat">
              <a:noFill/>
              <a:prstDash val="solid"/>
              <a:miter/>
            </a:ln>
          </p:spPr>
          <p:txBody>
            <a:bodyPr rtlCol="0" anchor="ctr"/>
            <a:lstStyle/>
            <a:p>
              <a:endParaRPr lang="en-US" sz="2000"/>
            </a:p>
          </p:txBody>
        </p:sp>
      </p:grpSp>
      <p:grpSp>
        <p:nvGrpSpPr>
          <p:cNvPr id="47" name="Graphic 4">
            <a:extLst>
              <a:ext uri="{FF2B5EF4-FFF2-40B4-BE49-F238E27FC236}">
                <a16:creationId xmlns:a16="http://schemas.microsoft.com/office/drawing/2014/main" id="{263A8B7A-5502-0F0D-7CBC-C2FC2FECBEEC}"/>
              </a:ext>
            </a:extLst>
          </p:cNvPr>
          <p:cNvGrpSpPr/>
          <p:nvPr/>
        </p:nvGrpSpPr>
        <p:grpSpPr>
          <a:xfrm>
            <a:off x="6556631" y="1248855"/>
            <a:ext cx="783673" cy="2676711"/>
            <a:chOff x="5535577" y="1617418"/>
            <a:chExt cx="1115400" cy="3551713"/>
          </a:xfrm>
        </p:grpSpPr>
        <p:sp>
          <p:nvSpPr>
            <p:cNvPr id="48" name="Freeform: Shape 47">
              <a:extLst>
                <a:ext uri="{FF2B5EF4-FFF2-40B4-BE49-F238E27FC236}">
                  <a16:creationId xmlns:a16="http://schemas.microsoft.com/office/drawing/2014/main" id="{6B054B3A-F37D-42DA-C2D6-D325D4C977A5}"/>
                </a:ext>
              </a:extLst>
            </p:cNvPr>
            <p:cNvSpPr/>
            <p:nvPr/>
          </p:nvSpPr>
          <p:spPr>
            <a:xfrm>
              <a:off x="5599746" y="1617418"/>
              <a:ext cx="1051231" cy="3551713"/>
            </a:xfrm>
            <a:custGeom>
              <a:avLst/>
              <a:gdLst>
                <a:gd name="connsiteX0" fmla="*/ 2948 w 1051231"/>
                <a:gd name="connsiteY0" fmla="*/ 3139374 h 3551713"/>
                <a:gd name="connsiteX1" fmla="*/ 45815 w 1051231"/>
                <a:gd name="connsiteY1" fmla="*/ 2994337 h 3551713"/>
                <a:gd name="connsiteX2" fmla="*/ 133521 w 1051231"/>
                <a:gd name="connsiteY2" fmla="*/ 2884803 h 3551713"/>
                <a:gd name="connsiteX3" fmla="*/ 258834 w 1051231"/>
                <a:gd name="connsiteY3" fmla="*/ 2819582 h 3551713"/>
                <a:gd name="connsiteX4" fmla="*/ 417152 w 1051231"/>
                <a:gd name="connsiteY4" fmla="*/ 2808011 h 3551713"/>
                <a:gd name="connsiteX5" fmla="*/ 566660 w 1051231"/>
                <a:gd name="connsiteY5" fmla="*/ 2853902 h 3551713"/>
                <a:gd name="connsiteX6" fmla="*/ 674616 w 1051231"/>
                <a:gd name="connsiteY6" fmla="*/ 2945027 h 3551713"/>
                <a:gd name="connsiteX7" fmla="*/ 736023 w 1051231"/>
                <a:gd name="connsiteY7" fmla="*/ 3071129 h 3551713"/>
                <a:gd name="connsiteX8" fmla="*/ 746017 w 1051231"/>
                <a:gd name="connsiteY8" fmla="*/ 3221951 h 3551713"/>
                <a:gd name="connsiteX9" fmla="*/ 703282 w 1051231"/>
                <a:gd name="connsiteY9" fmla="*/ 3365673 h 3551713"/>
                <a:gd name="connsiteX10" fmla="*/ 615707 w 1051231"/>
                <a:gd name="connsiteY10" fmla="*/ 3474024 h 3551713"/>
                <a:gd name="connsiteX11" fmla="*/ 490525 w 1051231"/>
                <a:gd name="connsiteY11" fmla="*/ 3538061 h 3551713"/>
                <a:gd name="connsiteX12" fmla="*/ 334706 w 1051231"/>
                <a:gd name="connsiteY12" fmla="*/ 3548712 h 3551713"/>
                <a:gd name="connsiteX13" fmla="*/ 182568 w 1051231"/>
                <a:gd name="connsiteY13" fmla="*/ 3503741 h 3551713"/>
                <a:gd name="connsiteX14" fmla="*/ 74481 w 1051231"/>
                <a:gd name="connsiteY14" fmla="*/ 3413800 h 3551713"/>
                <a:gd name="connsiteX15" fmla="*/ 12942 w 1051231"/>
                <a:gd name="connsiteY15" fmla="*/ 3288881 h 3551713"/>
                <a:gd name="connsiteX16" fmla="*/ 2817 w 1051231"/>
                <a:gd name="connsiteY16" fmla="*/ 3139242 h 3551713"/>
                <a:gd name="connsiteX17" fmla="*/ 460150 w 1051231"/>
                <a:gd name="connsiteY17" fmla="*/ 2432992 h 3551713"/>
                <a:gd name="connsiteX18" fmla="*/ 199662 w 1051231"/>
                <a:gd name="connsiteY18" fmla="*/ 2118066 h 3551713"/>
                <a:gd name="connsiteX19" fmla="*/ 343910 w 1051231"/>
                <a:gd name="connsiteY19" fmla="*/ 270982 h 3551713"/>
                <a:gd name="connsiteX20" fmla="*/ 669356 w 1051231"/>
                <a:gd name="connsiteY20" fmla="*/ 1815 h 3551713"/>
                <a:gd name="connsiteX21" fmla="*/ 789804 w 1051231"/>
                <a:gd name="connsiteY21" fmla="*/ 15227 h 3551713"/>
                <a:gd name="connsiteX22" fmla="*/ 1048188 w 1051231"/>
                <a:gd name="connsiteY22" fmla="*/ 349220 h 3551713"/>
                <a:gd name="connsiteX23" fmla="*/ 783361 w 1051231"/>
                <a:gd name="connsiteY23" fmla="*/ 2182892 h 3551713"/>
                <a:gd name="connsiteX24" fmla="*/ 460150 w 1051231"/>
                <a:gd name="connsiteY24" fmla="*/ 2432861 h 3551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51231" h="3551713">
                  <a:moveTo>
                    <a:pt x="2948" y="3139374"/>
                  </a:moveTo>
                  <a:cubicBezTo>
                    <a:pt x="8866" y="3086513"/>
                    <a:pt x="23067" y="3038124"/>
                    <a:pt x="45815" y="2994337"/>
                  </a:cubicBezTo>
                  <a:cubicBezTo>
                    <a:pt x="68564" y="2950549"/>
                    <a:pt x="97755" y="2914126"/>
                    <a:pt x="133521" y="2884803"/>
                  </a:cubicBezTo>
                  <a:cubicBezTo>
                    <a:pt x="169287" y="2855480"/>
                    <a:pt x="210971" y="2833783"/>
                    <a:pt x="258834" y="2819582"/>
                  </a:cubicBezTo>
                  <a:cubicBezTo>
                    <a:pt x="306698" y="2805381"/>
                    <a:pt x="359427" y="2801568"/>
                    <a:pt x="417152" y="2808011"/>
                  </a:cubicBezTo>
                  <a:cubicBezTo>
                    <a:pt x="473300" y="2814191"/>
                    <a:pt x="523136" y="2829576"/>
                    <a:pt x="566660" y="2853902"/>
                  </a:cubicBezTo>
                  <a:cubicBezTo>
                    <a:pt x="610184" y="2878228"/>
                    <a:pt x="646214" y="2908603"/>
                    <a:pt x="674616" y="2945027"/>
                  </a:cubicBezTo>
                  <a:cubicBezTo>
                    <a:pt x="703018" y="2981450"/>
                    <a:pt x="723531" y="3023528"/>
                    <a:pt x="736023" y="3071129"/>
                  </a:cubicBezTo>
                  <a:cubicBezTo>
                    <a:pt x="748515" y="3118729"/>
                    <a:pt x="751934" y="3169091"/>
                    <a:pt x="746017" y="3221951"/>
                  </a:cubicBezTo>
                  <a:cubicBezTo>
                    <a:pt x="740100" y="3274811"/>
                    <a:pt x="725898" y="3322807"/>
                    <a:pt x="703282" y="3365673"/>
                  </a:cubicBezTo>
                  <a:cubicBezTo>
                    <a:pt x="680665" y="3408672"/>
                    <a:pt x="651473" y="3444832"/>
                    <a:pt x="615707" y="3474024"/>
                  </a:cubicBezTo>
                  <a:cubicBezTo>
                    <a:pt x="579941" y="3503347"/>
                    <a:pt x="538257" y="3524648"/>
                    <a:pt x="490525" y="3538061"/>
                  </a:cubicBezTo>
                  <a:cubicBezTo>
                    <a:pt x="442793" y="3551342"/>
                    <a:pt x="390853" y="3555023"/>
                    <a:pt x="334706" y="3548712"/>
                  </a:cubicBezTo>
                  <a:cubicBezTo>
                    <a:pt x="276980" y="3542269"/>
                    <a:pt x="226355" y="3527279"/>
                    <a:pt x="182568" y="3503741"/>
                  </a:cubicBezTo>
                  <a:cubicBezTo>
                    <a:pt x="138912" y="3480204"/>
                    <a:pt x="102883" y="3450223"/>
                    <a:pt x="74481" y="3413800"/>
                  </a:cubicBezTo>
                  <a:cubicBezTo>
                    <a:pt x="46078" y="3377376"/>
                    <a:pt x="25565" y="3335693"/>
                    <a:pt x="12942" y="3288881"/>
                  </a:cubicBezTo>
                  <a:cubicBezTo>
                    <a:pt x="319" y="3242070"/>
                    <a:pt x="-3100" y="3192102"/>
                    <a:pt x="2817" y="3139242"/>
                  </a:cubicBezTo>
                  <a:close/>
                  <a:moveTo>
                    <a:pt x="460150" y="2432992"/>
                  </a:moveTo>
                  <a:cubicBezTo>
                    <a:pt x="302622" y="2415504"/>
                    <a:pt x="187302" y="2276121"/>
                    <a:pt x="199662" y="2118066"/>
                  </a:cubicBezTo>
                  <a:lnTo>
                    <a:pt x="343910" y="270982"/>
                  </a:lnTo>
                  <a:cubicBezTo>
                    <a:pt x="356797" y="105432"/>
                    <a:pt x="504332" y="-16462"/>
                    <a:pt x="669356" y="1815"/>
                  </a:cubicBezTo>
                  <a:lnTo>
                    <a:pt x="789804" y="15227"/>
                  </a:lnTo>
                  <a:cubicBezTo>
                    <a:pt x="954828" y="33505"/>
                    <a:pt x="1071857" y="184854"/>
                    <a:pt x="1048188" y="349220"/>
                  </a:cubicBezTo>
                  <a:lnTo>
                    <a:pt x="783361" y="2182892"/>
                  </a:lnTo>
                  <a:cubicBezTo>
                    <a:pt x="760744" y="2339764"/>
                    <a:pt x="617679" y="2450481"/>
                    <a:pt x="460150" y="2432861"/>
                  </a:cubicBezTo>
                  <a:close/>
                </a:path>
              </a:pathLst>
            </a:custGeom>
            <a:solidFill>
              <a:schemeClr val="tx1">
                <a:lumMod val="85000"/>
                <a:lumOff val="15000"/>
              </a:schemeClr>
            </a:solidFill>
            <a:ln w="13135" cap="flat">
              <a:noFill/>
              <a:prstDash val="solid"/>
              <a:miter/>
            </a:ln>
          </p:spPr>
          <p:txBody>
            <a:bodyPr rtlCol="0" anchor="ctr"/>
            <a:lstStyle/>
            <a:p>
              <a:endParaRPr lang="en-US" sz="2000"/>
            </a:p>
          </p:txBody>
        </p:sp>
        <p:sp>
          <p:nvSpPr>
            <p:cNvPr id="49" name="Freeform: Shape 48">
              <a:extLst>
                <a:ext uri="{FF2B5EF4-FFF2-40B4-BE49-F238E27FC236}">
                  <a16:creationId xmlns:a16="http://schemas.microsoft.com/office/drawing/2014/main" id="{9F645279-D383-85EB-FAA6-4775887D80FE}"/>
                </a:ext>
              </a:extLst>
            </p:cNvPr>
            <p:cNvSpPr/>
            <p:nvPr/>
          </p:nvSpPr>
          <p:spPr>
            <a:xfrm>
              <a:off x="5535577" y="1617418"/>
              <a:ext cx="1051232" cy="3551713"/>
            </a:xfrm>
            <a:custGeom>
              <a:avLst/>
              <a:gdLst>
                <a:gd name="connsiteX0" fmla="*/ 2948 w 1051232"/>
                <a:gd name="connsiteY0" fmla="*/ 3139374 h 3551713"/>
                <a:gd name="connsiteX1" fmla="*/ 45815 w 1051232"/>
                <a:gd name="connsiteY1" fmla="*/ 2994337 h 3551713"/>
                <a:gd name="connsiteX2" fmla="*/ 133521 w 1051232"/>
                <a:gd name="connsiteY2" fmla="*/ 2884803 h 3551713"/>
                <a:gd name="connsiteX3" fmla="*/ 258834 w 1051232"/>
                <a:gd name="connsiteY3" fmla="*/ 2819582 h 3551713"/>
                <a:gd name="connsiteX4" fmla="*/ 417152 w 1051232"/>
                <a:gd name="connsiteY4" fmla="*/ 2808011 h 3551713"/>
                <a:gd name="connsiteX5" fmla="*/ 566660 w 1051232"/>
                <a:gd name="connsiteY5" fmla="*/ 2853902 h 3551713"/>
                <a:gd name="connsiteX6" fmla="*/ 674616 w 1051232"/>
                <a:gd name="connsiteY6" fmla="*/ 2945027 h 3551713"/>
                <a:gd name="connsiteX7" fmla="*/ 736023 w 1051232"/>
                <a:gd name="connsiteY7" fmla="*/ 3071129 h 3551713"/>
                <a:gd name="connsiteX8" fmla="*/ 746017 w 1051232"/>
                <a:gd name="connsiteY8" fmla="*/ 3221951 h 3551713"/>
                <a:gd name="connsiteX9" fmla="*/ 703282 w 1051232"/>
                <a:gd name="connsiteY9" fmla="*/ 3365673 h 3551713"/>
                <a:gd name="connsiteX10" fmla="*/ 615707 w 1051232"/>
                <a:gd name="connsiteY10" fmla="*/ 3474024 h 3551713"/>
                <a:gd name="connsiteX11" fmla="*/ 490526 w 1051232"/>
                <a:gd name="connsiteY11" fmla="*/ 3538061 h 3551713"/>
                <a:gd name="connsiteX12" fmla="*/ 334706 w 1051232"/>
                <a:gd name="connsiteY12" fmla="*/ 3548712 h 3551713"/>
                <a:gd name="connsiteX13" fmla="*/ 182568 w 1051232"/>
                <a:gd name="connsiteY13" fmla="*/ 3503741 h 3551713"/>
                <a:gd name="connsiteX14" fmla="*/ 74481 w 1051232"/>
                <a:gd name="connsiteY14" fmla="*/ 3413800 h 3551713"/>
                <a:gd name="connsiteX15" fmla="*/ 12942 w 1051232"/>
                <a:gd name="connsiteY15" fmla="*/ 3288881 h 3551713"/>
                <a:gd name="connsiteX16" fmla="*/ 2817 w 1051232"/>
                <a:gd name="connsiteY16" fmla="*/ 3139242 h 3551713"/>
                <a:gd name="connsiteX17" fmla="*/ 460151 w 1051232"/>
                <a:gd name="connsiteY17" fmla="*/ 2432992 h 3551713"/>
                <a:gd name="connsiteX18" fmla="*/ 199662 w 1051232"/>
                <a:gd name="connsiteY18" fmla="*/ 2118066 h 3551713"/>
                <a:gd name="connsiteX19" fmla="*/ 343910 w 1051232"/>
                <a:gd name="connsiteY19" fmla="*/ 270982 h 3551713"/>
                <a:gd name="connsiteX20" fmla="*/ 669356 w 1051232"/>
                <a:gd name="connsiteY20" fmla="*/ 1815 h 3551713"/>
                <a:gd name="connsiteX21" fmla="*/ 789804 w 1051232"/>
                <a:gd name="connsiteY21" fmla="*/ 15227 h 3551713"/>
                <a:gd name="connsiteX22" fmla="*/ 1048188 w 1051232"/>
                <a:gd name="connsiteY22" fmla="*/ 349220 h 3551713"/>
                <a:gd name="connsiteX23" fmla="*/ 783361 w 1051232"/>
                <a:gd name="connsiteY23" fmla="*/ 2182892 h 3551713"/>
                <a:gd name="connsiteX24" fmla="*/ 460151 w 1051232"/>
                <a:gd name="connsiteY24" fmla="*/ 2432861 h 3551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51232" h="3551713">
                  <a:moveTo>
                    <a:pt x="2948" y="3139374"/>
                  </a:moveTo>
                  <a:cubicBezTo>
                    <a:pt x="8866" y="3086513"/>
                    <a:pt x="23067" y="3038124"/>
                    <a:pt x="45815" y="2994337"/>
                  </a:cubicBezTo>
                  <a:cubicBezTo>
                    <a:pt x="68564" y="2950549"/>
                    <a:pt x="97755" y="2914126"/>
                    <a:pt x="133521" y="2884803"/>
                  </a:cubicBezTo>
                  <a:cubicBezTo>
                    <a:pt x="169287" y="2855480"/>
                    <a:pt x="210971" y="2833783"/>
                    <a:pt x="258834" y="2819582"/>
                  </a:cubicBezTo>
                  <a:cubicBezTo>
                    <a:pt x="306698" y="2805381"/>
                    <a:pt x="359427" y="2801568"/>
                    <a:pt x="417152" y="2808011"/>
                  </a:cubicBezTo>
                  <a:cubicBezTo>
                    <a:pt x="473300" y="2814191"/>
                    <a:pt x="523136" y="2829576"/>
                    <a:pt x="566660" y="2853902"/>
                  </a:cubicBezTo>
                  <a:cubicBezTo>
                    <a:pt x="610184" y="2878228"/>
                    <a:pt x="646214" y="2908603"/>
                    <a:pt x="674616" y="2945027"/>
                  </a:cubicBezTo>
                  <a:cubicBezTo>
                    <a:pt x="703019" y="2981450"/>
                    <a:pt x="723532" y="3023528"/>
                    <a:pt x="736023" y="3071129"/>
                  </a:cubicBezTo>
                  <a:cubicBezTo>
                    <a:pt x="748515" y="3118729"/>
                    <a:pt x="751934" y="3169091"/>
                    <a:pt x="746017" y="3221951"/>
                  </a:cubicBezTo>
                  <a:cubicBezTo>
                    <a:pt x="740100" y="3274811"/>
                    <a:pt x="725898" y="3322807"/>
                    <a:pt x="703282" y="3365673"/>
                  </a:cubicBezTo>
                  <a:cubicBezTo>
                    <a:pt x="680665" y="3408672"/>
                    <a:pt x="651473" y="3444832"/>
                    <a:pt x="615707" y="3474024"/>
                  </a:cubicBezTo>
                  <a:cubicBezTo>
                    <a:pt x="579941" y="3503347"/>
                    <a:pt x="538257" y="3524648"/>
                    <a:pt x="490526" y="3538061"/>
                  </a:cubicBezTo>
                  <a:cubicBezTo>
                    <a:pt x="442793" y="3551342"/>
                    <a:pt x="390853" y="3555023"/>
                    <a:pt x="334706" y="3548712"/>
                  </a:cubicBezTo>
                  <a:cubicBezTo>
                    <a:pt x="276980" y="3542269"/>
                    <a:pt x="226224" y="3527279"/>
                    <a:pt x="182568" y="3503741"/>
                  </a:cubicBezTo>
                  <a:cubicBezTo>
                    <a:pt x="138913" y="3480204"/>
                    <a:pt x="102883" y="3450223"/>
                    <a:pt x="74481" y="3413800"/>
                  </a:cubicBezTo>
                  <a:cubicBezTo>
                    <a:pt x="46078" y="3377376"/>
                    <a:pt x="25565" y="3335693"/>
                    <a:pt x="12942" y="3288881"/>
                  </a:cubicBezTo>
                  <a:cubicBezTo>
                    <a:pt x="319" y="3242070"/>
                    <a:pt x="-3100" y="3192102"/>
                    <a:pt x="2817" y="3139242"/>
                  </a:cubicBezTo>
                  <a:close/>
                  <a:moveTo>
                    <a:pt x="460151" y="2432992"/>
                  </a:moveTo>
                  <a:cubicBezTo>
                    <a:pt x="302622" y="2415504"/>
                    <a:pt x="187302" y="2276121"/>
                    <a:pt x="199662" y="2118066"/>
                  </a:cubicBezTo>
                  <a:lnTo>
                    <a:pt x="343910" y="270982"/>
                  </a:lnTo>
                  <a:cubicBezTo>
                    <a:pt x="356797" y="105432"/>
                    <a:pt x="504332" y="-16462"/>
                    <a:pt x="669356" y="1815"/>
                  </a:cubicBezTo>
                  <a:lnTo>
                    <a:pt x="789804" y="15227"/>
                  </a:lnTo>
                  <a:cubicBezTo>
                    <a:pt x="954828" y="33505"/>
                    <a:pt x="1071857" y="184854"/>
                    <a:pt x="1048188" y="349220"/>
                  </a:cubicBezTo>
                  <a:lnTo>
                    <a:pt x="783361" y="2182892"/>
                  </a:lnTo>
                  <a:cubicBezTo>
                    <a:pt x="760744" y="2339764"/>
                    <a:pt x="617679" y="2450481"/>
                    <a:pt x="460151" y="2432861"/>
                  </a:cubicBezTo>
                  <a:close/>
                </a:path>
              </a:pathLst>
            </a:custGeom>
            <a:solidFill>
              <a:schemeClr val="tx1">
                <a:lumMod val="65000"/>
                <a:lumOff val="35000"/>
              </a:schemeClr>
            </a:solidFill>
            <a:ln w="13135" cap="flat">
              <a:noFill/>
              <a:prstDash val="solid"/>
              <a:miter/>
            </a:ln>
          </p:spPr>
          <p:txBody>
            <a:bodyPr rtlCol="0" anchor="ctr"/>
            <a:lstStyle/>
            <a:p>
              <a:endParaRPr lang="en-US" sz="2000" dirty="0"/>
            </a:p>
          </p:txBody>
        </p:sp>
        <p:sp>
          <p:nvSpPr>
            <p:cNvPr id="50" name="Freeform: Shape 49">
              <a:extLst>
                <a:ext uri="{FF2B5EF4-FFF2-40B4-BE49-F238E27FC236}">
                  <a16:creationId xmlns:a16="http://schemas.microsoft.com/office/drawing/2014/main" id="{D159AEFE-C40C-EEEA-285B-AE3B56B106BD}"/>
                </a:ext>
              </a:extLst>
            </p:cNvPr>
            <p:cNvSpPr/>
            <p:nvPr/>
          </p:nvSpPr>
          <p:spPr>
            <a:xfrm>
              <a:off x="5660433" y="4515458"/>
              <a:ext cx="201092" cy="536451"/>
            </a:xfrm>
            <a:custGeom>
              <a:avLst/>
              <a:gdLst>
                <a:gd name="connsiteX0" fmla="*/ 191835 w 201092"/>
                <a:gd name="connsiteY0" fmla="*/ 498667 h 536451"/>
                <a:gd name="connsiteX1" fmla="*/ 45878 w 201092"/>
                <a:gd name="connsiteY1" fmla="*/ 246594 h 536451"/>
                <a:gd name="connsiteX2" fmla="*/ 199594 w 201092"/>
                <a:gd name="connsiteY2" fmla="*/ 9117 h 536451"/>
                <a:gd name="connsiteX3" fmla="*/ 195780 w 201092"/>
                <a:gd name="connsiteY3" fmla="*/ 44 h 536451"/>
                <a:gd name="connsiteX4" fmla="*/ 644 w 201092"/>
                <a:gd name="connsiteY4" fmla="*/ 246594 h 536451"/>
                <a:gd name="connsiteX5" fmla="*/ 176451 w 201092"/>
                <a:gd name="connsiteY5" fmla="*/ 534958 h 536451"/>
                <a:gd name="connsiteX6" fmla="*/ 191704 w 201092"/>
                <a:gd name="connsiteY6" fmla="*/ 498667 h 536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092" h="536451">
                  <a:moveTo>
                    <a:pt x="191835" y="498667"/>
                  </a:moveTo>
                  <a:cubicBezTo>
                    <a:pt x="103867" y="442650"/>
                    <a:pt x="39303" y="355470"/>
                    <a:pt x="45878" y="246594"/>
                  </a:cubicBezTo>
                  <a:cubicBezTo>
                    <a:pt x="52453" y="138244"/>
                    <a:pt x="124379" y="75784"/>
                    <a:pt x="199594" y="9117"/>
                  </a:cubicBezTo>
                  <a:cubicBezTo>
                    <a:pt x="202881" y="6224"/>
                    <a:pt x="200383" y="-613"/>
                    <a:pt x="195780" y="44"/>
                  </a:cubicBezTo>
                  <a:cubicBezTo>
                    <a:pt x="82301" y="14772"/>
                    <a:pt x="7876" y="140479"/>
                    <a:pt x="644" y="246594"/>
                  </a:cubicBezTo>
                  <a:cubicBezTo>
                    <a:pt x="-7640" y="367699"/>
                    <a:pt x="64681" y="488147"/>
                    <a:pt x="176451" y="534958"/>
                  </a:cubicBezTo>
                  <a:cubicBezTo>
                    <a:pt x="197884" y="543900"/>
                    <a:pt x="209850" y="510238"/>
                    <a:pt x="191704" y="498667"/>
                  </a:cubicBezTo>
                  <a:close/>
                </a:path>
              </a:pathLst>
            </a:custGeom>
            <a:solidFill>
              <a:schemeClr val="bg1">
                <a:alpha val="50000"/>
              </a:schemeClr>
            </a:solidFill>
            <a:ln w="13135" cap="flat">
              <a:noFill/>
              <a:prstDash val="solid"/>
              <a:miter/>
            </a:ln>
          </p:spPr>
          <p:txBody>
            <a:bodyPr rtlCol="0" anchor="ctr"/>
            <a:lstStyle/>
            <a:p>
              <a:endParaRPr lang="en-US" sz="2000"/>
            </a:p>
          </p:txBody>
        </p:sp>
        <p:sp>
          <p:nvSpPr>
            <p:cNvPr id="51" name="Freeform: Shape 50">
              <a:extLst>
                <a:ext uri="{FF2B5EF4-FFF2-40B4-BE49-F238E27FC236}">
                  <a16:creationId xmlns:a16="http://schemas.microsoft.com/office/drawing/2014/main" id="{99B55579-1262-2FBA-01B2-95262817D329}"/>
                </a:ext>
              </a:extLst>
            </p:cNvPr>
            <p:cNvSpPr/>
            <p:nvPr/>
          </p:nvSpPr>
          <p:spPr>
            <a:xfrm>
              <a:off x="5893858" y="1730161"/>
              <a:ext cx="262457" cy="1066880"/>
            </a:xfrm>
            <a:custGeom>
              <a:avLst/>
              <a:gdLst>
                <a:gd name="connsiteX0" fmla="*/ 255453 w 262457"/>
                <a:gd name="connsiteY0" fmla="*/ 53 h 1066880"/>
                <a:gd name="connsiteX1" fmla="*/ 67681 w 262457"/>
                <a:gd name="connsiteY1" fmla="*/ 369549 h 1066880"/>
                <a:gd name="connsiteX2" fmla="*/ 31126 w 262457"/>
                <a:gd name="connsiteY2" fmla="*/ 707618 h 1066880"/>
                <a:gd name="connsiteX3" fmla="*/ 225 w 262457"/>
                <a:gd name="connsiteY3" fmla="*/ 1058705 h 1066880"/>
                <a:gd name="connsiteX4" fmla="*/ 16530 w 262457"/>
                <a:gd name="connsiteY4" fmla="*/ 1060940 h 1066880"/>
                <a:gd name="connsiteX5" fmla="*/ 81882 w 262457"/>
                <a:gd name="connsiteY5" fmla="*/ 512482 h 1066880"/>
                <a:gd name="connsiteX6" fmla="*/ 112126 w 262457"/>
                <a:gd name="connsiteY6" fmla="*/ 226353 h 1066880"/>
                <a:gd name="connsiteX7" fmla="*/ 259004 w 262457"/>
                <a:gd name="connsiteY7" fmla="*/ 13202 h 1066880"/>
                <a:gd name="connsiteX8" fmla="*/ 255453 w 262457"/>
                <a:gd name="connsiteY8" fmla="*/ 53 h 106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457" h="1066880">
                  <a:moveTo>
                    <a:pt x="255453" y="53"/>
                  </a:moveTo>
                  <a:cubicBezTo>
                    <a:pt x="76754" y="21749"/>
                    <a:pt x="82277" y="234111"/>
                    <a:pt x="67681" y="369549"/>
                  </a:cubicBezTo>
                  <a:cubicBezTo>
                    <a:pt x="55452" y="482239"/>
                    <a:pt x="43223" y="594928"/>
                    <a:pt x="31126" y="707618"/>
                  </a:cubicBezTo>
                  <a:cubicBezTo>
                    <a:pt x="18634" y="823463"/>
                    <a:pt x="-2405" y="942070"/>
                    <a:pt x="225" y="1058705"/>
                  </a:cubicBezTo>
                  <a:cubicBezTo>
                    <a:pt x="488" y="1067909"/>
                    <a:pt x="14295" y="1070276"/>
                    <a:pt x="16530" y="1060940"/>
                  </a:cubicBezTo>
                  <a:cubicBezTo>
                    <a:pt x="59134" y="884213"/>
                    <a:pt x="62684" y="693154"/>
                    <a:pt x="81882" y="512482"/>
                  </a:cubicBezTo>
                  <a:cubicBezTo>
                    <a:pt x="92007" y="417149"/>
                    <a:pt x="100817" y="321554"/>
                    <a:pt x="112126" y="226353"/>
                  </a:cubicBezTo>
                  <a:cubicBezTo>
                    <a:pt x="124618" y="121816"/>
                    <a:pt x="159858" y="55543"/>
                    <a:pt x="259004" y="13202"/>
                  </a:cubicBezTo>
                  <a:cubicBezTo>
                    <a:pt x="265315" y="10441"/>
                    <a:pt x="262291" y="-867"/>
                    <a:pt x="255453" y="53"/>
                  </a:cubicBezTo>
                  <a:close/>
                </a:path>
              </a:pathLst>
            </a:custGeom>
            <a:solidFill>
              <a:schemeClr val="bg1">
                <a:alpha val="50000"/>
              </a:schemeClr>
            </a:solidFill>
            <a:ln w="13135" cap="flat">
              <a:noFill/>
              <a:prstDash val="solid"/>
              <a:miter/>
            </a:ln>
          </p:spPr>
          <p:txBody>
            <a:bodyPr rtlCol="0" anchor="ctr"/>
            <a:lstStyle/>
            <a:p>
              <a:endParaRPr lang="en-US" sz="2000"/>
            </a:p>
          </p:txBody>
        </p:sp>
      </p:grpSp>
      <p:grpSp>
        <p:nvGrpSpPr>
          <p:cNvPr id="52" name="Graphic 4">
            <a:extLst>
              <a:ext uri="{FF2B5EF4-FFF2-40B4-BE49-F238E27FC236}">
                <a16:creationId xmlns:a16="http://schemas.microsoft.com/office/drawing/2014/main" id="{0C495BF6-9206-1813-B2FA-795FB6FDA1D0}"/>
              </a:ext>
            </a:extLst>
          </p:cNvPr>
          <p:cNvGrpSpPr/>
          <p:nvPr/>
        </p:nvGrpSpPr>
        <p:grpSpPr>
          <a:xfrm>
            <a:off x="6257171" y="2009283"/>
            <a:ext cx="818348" cy="1916380"/>
            <a:chOff x="5034430" y="3044694"/>
            <a:chExt cx="1150954" cy="2591462"/>
          </a:xfrm>
        </p:grpSpPr>
        <p:sp>
          <p:nvSpPr>
            <p:cNvPr id="53" name="Freeform: Shape 52">
              <a:extLst>
                <a:ext uri="{FF2B5EF4-FFF2-40B4-BE49-F238E27FC236}">
                  <a16:creationId xmlns:a16="http://schemas.microsoft.com/office/drawing/2014/main" id="{CB28AAF3-43E4-E92A-2854-614700A1FD08}"/>
                </a:ext>
              </a:extLst>
            </p:cNvPr>
            <p:cNvSpPr/>
            <p:nvPr/>
          </p:nvSpPr>
          <p:spPr>
            <a:xfrm>
              <a:off x="5354038" y="4229754"/>
              <a:ext cx="269062" cy="1406402"/>
            </a:xfrm>
            <a:custGeom>
              <a:avLst/>
              <a:gdLst>
                <a:gd name="connsiteX0" fmla="*/ 260359 w 269062"/>
                <a:gd name="connsiteY0" fmla="*/ 1386215 h 1406402"/>
                <a:gd name="connsiteX1" fmla="*/ 198163 w 269062"/>
                <a:gd name="connsiteY1" fmla="*/ 1355840 h 1406402"/>
                <a:gd name="connsiteX2" fmla="*/ 178570 w 269062"/>
                <a:gd name="connsiteY2" fmla="*/ 1334932 h 1406402"/>
                <a:gd name="connsiteX3" fmla="*/ 175677 w 269062"/>
                <a:gd name="connsiteY3" fmla="*/ 1234208 h 1406402"/>
                <a:gd name="connsiteX4" fmla="*/ 226171 w 269062"/>
                <a:gd name="connsiteY4" fmla="*/ 242487 h 1406402"/>
                <a:gd name="connsiteX5" fmla="*/ 173705 w 269062"/>
                <a:gd name="connsiteY5" fmla="*/ 24866 h 1406402"/>
                <a:gd name="connsiteX6" fmla="*/ 159372 w 269062"/>
                <a:gd name="connsiteY6" fmla="*/ 6062 h 1406402"/>
                <a:gd name="connsiteX7" fmla="*/ 123475 w 269062"/>
                <a:gd name="connsiteY7" fmla="*/ 1591 h 1406402"/>
                <a:gd name="connsiteX8" fmla="*/ 24592 w 269062"/>
                <a:gd name="connsiteY8" fmla="*/ 85090 h 1406402"/>
                <a:gd name="connsiteX9" fmla="*/ 2 w 269062"/>
                <a:gd name="connsiteY9" fmla="*/ 215662 h 1406402"/>
                <a:gd name="connsiteX10" fmla="*/ 30114 w 269062"/>
                <a:gd name="connsiteY10" fmla="*/ 400673 h 1406402"/>
                <a:gd name="connsiteX11" fmla="*/ 56019 w 269062"/>
                <a:gd name="connsiteY11" fmla="*/ 493244 h 1406402"/>
                <a:gd name="connsiteX12" fmla="*/ 41423 w 269062"/>
                <a:gd name="connsiteY12" fmla="*/ 591207 h 1406402"/>
                <a:gd name="connsiteX13" fmla="*/ 38530 w 269062"/>
                <a:gd name="connsiteY13" fmla="*/ 748473 h 1406402"/>
                <a:gd name="connsiteX14" fmla="*/ 112429 w 269062"/>
                <a:gd name="connsiteY14" fmla="*/ 1289567 h 1406402"/>
                <a:gd name="connsiteX15" fmla="*/ 115059 w 269062"/>
                <a:gd name="connsiteY15" fmla="*/ 1335984 h 1406402"/>
                <a:gd name="connsiteX16" fmla="*/ 114796 w 269062"/>
                <a:gd name="connsiteY16" fmla="*/ 1369646 h 1406402"/>
                <a:gd name="connsiteX17" fmla="*/ 260228 w 269062"/>
                <a:gd name="connsiteY17" fmla="*/ 1404755 h 1406402"/>
                <a:gd name="connsiteX18" fmla="*/ 260490 w 269062"/>
                <a:gd name="connsiteY18" fmla="*/ 1386346 h 140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9062" h="1406402">
                  <a:moveTo>
                    <a:pt x="260359" y="1386215"/>
                  </a:moveTo>
                  <a:cubicBezTo>
                    <a:pt x="237348" y="1381612"/>
                    <a:pt x="214205" y="1368463"/>
                    <a:pt x="198163" y="1355840"/>
                  </a:cubicBezTo>
                  <a:cubicBezTo>
                    <a:pt x="188169" y="1347950"/>
                    <a:pt x="180017" y="1340586"/>
                    <a:pt x="178570" y="1334932"/>
                  </a:cubicBezTo>
                  <a:cubicBezTo>
                    <a:pt x="174494" y="1317970"/>
                    <a:pt x="175020" y="1268265"/>
                    <a:pt x="175677" y="1234208"/>
                  </a:cubicBezTo>
                  <a:cubicBezTo>
                    <a:pt x="182384" y="902583"/>
                    <a:pt x="257992" y="575033"/>
                    <a:pt x="226171" y="242487"/>
                  </a:cubicBezTo>
                  <a:cubicBezTo>
                    <a:pt x="219070" y="167667"/>
                    <a:pt x="208419" y="91401"/>
                    <a:pt x="173705" y="24866"/>
                  </a:cubicBezTo>
                  <a:cubicBezTo>
                    <a:pt x="170023" y="17765"/>
                    <a:pt x="165947" y="10664"/>
                    <a:pt x="159372" y="6062"/>
                  </a:cubicBezTo>
                  <a:cubicBezTo>
                    <a:pt x="149247" y="-1170"/>
                    <a:pt x="135704" y="-907"/>
                    <a:pt x="123475" y="1591"/>
                  </a:cubicBezTo>
                  <a:cubicBezTo>
                    <a:pt x="79687" y="10664"/>
                    <a:pt x="44184" y="44853"/>
                    <a:pt x="24592" y="85090"/>
                  </a:cubicBezTo>
                  <a:cubicBezTo>
                    <a:pt x="5131" y="125327"/>
                    <a:pt x="-129" y="170955"/>
                    <a:pt x="2" y="215662"/>
                  </a:cubicBezTo>
                  <a:cubicBezTo>
                    <a:pt x="134" y="278385"/>
                    <a:pt x="10390" y="341107"/>
                    <a:pt x="30114" y="400673"/>
                  </a:cubicBezTo>
                  <a:cubicBezTo>
                    <a:pt x="40239" y="431180"/>
                    <a:pt x="52863" y="461292"/>
                    <a:pt x="56019" y="493244"/>
                  </a:cubicBezTo>
                  <a:cubicBezTo>
                    <a:pt x="59569" y="529142"/>
                    <a:pt x="46814" y="557282"/>
                    <a:pt x="41423" y="591207"/>
                  </a:cubicBezTo>
                  <a:cubicBezTo>
                    <a:pt x="33533" y="641306"/>
                    <a:pt x="38136" y="697848"/>
                    <a:pt x="38530" y="748473"/>
                  </a:cubicBezTo>
                  <a:cubicBezTo>
                    <a:pt x="40108" y="932958"/>
                    <a:pt x="78372" y="1109684"/>
                    <a:pt x="112429" y="1289567"/>
                  </a:cubicBezTo>
                  <a:cubicBezTo>
                    <a:pt x="113613" y="1300087"/>
                    <a:pt x="114796" y="1315471"/>
                    <a:pt x="115059" y="1335984"/>
                  </a:cubicBezTo>
                  <a:cubicBezTo>
                    <a:pt x="115191" y="1345978"/>
                    <a:pt x="115191" y="1357155"/>
                    <a:pt x="114796" y="1369646"/>
                  </a:cubicBezTo>
                  <a:cubicBezTo>
                    <a:pt x="114533" y="1381218"/>
                    <a:pt x="240372" y="1414091"/>
                    <a:pt x="260228" y="1404755"/>
                  </a:cubicBezTo>
                  <a:cubicBezTo>
                    <a:pt x="279952" y="1395419"/>
                    <a:pt x="260490" y="1386346"/>
                    <a:pt x="260490" y="1386346"/>
                  </a:cubicBezTo>
                  <a:close/>
                </a:path>
              </a:pathLst>
            </a:custGeom>
            <a:solidFill>
              <a:srgbClr val="F5A784"/>
            </a:solidFill>
            <a:ln w="13135" cap="flat">
              <a:noFill/>
              <a:prstDash val="solid"/>
              <a:miter/>
            </a:ln>
          </p:spPr>
          <p:txBody>
            <a:bodyPr rtlCol="0" anchor="ctr"/>
            <a:lstStyle/>
            <a:p>
              <a:endParaRPr lang="en-US" sz="2000"/>
            </a:p>
          </p:txBody>
        </p:sp>
        <p:sp>
          <p:nvSpPr>
            <p:cNvPr id="54" name="Freeform: Shape 53">
              <a:extLst>
                <a:ext uri="{FF2B5EF4-FFF2-40B4-BE49-F238E27FC236}">
                  <a16:creationId xmlns:a16="http://schemas.microsoft.com/office/drawing/2014/main" id="{930D7F2D-70B8-3DC3-31FF-CFC389E9A08E}"/>
                </a:ext>
              </a:extLst>
            </p:cNvPr>
            <p:cNvSpPr/>
            <p:nvPr/>
          </p:nvSpPr>
          <p:spPr>
            <a:xfrm>
              <a:off x="5468834" y="5565475"/>
              <a:ext cx="154266" cy="70418"/>
            </a:xfrm>
            <a:custGeom>
              <a:avLst/>
              <a:gdLst>
                <a:gd name="connsiteX0" fmla="*/ 0 w 154266"/>
                <a:gd name="connsiteY0" fmla="*/ 33662 h 70418"/>
                <a:gd name="connsiteX1" fmla="*/ 145432 w 154266"/>
                <a:gd name="connsiteY1" fmla="*/ 68771 h 70418"/>
                <a:gd name="connsiteX2" fmla="*/ 145695 w 154266"/>
                <a:gd name="connsiteY2" fmla="*/ 50362 h 70418"/>
                <a:gd name="connsiteX3" fmla="*/ 83499 w 154266"/>
                <a:gd name="connsiteY3" fmla="*/ 19987 h 70418"/>
                <a:gd name="connsiteX4" fmla="*/ 395 w 154266"/>
                <a:gd name="connsiteY4" fmla="*/ 0 h 70418"/>
                <a:gd name="connsiteX5" fmla="*/ 132 w 154266"/>
                <a:gd name="connsiteY5" fmla="*/ 33662 h 70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266" h="70418">
                  <a:moveTo>
                    <a:pt x="0" y="33662"/>
                  </a:moveTo>
                  <a:cubicBezTo>
                    <a:pt x="-263" y="45234"/>
                    <a:pt x="125576" y="78107"/>
                    <a:pt x="145432" y="68771"/>
                  </a:cubicBezTo>
                  <a:cubicBezTo>
                    <a:pt x="165156" y="59435"/>
                    <a:pt x="145695" y="50362"/>
                    <a:pt x="145695" y="50362"/>
                  </a:cubicBezTo>
                  <a:cubicBezTo>
                    <a:pt x="122683" y="45760"/>
                    <a:pt x="99541" y="32610"/>
                    <a:pt x="83499" y="19987"/>
                  </a:cubicBezTo>
                  <a:cubicBezTo>
                    <a:pt x="79685" y="20381"/>
                    <a:pt x="41421" y="20513"/>
                    <a:pt x="395" y="0"/>
                  </a:cubicBezTo>
                  <a:cubicBezTo>
                    <a:pt x="526" y="9994"/>
                    <a:pt x="526" y="21170"/>
                    <a:pt x="132" y="33662"/>
                  </a:cubicBezTo>
                  <a:close/>
                </a:path>
              </a:pathLst>
            </a:custGeom>
            <a:solidFill>
              <a:srgbClr val="011948"/>
            </a:solidFill>
            <a:ln w="13135" cap="flat">
              <a:noFill/>
              <a:prstDash val="solid"/>
              <a:miter/>
            </a:ln>
          </p:spPr>
          <p:txBody>
            <a:bodyPr rtlCol="0" anchor="ctr"/>
            <a:lstStyle/>
            <a:p>
              <a:endParaRPr lang="en-US" sz="2000"/>
            </a:p>
          </p:txBody>
        </p:sp>
        <p:sp>
          <p:nvSpPr>
            <p:cNvPr id="55" name="Freeform: Shape 54">
              <a:extLst>
                <a:ext uri="{FF2B5EF4-FFF2-40B4-BE49-F238E27FC236}">
                  <a16:creationId xmlns:a16="http://schemas.microsoft.com/office/drawing/2014/main" id="{5158FA2B-5C58-9034-ABB2-4CF414105653}"/>
                </a:ext>
              </a:extLst>
            </p:cNvPr>
            <p:cNvSpPr/>
            <p:nvPr/>
          </p:nvSpPr>
          <p:spPr>
            <a:xfrm>
              <a:off x="5118238" y="4230272"/>
              <a:ext cx="316231" cy="1405416"/>
            </a:xfrm>
            <a:custGeom>
              <a:avLst/>
              <a:gdLst>
                <a:gd name="connsiteX0" fmla="*/ 140207 w 316231"/>
                <a:gd name="connsiteY0" fmla="*/ 1386748 h 1405416"/>
                <a:gd name="connsiteX1" fmla="*/ 84454 w 316231"/>
                <a:gd name="connsiteY1" fmla="*/ 1345722 h 1405416"/>
                <a:gd name="connsiteX2" fmla="*/ 68937 w 316231"/>
                <a:gd name="connsiteY2" fmla="*/ 1321659 h 1405416"/>
                <a:gd name="connsiteX3" fmla="*/ 84191 w 316231"/>
                <a:gd name="connsiteY3" fmla="*/ 1222119 h 1405416"/>
                <a:gd name="connsiteX4" fmla="*/ 311543 w 316231"/>
                <a:gd name="connsiteY4" fmla="*/ 255513 h 1405416"/>
                <a:gd name="connsiteX5" fmla="*/ 298919 w 316231"/>
                <a:gd name="connsiteY5" fmla="*/ 31974 h 1405416"/>
                <a:gd name="connsiteX6" fmla="*/ 288268 w 316231"/>
                <a:gd name="connsiteY6" fmla="*/ 10804 h 1405416"/>
                <a:gd name="connsiteX7" fmla="*/ 253817 w 316231"/>
                <a:gd name="connsiteY7" fmla="*/ 21 h 1405416"/>
                <a:gd name="connsiteX8" fmla="*/ 141653 w 316231"/>
                <a:gd name="connsiteY8" fmla="*/ 64453 h 1405416"/>
                <a:gd name="connsiteX9" fmla="*/ 94053 w 316231"/>
                <a:gd name="connsiteY9" fmla="*/ 188451 h 1405416"/>
                <a:gd name="connsiteX10" fmla="*/ 90503 w 316231"/>
                <a:gd name="connsiteY10" fmla="*/ 375960 h 1405416"/>
                <a:gd name="connsiteX11" fmla="*/ 99313 w 316231"/>
                <a:gd name="connsiteY11" fmla="*/ 471687 h 1405416"/>
                <a:gd name="connsiteX12" fmla="*/ 67360 w 316231"/>
                <a:gd name="connsiteY12" fmla="*/ 565442 h 1405416"/>
                <a:gd name="connsiteX13" fmla="*/ 36327 w 316231"/>
                <a:gd name="connsiteY13" fmla="*/ 719683 h 1405416"/>
                <a:gd name="connsiteX14" fmla="*/ 12132 w 316231"/>
                <a:gd name="connsiteY14" fmla="*/ 1265248 h 1405416"/>
                <a:gd name="connsiteX15" fmla="*/ 6347 w 316231"/>
                <a:gd name="connsiteY15" fmla="*/ 1311403 h 1405416"/>
                <a:gd name="connsiteX16" fmla="*/ 35 w 316231"/>
                <a:gd name="connsiteY16" fmla="*/ 1344408 h 1405416"/>
                <a:gd name="connsiteX17" fmla="*/ 136788 w 316231"/>
                <a:gd name="connsiteY17" fmla="*/ 1405026 h 1405416"/>
                <a:gd name="connsiteX18" fmla="*/ 140338 w 316231"/>
                <a:gd name="connsiteY18" fmla="*/ 1387011 h 140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6231" h="1405416">
                  <a:moveTo>
                    <a:pt x="140207" y="1386748"/>
                  </a:moveTo>
                  <a:cubicBezTo>
                    <a:pt x="118379" y="1378070"/>
                    <a:pt x="97998" y="1360975"/>
                    <a:pt x="84454" y="1345722"/>
                  </a:cubicBezTo>
                  <a:cubicBezTo>
                    <a:pt x="76038" y="1336123"/>
                    <a:pt x="69332" y="1327445"/>
                    <a:pt x="68937" y="1321659"/>
                  </a:cubicBezTo>
                  <a:cubicBezTo>
                    <a:pt x="68017" y="1304302"/>
                    <a:pt x="77353" y="1255518"/>
                    <a:pt x="84191" y="1222119"/>
                  </a:cubicBezTo>
                  <a:cubicBezTo>
                    <a:pt x="150200" y="897068"/>
                    <a:pt x="283272" y="588322"/>
                    <a:pt x="311543" y="255513"/>
                  </a:cubicBezTo>
                  <a:cubicBezTo>
                    <a:pt x="317854" y="180693"/>
                    <a:pt x="321142" y="103769"/>
                    <a:pt x="298919" y="31974"/>
                  </a:cubicBezTo>
                  <a:cubicBezTo>
                    <a:pt x="296552" y="24347"/>
                    <a:pt x="293791" y="16589"/>
                    <a:pt x="288268" y="10804"/>
                  </a:cubicBezTo>
                  <a:cubicBezTo>
                    <a:pt x="279721" y="1862"/>
                    <a:pt x="266177" y="-242"/>
                    <a:pt x="253817" y="21"/>
                  </a:cubicBezTo>
                  <a:cubicBezTo>
                    <a:pt x="209109" y="1205"/>
                    <a:pt x="167952" y="28424"/>
                    <a:pt x="141653" y="64453"/>
                  </a:cubicBezTo>
                  <a:cubicBezTo>
                    <a:pt x="115223" y="100482"/>
                    <a:pt x="101942" y="144532"/>
                    <a:pt x="94053" y="188451"/>
                  </a:cubicBezTo>
                  <a:cubicBezTo>
                    <a:pt x="83007" y="250253"/>
                    <a:pt x="81692" y="313764"/>
                    <a:pt x="90503" y="375960"/>
                  </a:cubicBezTo>
                  <a:cubicBezTo>
                    <a:pt x="94973" y="407782"/>
                    <a:pt x="102074" y="439603"/>
                    <a:pt x="99313" y="471687"/>
                  </a:cubicBezTo>
                  <a:cubicBezTo>
                    <a:pt x="96288" y="507716"/>
                    <a:pt x="78799" y="532963"/>
                    <a:pt x="67360" y="565442"/>
                  </a:cubicBezTo>
                  <a:cubicBezTo>
                    <a:pt x="50528" y="613305"/>
                    <a:pt x="45006" y="669716"/>
                    <a:pt x="36327" y="719683"/>
                  </a:cubicBezTo>
                  <a:cubicBezTo>
                    <a:pt x="4769" y="901407"/>
                    <a:pt x="10817" y="1082210"/>
                    <a:pt x="12132" y="1265248"/>
                  </a:cubicBezTo>
                  <a:cubicBezTo>
                    <a:pt x="11344" y="1275768"/>
                    <a:pt x="9766" y="1291153"/>
                    <a:pt x="6347" y="1311403"/>
                  </a:cubicBezTo>
                  <a:cubicBezTo>
                    <a:pt x="4769" y="1321265"/>
                    <a:pt x="2665" y="1332310"/>
                    <a:pt x="35" y="1344408"/>
                  </a:cubicBezTo>
                  <a:cubicBezTo>
                    <a:pt x="-2332" y="1355847"/>
                    <a:pt x="115618" y="1410549"/>
                    <a:pt x="136788" y="1405026"/>
                  </a:cubicBezTo>
                  <a:cubicBezTo>
                    <a:pt x="157827" y="1399372"/>
                    <a:pt x="140338" y="1387011"/>
                    <a:pt x="140338" y="1387011"/>
                  </a:cubicBezTo>
                  <a:close/>
                </a:path>
              </a:pathLst>
            </a:custGeom>
            <a:solidFill>
              <a:srgbClr val="F5A784"/>
            </a:solidFill>
            <a:ln w="13135" cap="flat">
              <a:noFill/>
              <a:prstDash val="solid"/>
              <a:miter/>
            </a:ln>
          </p:spPr>
          <p:txBody>
            <a:bodyPr rtlCol="0" anchor="ctr"/>
            <a:lstStyle/>
            <a:p>
              <a:endParaRPr lang="en-US" sz="2000"/>
            </a:p>
          </p:txBody>
        </p:sp>
        <p:sp>
          <p:nvSpPr>
            <p:cNvPr id="56" name="Freeform: Shape 55">
              <a:extLst>
                <a:ext uri="{FF2B5EF4-FFF2-40B4-BE49-F238E27FC236}">
                  <a16:creationId xmlns:a16="http://schemas.microsoft.com/office/drawing/2014/main" id="{8219F659-73F3-9337-FA25-096F61E5ECE7}"/>
                </a:ext>
              </a:extLst>
            </p:cNvPr>
            <p:cNvSpPr/>
            <p:nvPr/>
          </p:nvSpPr>
          <p:spPr>
            <a:xfrm>
              <a:off x="5118238" y="5541412"/>
              <a:ext cx="147157" cy="94013"/>
            </a:xfrm>
            <a:custGeom>
              <a:avLst/>
              <a:gdLst>
                <a:gd name="connsiteX0" fmla="*/ 35 w 147157"/>
                <a:gd name="connsiteY0" fmla="*/ 33005 h 94013"/>
                <a:gd name="connsiteX1" fmla="*/ 136788 w 147157"/>
                <a:gd name="connsiteY1" fmla="*/ 93623 h 94013"/>
                <a:gd name="connsiteX2" fmla="*/ 140338 w 147157"/>
                <a:gd name="connsiteY2" fmla="*/ 75609 h 94013"/>
                <a:gd name="connsiteX3" fmla="*/ 84585 w 147157"/>
                <a:gd name="connsiteY3" fmla="*/ 34583 h 94013"/>
                <a:gd name="connsiteX4" fmla="*/ 6347 w 147157"/>
                <a:gd name="connsiteY4" fmla="*/ 0 h 94013"/>
                <a:gd name="connsiteX5" fmla="*/ 35 w 147157"/>
                <a:gd name="connsiteY5" fmla="*/ 33005 h 9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157" h="94013">
                  <a:moveTo>
                    <a:pt x="35" y="33005"/>
                  </a:moveTo>
                  <a:cubicBezTo>
                    <a:pt x="-2332" y="44445"/>
                    <a:pt x="115618" y="99146"/>
                    <a:pt x="136788" y="93623"/>
                  </a:cubicBezTo>
                  <a:cubicBezTo>
                    <a:pt x="157827" y="87969"/>
                    <a:pt x="140338" y="75609"/>
                    <a:pt x="140338" y="75609"/>
                  </a:cubicBezTo>
                  <a:cubicBezTo>
                    <a:pt x="118510" y="66930"/>
                    <a:pt x="98129" y="49836"/>
                    <a:pt x="84585" y="34583"/>
                  </a:cubicBezTo>
                  <a:cubicBezTo>
                    <a:pt x="80772" y="34320"/>
                    <a:pt x="43165" y="27614"/>
                    <a:pt x="6347" y="0"/>
                  </a:cubicBezTo>
                  <a:cubicBezTo>
                    <a:pt x="4769" y="9862"/>
                    <a:pt x="2665" y="20908"/>
                    <a:pt x="35" y="33005"/>
                  </a:cubicBezTo>
                  <a:close/>
                </a:path>
              </a:pathLst>
            </a:custGeom>
            <a:solidFill>
              <a:srgbClr val="011948"/>
            </a:solidFill>
            <a:ln w="13135" cap="flat">
              <a:noFill/>
              <a:prstDash val="solid"/>
              <a:miter/>
            </a:ln>
          </p:spPr>
          <p:txBody>
            <a:bodyPr rtlCol="0" anchor="ctr"/>
            <a:lstStyle/>
            <a:p>
              <a:endParaRPr lang="en-US" sz="2000"/>
            </a:p>
          </p:txBody>
        </p:sp>
        <p:sp>
          <p:nvSpPr>
            <p:cNvPr id="57" name="Freeform: Shape 56">
              <a:extLst>
                <a:ext uri="{FF2B5EF4-FFF2-40B4-BE49-F238E27FC236}">
                  <a16:creationId xmlns:a16="http://schemas.microsoft.com/office/drawing/2014/main" id="{5029C2A1-7BB9-065E-222D-9D9BA2F1DEB6}"/>
                </a:ext>
              </a:extLst>
            </p:cNvPr>
            <p:cNvSpPr/>
            <p:nvPr/>
          </p:nvSpPr>
          <p:spPr>
            <a:xfrm>
              <a:off x="5255684" y="3314444"/>
              <a:ext cx="399837" cy="670195"/>
            </a:xfrm>
            <a:custGeom>
              <a:avLst/>
              <a:gdLst>
                <a:gd name="connsiteX0" fmla="*/ 339384 w 399837"/>
                <a:gd name="connsiteY0" fmla="*/ 449838 h 670195"/>
                <a:gd name="connsiteX1" fmla="*/ 348589 w 399837"/>
                <a:gd name="connsiteY1" fmla="*/ 646683 h 670195"/>
                <a:gd name="connsiteX2" fmla="*/ 61013 w 399837"/>
                <a:gd name="connsiteY2" fmla="*/ 634586 h 670195"/>
                <a:gd name="connsiteX3" fmla="*/ 0 w 399837"/>
                <a:gd name="connsiteY3" fmla="*/ 334913 h 670195"/>
                <a:gd name="connsiteX4" fmla="*/ 3945 w 399837"/>
                <a:gd name="connsiteY4" fmla="*/ 187115 h 670195"/>
                <a:gd name="connsiteX5" fmla="*/ 95333 w 399837"/>
                <a:gd name="connsiteY5" fmla="*/ 147930 h 670195"/>
                <a:gd name="connsiteX6" fmla="*/ 97174 w 399837"/>
                <a:gd name="connsiteY6" fmla="*/ 145826 h 670195"/>
                <a:gd name="connsiteX7" fmla="*/ 105720 w 399837"/>
                <a:gd name="connsiteY7" fmla="*/ 45234 h 670195"/>
                <a:gd name="connsiteX8" fmla="*/ 101644 w 399837"/>
                <a:gd name="connsiteY8" fmla="*/ 0 h 670195"/>
                <a:gd name="connsiteX9" fmla="*/ 224985 w 399837"/>
                <a:gd name="connsiteY9" fmla="*/ 64958 h 670195"/>
                <a:gd name="connsiteX10" fmla="*/ 224722 w 399837"/>
                <a:gd name="connsiteY10" fmla="*/ 67324 h 670195"/>
                <a:gd name="connsiteX11" fmla="*/ 223670 w 399837"/>
                <a:gd name="connsiteY11" fmla="*/ 89678 h 670195"/>
                <a:gd name="connsiteX12" fmla="*/ 242737 w 399837"/>
                <a:gd name="connsiteY12" fmla="*/ 153453 h 670195"/>
                <a:gd name="connsiteX13" fmla="*/ 256675 w 399837"/>
                <a:gd name="connsiteY13" fmla="*/ 152138 h 670195"/>
                <a:gd name="connsiteX14" fmla="*/ 304012 w 399837"/>
                <a:gd name="connsiteY14" fmla="*/ 150560 h 670195"/>
                <a:gd name="connsiteX15" fmla="*/ 389877 w 399837"/>
                <a:gd name="connsiteY15" fmla="*/ 318345 h 670195"/>
                <a:gd name="connsiteX16" fmla="*/ 339384 w 399837"/>
                <a:gd name="connsiteY16" fmla="*/ 449838 h 670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9837" h="670195">
                  <a:moveTo>
                    <a:pt x="339384" y="449838"/>
                  </a:moveTo>
                  <a:cubicBezTo>
                    <a:pt x="329917" y="481133"/>
                    <a:pt x="348589" y="646683"/>
                    <a:pt x="348589" y="646683"/>
                  </a:cubicBezTo>
                  <a:cubicBezTo>
                    <a:pt x="348589" y="646683"/>
                    <a:pt x="175149" y="706907"/>
                    <a:pt x="61013" y="634586"/>
                  </a:cubicBezTo>
                  <a:cubicBezTo>
                    <a:pt x="61013" y="634586"/>
                    <a:pt x="32873" y="419858"/>
                    <a:pt x="0" y="334913"/>
                  </a:cubicBezTo>
                  <a:lnTo>
                    <a:pt x="3945" y="187115"/>
                  </a:lnTo>
                  <a:cubicBezTo>
                    <a:pt x="3945" y="187115"/>
                    <a:pt x="73768" y="173571"/>
                    <a:pt x="95333" y="147930"/>
                  </a:cubicBezTo>
                  <a:cubicBezTo>
                    <a:pt x="95990" y="147272"/>
                    <a:pt x="96648" y="146615"/>
                    <a:pt x="97174" y="145826"/>
                  </a:cubicBezTo>
                  <a:cubicBezTo>
                    <a:pt x="108613" y="129784"/>
                    <a:pt x="108087" y="81789"/>
                    <a:pt x="105720" y="45234"/>
                  </a:cubicBezTo>
                  <a:cubicBezTo>
                    <a:pt x="104143" y="19855"/>
                    <a:pt x="101644" y="0"/>
                    <a:pt x="101644" y="0"/>
                  </a:cubicBezTo>
                  <a:cubicBezTo>
                    <a:pt x="101644" y="0"/>
                    <a:pt x="223144" y="43130"/>
                    <a:pt x="224985" y="64958"/>
                  </a:cubicBezTo>
                  <a:cubicBezTo>
                    <a:pt x="224985" y="64958"/>
                    <a:pt x="224854" y="65747"/>
                    <a:pt x="224722" y="67324"/>
                  </a:cubicBezTo>
                  <a:cubicBezTo>
                    <a:pt x="224459" y="71269"/>
                    <a:pt x="223802" y="79553"/>
                    <a:pt x="223670" y="89678"/>
                  </a:cubicBezTo>
                  <a:cubicBezTo>
                    <a:pt x="223013" y="115188"/>
                    <a:pt x="225379" y="151612"/>
                    <a:pt x="242737" y="153453"/>
                  </a:cubicBezTo>
                  <a:cubicBezTo>
                    <a:pt x="247339" y="153979"/>
                    <a:pt x="252073" y="152532"/>
                    <a:pt x="256675" y="152138"/>
                  </a:cubicBezTo>
                  <a:cubicBezTo>
                    <a:pt x="280607" y="150560"/>
                    <a:pt x="304012" y="150560"/>
                    <a:pt x="304012" y="150560"/>
                  </a:cubicBezTo>
                  <a:cubicBezTo>
                    <a:pt x="304012" y="150560"/>
                    <a:pt x="352665" y="270613"/>
                    <a:pt x="389877" y="318345"/>
                  </a:cubicBezTo>
                  <a:cubicBezTo>
                    <a:pt x="427090" y="366209"/>
                    <a:pt x="348720" y="418411"/>
                    <a:pt x="339384" y="449838"/>
                  </a:cubicBezTo>
                  <a:close/>
                </a:path>
              </a:pathLst>
            </a:custGeom>
            <a:solidFill>
              <a:srgbClr val="F5A784"/>
            </a:solidFill>
            <a:ln w="13135" cap="flat">
              <a:noFill/>
              <a:prstDash val="solid"/>
              <a:miter/>
            </a:ln>
          </p:spPr>
          <p:txBody>
            <a:bodyPr rtlCol="0" anchor="ctr"/>
            <a:lstStyle/>
            <a:p>
              <a:endParaRPr lang="en-US" sz="2000"/>
            </a:p>
          </p:txBody>
        </p:sp>
        <p:sp>
          <p:nvSpPr>
            <p:cNvPr id="58" name="Freeform: Shape 57">
              <a:extLst>
                <a:ext uri="{FF2B5EF4-FFF2-40B4-BE49-F238E27FC236}">
                  <a16:creationId xmlns:a16="http://schemas.microsoft.com/office/drawing/2014/main" id="{911C01D3-0837-D3B6-3034-D461C996FAC0}"/>
                </a:ext>
              </a:extLst>
            </p:cNvPr>
            <p:cNvSpPr/>
            <p:nvPr/>
          </p:nvSpPr>
          <p:spPr>
            <a:xfrm>
              <a:off x="5034430" y="3458052"/>
              <a:ext cx="664080" cy="1403222"/>
            </a:xfrm>
            <a:custGeom>
              <a:avLst/>
              <a:gdLst>
                <a:gd name="connsiteX0" fmla="*/ 658468 w 664080"/>
                <a:gd name="connsiteY0" fmla="*/ 1329510 h 1403221"/>
                <a:gd name="connsiteX1" fmla="*/ 622308 w 664080"/>
                <a:gd name="connsiteY1" fmla="*/ 968298 h 1403221"/>
                <a:gd name="connsiteX2" fmla="*/ 603899 w 664080"/>
                <a:gd name="connsiteY2" fmla="*/ 759355 h 1403221"/>
                <a:gd name="connsiteX3" fmla="*/ 579441 w 664080"/>
                <a:gd name="connsiteY3" fmla="*/ 533845 h 1403221"/>
                <a:gd name="connsiteX4" fmla="*/ 567475 w 664080"/>
                <a:gd name="connsiteY4" fmla="*/ 406691 h 1403221"/>
                <a:gd name="connsiteX5" fmla="*/ 578389 w 664080"/>
                <a:gd name="connsiteY5" fmla="*/ 300839 h 1403221"/>
                <a:gd name="connsiteX6" fmla="*/ 622965 w 664080"/>
                <a:gd name="connsiteY6" fmla="*/ 218261 h 1403221"/>
                <a:gd name="connsiteX7" fmla="*/ 611131 w 664080"/>
                <a:gd name="connsiteY7" fmla="*/ 185651 h 1403221"/>
                <a:gd name="connsiteX8" fmla="*/ 556298 w 664080"/>
                <a:gd name="connsiteY8" fmla="*/ 86899 h 1403221"/>
                <a:gd name="connsiteX9" fmla="*/ 533681 w 664080"/>
                <a:gd name="connsiteY9" fmla="*/ 38247 h 1403221"/>
                <a:gd name="connsiteX10" fmla="*/ 508698 w 664080"/>
                <a:gd name="connsiteY10" fmla="*/ 903 h 1403221"/>
                <a:gd name="connsiteX11" fmla="*/ 491340 w 664080"/>
                <a:gd name="connsiteY11" fmla="*/ 1823 h 1403221"/>
                <a:gd name="connsiteX12" fmla="*/ 473589 w 664080"/>
                <a:gd name="connsiteY12" fmla="*/ 5899 h 1403221"/>
                <a:gd name="connsiteX13" fmla="*/ 456363 w 664080"/>
                <a:gd name="connsiteY13" fmla="*/ 11028 h 1403221"/>
                <a:gd name="connsiteX14" fmla="*/ 362609 w 664080"/>
                <a:gd name="connsiteY14" fmla="*/ 38773 h 1403221"/>
                <a:gd name="connsiteX15" fmla="*/ 314614 w 664080"/>
                <a:gd name="connsiteY15" fmla="*/ 12080 h 1403221"/>
                <a:gd name="connsiteX16" fmla="*/ 272930 w 664080"/>
                <a:gd name="connsiteY16" fmla="*/ 22994 h 1403221"/>
                <a:gd name="connsiteX17" fmla="*/ 232693 w 664080"/>
                <a:gd name="connsiteY17" fmla="*/ 53237 h 1403221"/>
                <a:gd name="connsiteX18" fmla="*/ 224541 w 664080"/>
                <a:gd name="connsiteY18" fmla="*/ 66255 h 1403221"/>
                <a:gd name="connsiteX19" fmla="*/ 220990 w 664080"/>
                <a:gd name="connsiteY19" fmla="*/ 202087 h 1403221"/>
                <a:gd name="connsiteX20" fmla="*/ 250445 w 664080"/>
                <a:gd name="connsiteY20" fmla="*/ 298603 h 1403221"/>
                <a:gd name="connsiteX21" fmla="*/ 255310 w 664080"/>
                <a:gd name="connsiteY21" fmla="*/ 368558 h 1403221"/>
                <a:gd name="connsiteX22" fmla="*/ 228880 w 664080"/>
                <a:gd name="connsiteY22" fmla="*/ 539762 h 1403221"/>
                <a:gd name="connsiteX23" fmla="*/ 166552 w 664080"/>
                <a:gd name="connsiteY23" fmla="*/ 680854 h 1403221"/>
                <a:gd name="connsiteX24" fmla="*/ 134599 w 664080"/>
                <a:gd name="connsiteY24" fmla="*/ 991704 h 1403221"/>
                <a:gd name="connsiteX25" fmla="*/ 125921 w 664080"/>
                <a:gd name="connsiteY25" fmla="*/ 1032730 h 1403221"/>
                <a:gd name="connsiteX26" fmla="*/ 3369 w 664080"/>
                <a:gd name="connsiteY26" fmla="*/ 1322409 h 1403221"/>
                <a:gd name="connsiteX27" fmla="*/ 476 w 664080"/>
                <a:gd name="connsiteY27" fmla="*/ 1338977 h 1403221"/>
                <a:gd name="connsiteX28" fmla="*/ 42685 w 664080"/>
                <a:gd name="connsiteY28" fmla="*/ 1346735 h 1403221"/>
                <a:gd name="connsiteX29" fmla="*/ 157348 w 664080"/>
                <a:gd name="connsiteY29" fmla="*/ 1354362 h 1403221"/>
                <a:gd name="connsiteX30" fmla="*/ 254521 w 664080"/>
                <a:gd name="connsiteY30" fmla="*/ 1394599 h 1403221"/>
                <a:gd name="connsiteX31" fmla="*/ 390222 w 664080"/>
                <a:gd name="connsiteY31" fmla="*/ 1364093 h 1403221"/>
                <a:gd name="connsiteX32" fmla="*/ 595746 w 664080"/>
                <a:gd name="connsiteY32" fmla="*/ 1395519 h 1403221"/>
                <a:gd name="connsiteX33" fmla="*/ 658468 w 664080"/>
                <a:gd name="connsiteY33" fmla="*/ 1329510 h 1403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64080" h="1403221">
                  <a:moveTo>
                    <a:pt x="658468" y="1329510"/>
                  </a:moveTo>
                  <a:cubicBezTo>
                    <a:pt x="623360" y="1215374"/>
                    <a:pt x="633616" y="1086247"/>
                    <a:pt x="622308" y="968298"/>
                  </a:cubicBezTo>
                  <a:cubicBezTo>
                    <a:pt x="610868" y="899659"/>
                    <a:pt x="612314" y="828521"/>
                    <a:pt x="603899" y="759355"/>
                  </a:cubicBezTo>
                  <a:cubicBezTo>
                    <a:pt x="594826" y="684404"/>
                    <a:pt x="586673" y="609190"/>
                    <a:pt x="579441" y="533845"/>
                  </a:cubicBezTo>
                  <a:cubicBezTo>
                    <a:pt x="575496" y="493082"/>
                    <a:pt x="569053" y="449689"/>
                    <a:pt x="567475" y="406691"/>
                  </a:cubicBezTo>
                  <a:cubicBezTo>
                    <a:pt x="566160" y="370530"/>
                    <a:pt x="568264" y="334632"/>
                    <a:pt x="578389" y="300839"/>
                  </a:cubicBezTo>
                  <a:cubicBezTo>
                    <a:pt x="585490" y="276907"/>
                    <a:pt x="622045" y="250477"/>
                    <a:pt x="622965" y="218261"/>
                  </a:cubicBezTo>
                  <a:cubicBezTo>
                    <a:pt x="623360" y="208005"/>
                    <a:pt x="620072" y="197091"/>
                    <a:pt x="611131" y="185651"/>
                  </a:cubicBezTo>
                  <a:cubicBezTo>
                    <a:pt x="587857" y="155670"/>
                    <a:pt x="571288" y="121482"/>
                    <a:pt x="556298" y="86899"/>
                  </a:cubicBezTo>
                  <a:cubicBezTo>
                    <a:pt x="549329" y="70857"/>
                    <a:pt x="544201" y="52185"/>
                    <a:pt x="533681" y="38247"/>
                  </a:cubicBezTo>
                  <a:cubicBezTo>
                    <a:pt x="525266" y="27070"/>
                    <a:pt x="523688" y="5768"/>
                    <a:pt x="508698" y="903"/>
                  </a:cubicBezTo>
                  <a:cubicBezTo>
                    <a:pt x="503175" y="-938"/>
                    <a:pt x="496995" y="377"/>
                    <a:pt x="491340" y="1823"/>
                  </a:cubicBezTo>
                  <a:cubicBezTo>
                    <a:pt x="485423" y="3138"/>
                    <a:pt x="479506" y="4585"/>
                    <a:pt x="473589" y="5899"/>
                  </a:cubicBezTo>
                  <a:cubicBezTo>
                    <a:pt x="467803" y="7346"/>
                    <a:pt x="460965" y="7083"/>
                    <a:pt x="456363" y="11028"/>
                  </a:cubicBezTo>
                  <a:cubicBezTo>
                    <a:pt x="422175" y="39956"/>
                    <a:pt x="378914" y="41666"/>
                    <a:pt x="362609" y="38773"/>
                  </a:cubicBezTo>
                  <a:cubicBezTo>
                    <a:pt x="344200" y="35485"/>
                    <a:pt x="326579" y="26412"/>
                    <a:pt x="314614" y="12080"/>
                  </a:cubicBezTo>
                  <a:cubicBezTo>
                    <a:pt x="300018" y="12080"/>
                    <a:pt x="285554" y="15761"/>
                    <a:pt x="272930" y="22994"/>
                  </a:cubicBezTo>
                  <a:cubicBezTo>
                    <a:pt x="258203" y="31278"/>
                    <a:pt x="247157" y="44953"/>
                    <a:pt x="232693" y="53237"/>
                  </a:cubicBezTo>
                  <a:cubicBezTo>
                    <a:pt x="225330" y="57313"/>
                    <a:pt x="224935" y="57708"/>
                    <a:pt x="224541" y="66255"/>
                  </a:cubicBezTo>
                  <a:cubicBezTo>
                    <a:pt x="224409" y="72435"/>
                    <a:pt x="221516" y="179471"/>
                    <a:pt x="220990" y="202087"/>
                  </a:cubicBezTo>
                  <a:cubicBezTo>
                    <a:pt x="220201" y="229701"/>
                    <a:pt x="244659" y="270201"/>
                    <a:pt x="250445" y="298603"/>
                  </a:cubicBezTo>
                  <a:cubicBezTo>
                    <a:pt x="255310" y="322404"/>
                    <a:pt x="257151" y="344494"/>
                    <a:pt x="255310" y="368558"/>
                  </a:cubicBezTo>
                  <a:cubicBezTo>
                    <a:pt x="251234" y="422733"/>
                    <a:pt x="253601" y="489794"/>
                    <a:pt x="228880" y="539762"/>
                  </a:cubicBezTo>
                  <a:cubicBezTo>
                    <a:pt x="204948" y="588151"/>
                    <a:pt x="178255" y="624838"/>
                    <a:pt x="166552" y="680854"/>
                  </a:cubicBezTo>
                  <a:cubicBezTo>
                    <a:pt x="145250" y="783156"/>
                    <a:pt x="152482" y="889008"/>
                    <a:pt x="134599" y="991704"/>
                  </a:cubicBezTo>
                  <a:cubicBezTo>
                    <a:pt x="132232" y="1005379"/>
                    <a:pt x="129339" y="1019054"/>
                    <a:pt x="125921" y="1032730"/>
                  </a:cubicBezTo>
                  <a:cubicBezTo>
                    <a:pt x="100280" y="1134505"/>
                    <a:pt x="43080" y="1225104"/>
                    <a:pt x="3369" y="1322409"/>
                  </a:cubicBezTo>
                  <a:cubicBezTo>
                    <a:pt x="1134" y="1327669"/>
                    <a:pt x="-970" y="1333455"/>
                    <a:pt x="476" y="1338977"/>
                  </a:cubicBezTo>
                  <a:cubicBezTo>
                    <a:pt x="4421" y="1354625"/>
                    <a:pt x="27169" y="1351469"/>
                    <a:pt x="42685" y="1346735"/>
                  </a:cubicBezTo>
                  <a:cubicBezTo>
                    <a:pt x="81608" y="1335296"/>
                    <a:pt x="119872" y="1341213"/>
                    <a:pt x="157348" y="1354362"/>
                  </a:cubicBezTo>
                  <a:cubicBezTo>
                    <a:pt x="189826" y="1365802"/>
                    <a:pt x="219544" y="1389734"/>
                    <a:pt x="254521" y="1394599"/>
                  </a:cubicBezTo>
                  <a:cubicBezTo>
                    <a:pt x="300807" y="1401042"/>
                    <a:pt x="344200" y="1372640"/>
                    <a:pt x="390222" y="1364093"/>
                  </a:cubicBezTo>
                  <a:cubicBezTo>
                    <a:pt x="453996" y="1352127"/>
                    <a:pt x="536837" y="1370667"/>
                    <a:pt x="595746" y="1395519"/>
                  </a:cubicBezTo>
                  <a:cubicBezTo>
                    <a:pt x="650447" y="1418662"/>
                    <a:pt x="676351" y="1387630"/>
                    <a:pt x="658468" y="1329510"/>
                  </a:cubicBezTo>
                  <a:close/>
                </a:path>
              </a:pathLst>
            </a:custGeom>
            <a:solidFill>
              <a:schemeClr val="accent3"/>
            </a:solidFill>
            <a:ln w="13135" cap="flat">
              <a:noFill/>
              <a:prstDash val="solid"/>
              <a:miter/>
            </a:ln>
          </p:spPr>
          <p:txBody>
            <a:bodyPr rtlCol="0" anchor="ctr"/>
            <a:lstStyle/>
            <a:p>
              <a:endParaRPr lang="en-US" sz="2000" dirty="0"/>
            </a:p>
          </p:txBody>
        </p:sp>
        <p:sp>
          <p:nvSpPr>
            <p:cNvPr id="59" name="Freeform: Shape 58">
              <a:extLst>
                <a:ext uri="{FF2B5EF4-FFF2-40B4-BE49-F238E27FC236}">
                  <a16:creationId xmlns:a16="http://schemas.microsoft.com/office/drawing/2014/main" id="{180A5548-5B16-7FB5-D870-12FA461AA5E6}"/>
                </a:ext>
              </a:extLst>
            </p:cNvPr>
            <p:cNvSpPr/>
            <p:nvPr/>
          </p:nvSpPr>
          <p:spPr>
            <a:xfrm>
              <a:off x="6042267" y="3412537"/>
              <a:ext cx="143117" cy="153910"/>
            </a:xfrm>
            <a:custGeom>
              <a:avLst/>
              <a:gdLst>
                <a:gd name="connsiteX0" fmla="*/ 19076 w 143117"/>
                <a:gd name="connsiteY0" fmla="*/ 153715 h 153910"/>
                <a:gd name="connsiteX1" fmla="*/ 77065 w 143117"/>
                <a:gd name="connsiteY1" fmla="*/ 104011 h 153910"/>
                <a:gd name="connsiteX2" fmla="*/ 142943 w 143117"/>
                <a:gd name="connsiteY2" fmla="*/ 45365 h 153910"/>
                <a:gd name="connsiteX3" fmla="*/ 142943 w 143117"/>
                <a:gd name="connsiteY3" fmla="*/ 37212 h 153910"/>
                <a:gd name="connsiteX4" fmla="*/ 142548 w 143117"/>
                <a:gd name="connsiteY4" fmla="*/ 34977 h 153910"/>
                <a:gd name="connsiteX5" fmla="*/ 137026 w 143117"/>
                <a:gd name="connsiteY5" fmla="*/ 19987 h 153910"/>
                <a:gd name="connsiteX6" fmla="*/ 136237 w 143117"/>
                <a:gd name="connsiteY6" fmla="*/ 18672 h 153910"/>
                <a:gd name="connsiteX7" fmla="*/ 126112 w 143117"/>
                <a:gd name="connsiteY7" fmla="*/ 7758 h 153910"/>
                <a:gd name="connsiteX8" fmla="*/ 124928 w 143117"/>
                <a:gd name="connsiteY8" fmla="*/ 6969 h 153910"/>
                <a:gd name="connsiteX9" fmla="*/ 112699 w 143117"/>
                <a:gd name="connsiteY9" fmla="*/ 0 h 153910"/>
                <a:gd name="connsiteX10" fmla="*/ 57604 w 143117"/>
                <a:gd name="connsiteY10" fmla="*/ 39842 h 153910"/>
                <a:gd name="connsiteX11" fmla="*/ 70885 w 143117"/>
                <a:gd name="connsiteY11" fmla="*/ 4734 h 153910"/>
                <a:gd name="connsiteX12" fmla="*/ 65099 w 143117"/>
                <a:gd name="connsiteY12" fmla="*/ 1183 h 153910"/>
                <a:gd name="connsiteX13" fmla="*/ 31568 w 143117"/>
                <a:gd name="connsiteY13" fmla="*/ 38002 h 153910"/>
                <a:gd name="connsiteX14" fmla="*/ 1456 w 143117"/>
                <a:gd name="connsiteY14" fmla="*/ 101776 h 153910"/>
                <a:gd name="connsiteX15" fmla="*/ 18945 w 143117"/>
                <a:gd name="connsiteY15" fmla="*/ 153584 h 15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3117" h="153910">
                  <a:moveTo>
                    <a:pt x="19076" y="153715"/>
                  </a:moveTo>
                  <a:cubicBezTo>
                    <a:pt x="19076" y="153715"/>
                    <a:pt x="48005" y="128732"/>
                    <a:pt x="77065" y="104011"/>
                  </a:cubicBezTo>
                  <a:cubicBezTo>
                    <a:pt x="94553" y="89021"/>
                    <a:pt x="137026" y="61276"/>
                    <a:pt x="142943" y="45365"/>
                  </a:cubicBezTo>
                  <a:cubicBezTo>
                    <a:pt x="142943" y="45365"/>
                    <a:pt x="143337" y="42078"/>
                    <a:pt x="142943" y="37212"/>
                  </a:cubicBezTo>
                  <a:cubicBezTo>
                    <a:pt x="142943" y="36555"/>
                    <a:pt x="142811" y="35766"/>
                    <a:pt x="142548" y="34977"/>
                  </a:cubicBezTo>
                  <a:cubicBezTo>
                    <a:pt x="141759" y="30638"/>
                    <a:pt x="140313" y="25378"/>
                    <a:pt x="137026" y="19987"/>
                  </a:cubicBezTo>
                  <a:cubicBezTo>
                    <a:pt x="136762" y="19592"/>
                    <a:pt x="136500" y="19198"/>
                    <a:pt x="136237" y="18672"/>
                  </a:cubicBezTo>
                  <a:cubicBezTo>
                    <a:pt x="133870" y="14990"/>
                    <a:pt x="130583" y="11045"/>
                    <a:pt x="126112" y="7758"/>
                  </a:cubicBezTo>
                  <a:cubicBezTo>
                    <a:pt x="125717" y="7495"/>
                    <a:pt x="125323" y="7232"/>
                    <a:pt x="124928" y="6969"/>
                  </a:cubicBezTo>
                  <a:cubicBezTo>
                    <a:pt x="121510" y="4471"/>
                    <a:pt x="117565" y="2104"/>
                    <a:pt x="112699" y="0"/>
                  </a:cubicBezTo>
                  <a:cubicBezTo>
                    <a:pt x="112699" y="0"/>
                    <a:pt x="73909" y="33794"/>
                    <a:pt x="57604" y="39842"/>
                  </a:cubicBezTo>
                  <a:cubicBezTo>
                    <a:pt x="57604" y="39842"/>
                    <a:pt x="75487" y="13544"/>
                    <a:pt x="70885" y="4734"/>
                  </a:cubicBezTo>
                  <a:lnTo>
                    <a:pt x="65099" y="1183"/>
                  </a:lnTo>
                  <a:cubicBezTo>
                    <a:pt x="65099" y="1183"/>
                    <a:pt x="42614" y="27219"/>
                    <a:pt x="31568" y="38002"/>
                  </a:cubicBezTo>
                  <a:cubicBezTo>
                    <a:pt x="4612" y="64037"/>
                    <a:pt x="1456" y="101776"/>
                    <a:pt x="1456" y="101776"/>
                  </a:cubicBezTo>
                  <a:cubicBezTo>
                    <a:pt x="1456" y="101776"/>
                    <a:pt x="-7485" y="158712"/>
                    <a:pt x="18945" y="153584"/>
                  </a:cubicBezTo>
                  <a:close/>
                </a:path>
              </a:pathLst>
            </a:custGeom>
            <a:solidFill>
              <a:srgbClr val="F5A784"/>
            </a:solidFill>
            <a:ln w="13135" cap="flat">
              <a:noFill/>
              <a:prstDash val="solid"/>
              <a:miter/>
            </a:ln>
          </p:spPr>
          <p:txBody>
            <a:bodyPr rtlCol="0" anchor="ctr"/>
            <a:lstStyle/>
            <a:p>
              <a:endParaRPr lang="en-US" sz="2000"/>
            </a:p>
          </p:txBody>
        </p:sp>
        <p:sp>
          <p:nvSpPr>
            <p:cNvPr id="60" name="Freeform: Shape 59">
              <a:extLst>
                <a:ext uri="{FF2B5EF4-FFF2-40B4-BE49-F238E27FC236}">
                  <a16:creationId xmlns:a16="http://schemas.microsoft.com/office/drawing/2014/main" id="{D5562145-DCE4-60AA-C91D-D4295C2F10CE}"/>
                </a:ext>
              </a:extLst>
            </p:cNvPr>
            <p:cNvSpPr/>
            <p:nvPr/>
          </p:nvSpPr>
          <p:spPr>
            <a:xfrm>
              <a:off x="6114171" y="3419769"/>
              <a:ext cx="54206" cy="45119"/>
            </a:xfrm>
            <a:custGeom>
              <a:avLst/>
              <a:gdLst>
                <a:gd name="connsiteX0" fmla="*/ 54207 w 54206"/>
                <a:gd name="connsiteY0" fmla="*/ 789 h 45119"/>
                <a:gd name="connsiteX1" fmla="*/ 53024 w 54206"/>
                <a:gd name="connsiteY1" fmla="*/ 0 h 45119"/>
                <a:gd name="connsiteX2" fmla="*/ 163 w 54206"/>
                <a:gd name="connsiteY2" fmla="*/ 44313 h 45119"/>
                <a:gd name="connsiteX3" fmla="*/ 558 w 54206"/>
                <a:gd name="connsiteY3" fmla="*/ 45102 h 45119"/>
                <a:gd name="connsiteX4" fmla="*/ 54207 w 54206"/>
                <a:gd name="connsiteY4" fmla="*/ 921 h 4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06" h="45119">
                  <a:moveTo>
                    <a:pt x="54207" y="789"/>
                  </a:moveTo>
                  <a:cubicBezTo>
                    <a:pt x="54207" y="789"/>
                    <a:pt x="53418" y="263"/>
                    <a:pt x="53024" y="0"/>
                  </a:cubicBezTo>
                  <a:cubicBezTo>
                    <a:pt x="36850" y="16568"/>
                    <a:pt x="18572" y="29980"/>
                    <a:pt x="163" y="44313"/>
                  </a:cubicBezTo>
                  <a:cubicBezTo>
                    <a:pt x="-231" y="44576"/>
                    <a:pt x="163" y="45234"/>
                    <a:pt x="558" y="45102"/>
                  </a:cubicBezTo>
                  <a:cubicBezTo>
                    <a:pt x="21860" y="34846"/>
                    <a:pt x="39085" y="18672"/>
                    <a:pt x="54207" y="921"/>
                  </a:cubicBezTo>
                  <a:close/>
                </a:path>
              </a:pathLst>
            </a:custGeom>
            <a:solidFill>
              <a:srgbClr val="E0855C"/>
            </a:solidFill>
            <a:ln w="13135" cap="flat">
              <a:noFill/>
              <a:prstDash val="solid"/>
              <a:miter/>
            </a:ln>
          </p:spPr>
          <p:txBody>
            <a:bodyPr rtlCol="0" anchor="ctr"/>
            <a:lstStyle/>
            <a:p>
              <a:endParaRPr lang="en-US" sz="2000"/>
            </a:p>
          </p:txBody>
        </p:sp>
        <p:sp>
          <p:nvSpPr>
            <p:cNvPr id="61" name="Freeform: Shape 60">
              <a:extLst>
                <a:ext uri="{FF2B5EF4-FFF2-40B4-BE49-F238E27FC236}">
                  <a16:creationId xmlns:a16="http://schemas.microsoft.com/office/drawing/2014/main" id="{91CAD6C3-93CE-E62B-75C4-180BFEAE6B01}"/>
                </a:ext>
              </a:extLst>
            </p:cNvPr>
            <p:cNvSpPr/>
            <p:nvPr/>
          </p:nvSpPr>
          <p:spPr>
            <a:xfrm>
              <a:off x="6125348" y="3431472"/>
              <a:ext cx="53812" cy="45163"/>
            </a:xfrm>
            <a:custGeom>
              <a:avLst/>
              <a:gdLst>
                <a:gd name="connsiteX0" fmla="*/ 53812 w 53812"/>
                <a:gd name="connsiteY0" fmla="*/ 1315 h 45163"/>
                <a:gd name="connsiteX1" fmla="*/ 53024 w 53812"/>
                <a:gd name="connsiteY1" fmla="*/ 0 h 45163"/>
                <a:gd name="connsiteX2" fmla="*/ 163 w 53812"/>
                <a:gd name="connsiteY2" fmla="*/ 44445 h 45163"/>
                <a:gd name="connsiteX3" fmla="*/ 558 w 53812"/>
                <a:gd name="connsiteY3" fmla="*/ 45102 h 45163"/>
                <a:gd name="connsiteX4" fmla="*/ 53812 w 53812"/>
                <a:gd name="connsiteY4" fmla="*/ 1315 h 4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12" h="45163">
                  <a:moveTo>
                    <a:pt x="53812" y="1315"/>
                  </a:moveTo>
                  <a:cubicBezTo>
                    <a:pt x="53812" y="1315"/>
                    <a:pt x="53286" y="526"/>
                    <a:pt x="53024" y="0"/>
                  </a:cubicBezTo>
                  <a:cubicBezTo>
                    <a:pt x="36850" y="16568"/>
                    <a:pt x="18572" y="29980"/>
                    <a:pt x="163" y="44445"/>
                  </a:cubicBezTo>
                  <a:cubicBezTo>
                    <a:pt x="-231" y="44708"/>
                    <a:pt x="163" y="45365"/>
                    <a:pt x="558" y="45102"/>
                  </a:cubicBezTo>
                  <a:cubicBezTo>
                    <a:pt x="21728" y="34977"/>
                    <a:pt x="38822" y="19067"/>
                    <a:pt x="53812" y="1315"/>
                  </a:cubicBezTo>
                  <a:close/>
                </a:path>
              </a:pathLst>
            </a:custGeom>
            <a:solidFill>
              <a:srgbClr val="E0855C"/>
            </a:solidFill>
            <a:ln w="13135" cap="flat">
              <a:noFill/>
              <a:prstDash val="solid"/>
              <a:miter/>
            </a:ln>
          </p:spPr>
          <p:txBody>
            <a:bodyPr rtlCol="0" anchor="ctr"/>
            <a:lstStyle/>
            <a:p>
              <a:endParaRPr lang="en-US" sz="2000"/>
            </a:p>
          </p:txBody>
        </p:sp>
        <p:sp>
          <p:nvSpPr>
            <p:cNvPr id="62" name="Freeform: Shape 61">
              <a:extLst>
                <a:ext uri="{FF2B5EF4-FFF2-40B4-BE49-F238E27FC236}">
                  <a16:creationId xmlns:a16="http://schemas.microsoft.com/office/drawing/2014/main" id="{0DC6F72F-BC88-7804-B437-92C0B5747871}"/>
                </a:ext>
              </a:extLst>
            </p:cNvPr>
            <p:cNvSpPr/>
            <p:nvPr/>
          </p:nvSpPr>
          <p:spPr>
            <a:xfrm>
              <a:off x="6134290" y="3447646"/>
              <a:ext cx="50788" cy="42533"/>
            </a:xfrm>
            <a:custGeom>
              <a:avLst/>
              <a:gdLst>
                <a:gd name="connsiteX0" fmla="*/ 50788 w 50788"/>
                <a:gd name="connsiteY0" fmla="*/ 2235 h 42533"/>
                <a:gd name="connsiteX1" fmla="*/ 50394 w 50788"/>
                <a:gd name="connsiteY1" fmla="*/ 0 h 42533"/>
                <a:gd name="connsiteX2" fmla="*/ 163 w 50788"/>
                <a:gd name="connsiteY2" fmla="*/ 41815 h 42533"/>
                <a:gd name="connsiteX3" fmla="*/ 558 w 50788"/>
                <a:gd name="connsiteY3" fmla="*/ 42472 h 42533"/>
                <a:gd name="connsiteX4" fmla="*/ 50657 w 50788"/>
                <a:gd name="connsiteY4" fmla="*/ 2235 h 42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88" h="42533">
                  <a:moveTo>
                    <a:pt x="50788" y="2235"/>
                  </a:moveTo>
                  <a:cubicBezTo>
                    <a:pt x="50788" y="1578"/>
                    <a:pt x="50657" y="789"/>
                    <a:pt x="50394" y="0"/>
                  </a:cubicBezTo>
                  <a:cubicBezTo>
                    <a:pt x="35009" y="15385"/>
                    <a:pt x="17521" y="28140"/>
                    <a:pt x="163" y="41815"/>
                  </a:cubicBezTo>
                  <a:cubicBezTo>
                    <a:pt x="-231" y="42078"/>
                    <a:pt x="163" y="42735"/>
                    <a:pt x="558" y="42472"/>
                  </a:cubicBezTo>
                  <a:cubicBezTo>
                    <a:pt x="20545" y="33531"/>
                    <a:pt x="36456" y="18540"/>
                    <a:pt x="50657" y="2235"/>
                  </a:cubicBezTo>
                  <a:close/>
                </a:path>
              </a:pathLst>
            </a:custGeom>
            <a:solidFill>
              <a:srgbClr val="E0855C"/>
            </a:solidFill>
            <a:ln w="13135" cap="flat">
              <a:noFill/>
              <a:prstDash val="solid"/>
              <a:miter/>
            </a:ln>
          </p:spPr>
          <p:txBody>
            <a:bodyPr rtlCol="0" anchor="ctr"/>
            <a:lstStyle/>
            <a:p>
              <a:endParaRPr lang="en-US" sz="2000"/>
            </a:p>
          </p:txBody>
        </p:sp>
        <p:sp>
          <p:nvSpPr>
            <p:cNvPr id="63" name="Freeform: Shape 62">
              <a:extLst>
                <a:ext uri="{FF2B5EF4-FFF2-40B4-BE49-F238E27FC236}">
                  <a16:creationId xmlns:a16="http://schemas.microsoft.com/office/drawing/2014/main" id="{3C7C9460-39BC-A350-C657-0385A78D5B57}"/>
                </a:ext>
              </a:extLst>
            </p:cNvPr>
            <p:cNvSpPr/>
            <p:nvPr/>
          </p:nvSpPr>
          <p:spPr>
            <a:xfrm>
              <a:off x="5342869" y="3088671"/>
              <a:ext cx="209055" cy="294896"/>
            </a:xfrm>
            <a:custGeom>
              <a:avLst/>
              <a:gdLst>
                <a:gd name="connsiteX0" fmla="*/ 208937 w 209055"/>
                <a:gd name="connsiteY0" fmla="*/ 204602 h 294896"/>
                <a:gd name="connsiteX1" fmla="*/ 208543 w 209055"/>
                <a:gd name="connsiteY1" fmla="*/ 211308 h 294896"/>
                <a:gd name="connsiteX2" fmla="*/ 135958 w 209055"/>
                <a:gd name="connsiteY2" fmla="*/ 294018 h 294896"/>
                <a:gd name="connsiteX3" fmla="*/ 8278 w 209055"/>
                <a:gd name="connsiteY3" fmla="*/ 191716 h 294896"/>
                <a:gd name="connsiteX4" fmla="*/ 5780 w 209055"/>
                <a:gd name="connsiteY4" fmla="*/ 77975 h 294896"/>
                <a:gd name="connsiteX5" fmla="*/ 179877 w 209055"/>
                <a:gd name="connsiteY5" fmla="*/ 28007 h 294896"/>
                <a:gd name="connsiteX6" fmla="*/ 206439 w 209055"/>
                <a:gd name="connsiteY6" fmla="*/ 146351 h 294896"/>
                <a:gd name="connsiteX7" fmla="*/ 208937 w 209055"/>
                <a:gd name="connsiteY7" fmla="*/ 204602 h 294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055" h="294896">
                  <a:moveTo>
                    <a:pt x="208937" y="204602"/>
                  </a:moveTo>
                  <a:cubicBezTo>
                    <a:pt x="208937" y="206838"/>
                    <a:pt x="208805" y="209073"/>
                    <a:pt x="208543" y="211308"/>
                  </a:cubicBezTo>
                  <a:cubicBezTo>
                    <a:pt x="203546" y="265615"/>
                    <a:pt x="182375" y="287575"/>
                    <a:pt x="135958" y="294018"/>
                  </a:cubicBezTo>
                  <a:cubicBezTo>
                    <a:pt x="101244" y="298752"/>
                    <a:pt x="26556" y="287049"/>
                    <a:pt x="8278" y="191716"/>
                  </a:cubicBezTo>
                  <a:cubicBezTo>
                    <a:pt x="-926" y="143984"/>
                    <a:pt x="-3425" y="103616"/>
                    <a:pt x="5780" y="77975"/>
                  </a:cubicBezTo>
                  <a:cubicBezTo>
                    <a:pt x="25241" y="24325"/>
                    <a:pt x="126228" y="-36951"/>
                    <a:pt x="179877" y="28007"/>
                  </a:cubicBezTo>
                  <a:cubicBezTo>
                    <a:pt x="192106" y="42866"/>
                    <a:pt x="202888" y="112163"/>
                    <a:pt x="206439" y="146351"/>
                  </a:cubicBezTo>
                  <a:cubicBezTo>
                    <a:pt x="208805" y="168836"/>
                    <a:pt x="209331" y="188034"/>
                    <a:pt x="208937" y="204602"/>
                  </a:cubicBezTo>
                  <a:close/>
                </a:path>
              </a:pathLst>
            </a:custGeom>
            <a:solidFill>
              <a:srgbClr val="F5A784"/>
            </a:solidFill>
            <a:ln w="13135" cap="flat">
              <a:noFill/>
              <a:prstDash val="solid"/>
              <a:miter/>
            </a:ln>
          </p:spPr>
          <p:txBody>
            <a:bodyPr rtlCol="0" anchor="ctr"/>
            <a:lstStyle/>
            <a:p>
              <a:endParaRPr lang="en-US" sz="2000"/>
            </a:p>
          </p:txBody>
        </p:sp>
        <p:sp>
          <p:nvSpPr>
            <p:cNvPr id="64" name="Freeform: Shape 63">
              <a:extLst>
                <a:ext uri="{FF2B5EF4-FFF2-40B4-BE49-F238E27FC236}">
                  <a16:creationId xmlns:a16="http://schemas.microsoft.com/office/drawing/2014/main" id="{090E48A6-1FC1-94C8-A8B5-B9AA2D74FF43}"/>
                </a:ext>
              </a:extLst>
            </p:cNvPr>
            <p:cNvSpPr/>
            <p:nvPr/>
          </p:nvSpPr>
          <p:spPr>
            <a:xfrm>
              <a:off x="5106786" y="3044694"/>
              <a:ext cx="430538" cy="786474"/>
            </a:xfrm>
            <a:custGeom>
              <a:avLst/>
              <a:gdLst>
                <a:gd name="connsiteX0" fmla="*/ 180 w 430538"/>
                <a:gd name="connsiteY0" fmla="*/ 682506 h 786474"/>
                <a:gd name="connsiteX1" fmla="*/ 30949 w 430538"/>
                <a:gd name="connsiteY1" fmla="*/ 578232 h 786474"/>
                <a:gd name="connsiteX2" fmla="*/ 31870 w 430538"/>
                <a:gd name="connsiteY2" fmla="*/ 473169 h 786474"/>
                <a:gd name="connsiteX3" fmla="*/ 6229 w 430538"/>
                <a:gd name="connsiteY3" fmla="*/ 441216 h 786474"/>
                <a:gd name="connsiteX4" fmla="*/ 14118 w 430538"/>
                <a:gd name="connsiteY4" fmla="*/ 383096 h 786474"/>
                <a:gd name="connsiteX5" fmla="*/ 53172 w 430538"/>
                <a:gd name="connsiteY5" fmla="*/ 335890 h 786474"/>
                <a:gd name="connsiteX6" fmla="*/ 89201 w 430538"/>
                <a:gd name="connsiteY6" fmla="*/ 231748 h 786474"/>
                <a:gd name="connsiteX7" fmla="*/ 101693 w 430538"/>
                <a:gd name="connsiteY7" fmla="*/ 143253 h 786474"/>
                <a:gd name="connsiteX8" fmla="*/ 146926 w 430538"/>
                <a:gd name="connsiteY8" fmla="*/ 109722 h 786474"/>
                <a:gd name="connsiteX9" fmla="*/ 190319 w 430538"/>
                <a:gd name="connsiteY9" fmla="*/ 46868 h 786474"/>
                <a:gd name="connsiteX10" fmla="*/ 254225 w 430538"/>
                <a:gd name="connsiteY10" fmla="*/ 7289 h 786474"/>
                <a:gd name="connsiteX11" fmla="*/ 368492 w 430538"/>
                <a:gd name="connsiteY11" fmla="*/ 10313 h 786474"/>
                <a:gd name="connsiteX12" fmla="*/ 430294 w 430538"/>
                <a:gd name="connsiteY12" fmla="*/ 86448 h 786474"/>
                <a:gd name="connsiteX13" fmla="*/ 429111 w 430538"/>
                <a:gd name="connsiteY13" fmla="*/ 90787 h 786474"/>
                <a:gd name="connsiteX14" fmla="*/ 425824 w 430538"/>
                <a:gd name="connsiteY14" fmla="*/ 93812 h 786474"/>
                <a:gd name="connsiteX15" fmla="*/ 410044 w 430538"/>
                <a:gd name="connsiteY15" fmla="*/ 103148 h 786474"/>
                <a:gd name="connsiteX16" fmla="*/ 401366 w 430538"/>
                <a:gd name="connsiteY16" fmla="*/ 120373 h 786474"/>
                <a:gd name="connsiteX17" fmla="*/ 395317 w 430538"/>
                <a:gd name="connsiteY17" fmla="*/ 161267 h 786474"/>
                <a:gd name="connsiteX18" fmla="*/ 378486 w 430538"/>
                <a:gd name="connsiteY18" fmla="*/ 174811 h 786474"/>
                <a:gd name="connsiteX19" fmla="*/ 356395 w 430538"/>
                <a:gd name="connsiteY19" fmla="*/ 169420 h 786474"/>
                <a:gd name="connsiteX20" fmla="*/ 342194 w 430538"/>
                <a:gd name="connsiteY20" fmla="*/ 176784 h 786474"/>
                <a:gd name="connsiteX21" fmla="*/ 329045 w 430538"/>
                <a:gd name="connsiteY21" fmla="*/ 212024 h 786474"/>
                <a:gd name="connsiteX22" fmla="*/ 344955 w 430538"/>
                <a:gd name="connsiteY22" fmla="*/ 245686 h 786474"/>
                <a:gd name="connsiteX23" fmla="*/ 320103 w 430538"/>
                <a:gd name="connsiteY23" fmla="*/ 390197 h 786474"/>
                <a:gd name="connsiteX24" fmla="*/ 326020 w 430538"/>
                <a:gd name="connsiteY24" fmla="*/ 419520 h 786474"/>
                <a:gd name="connsiteX25" fmla="*/ 319709 w 430538"/>
                <a:gd name="connsiteY25" fmla="*/ 472643 h 786474"/>
                <a:gd name="connsiteX26" fmla="*/ 303140 w 430538"/>
                <a:gd name="connsiteY26" fmla="*/ 506306 h 786474"/>
                <a:gd name="connsiteX27" fmla="*/ 308400 w 430538"/>
                <a:gd name="connsiteY27" fmla="*/ 573367 h 786474"/>
                <a:gd name="connsiteX28" fmla="*/ 295382 w 430538"/>
                <a:gd name="connsiteY28" fmla="*/ 695261 h 786474"/>
                <a:gd name="connsiteX29" fmla="*/ 257775 w 430538"/>
                <a:gd name="connsiteY29" fmla="*/ 749568 h 786474"/>
                <a:gd name="connsiteX30" fmla="*/ 201891 w 430538"/>
                <a:gd name="connsiteY30" fmla="*/ 778233 h 786474"/>
                <a:gd name="connsiteX31" fmla="*/ 139037 w 430538"/>
                <a:gd name="connsiteY31" fmla="*/ 786386 h 786474"/>
                <a:gd name="connsiteX32" fmla="*/ 73159 w 430538"/>
                <a:gd name="connsiteY32" fmla="*/ 775341 h 786474"/>
                <a:gd name="connsiteX33" fmla="*/ 49 w 430538"/>
                <a:gd name="connsiteY33" fmla="*/ 682112 h 786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0538" h="786474">
                  <a:moveTo>
                    <a:pt x="180" y="682506"/>
                  </a:moveTo>
                  <a:cubicBezTo>
                    <a:pt x="-2055" y="645951"/>
                    <a:pt x="17011" y="612026"/>
                    <a:pt x="30949" y="578232"/>
                  </a:cubicBezTo>
                  <a:cubicBezTo>
                    <a:pt x="44888" y="544439"/>
                    <a:pt x="53172" y="503018"/>
                    <a:pt x="31870" y="473169"/>
                  </a:cubicBezTo>
                  <a:cubicBezTo>
                    <a:pt x="23849" y="461992"/>
                    <a:pt x="12277" y="453445"/>
                    <a:pt x="6229" y="441216"/>
                  </a:cubicBezTo>
                  <a:cubicBezTo>
                    <a:pt x="-2713" y="422807"/>
                    <a:pt x="3073" y="400322"/>
                    <a:pt x="14118" y="383096"/>
                  </a:cubicBezTo>
                  <a:cubicBezTo>
                    <a:pt x="25032" y="365871"/>
                    <a:pt x="40548" y="352064"/>
                    <a:pt x="53172" y="335890"/>
                  </a:cubicBezTo>
                  <a:cubicBezTo>
                    <a:pt x="76183" y="306436"/>
                    <a:pt x="89069" y="269223"/>
                    <a:pt x="89201" y="231748"/>
                  </a:cubicBezTo>
                  <a:cubicBezTo>
                    <a:pt x="89201" y="201241"/>
                    <a:pt x="82363" y="166790"/>
                    <a:pt x="101693" y="143253"/>
                  </a:cubicBezTo>
                  <a:cubicBezTo>
                    <a:pt x="113659" y="128789"/>
                    <a:pt x="133120" y="122477"/>
                    <a:pt x="146926" y="109722"/>
                  </a:cubicBezTo>
                  <a:cubicBezTo>
                    <a:pt x="166256" y="91839"/>
                    <a:pt x="172436" y="65935"/>
                    <a:pt x="190319" y="46868"/>
                  </a:cubicBezTo>
                  <a:cubicBezTo>
                    <a:pt x="207545" y="28328"/>
                    <a:pt x="230030" y="14784"/>
                    <a:pt x="254225" y="7289"/>
                  </a:cubicBezTo>
                  <a:cubicBezTo>
                    <a:pt x="291175" y="-4019"/>
                    <a:pt x="331674" y="-1521"/>
                    <a:pt x="368492" y="10313"/>
                  </a:cubicBezTo>
                  <a:cubicBezTo>
                    <a:pt x="400708" y="20701"/>
                    <a:pt x="433713" y="49367"/>
                    <a:pt x="430294" y="86448"/>
                  </a:cubicBezTo>
                  <a:cubicBezTo>
                    <a:pt x="430163" y="88026"/>
                    <a:pt x="429900" y="89472"/>
                    <a:pt x="429111" y="90787"/>
                  </a:cubicBezTo>
                  <a:cubicBezTo>
                    <a:pt x="428322" y="92102"/>
                    <a:pt x="427007" y="93023"/>
                    <a:pt x="425824" y="93812"/>
                  </a:cubicBezTo>
                  <a:cubicBezTo>
                    <a:pt x="420958" y="97230"/>
                    <a:pt x="414647" y="99597"/>
                    <a:pt x="410044" y="103148"/>
                  </a:cubicBezTo>
                  <a:cubicBezTo>
                    <a:pt x="405048" y="106961"/>
                    <a:pt x="402944" y="114587"/>
                    <a:pt x="401366" y="120373"/>
                  </a:cubicBezTo>
                  <a:cubicBezTo>
                    <a:pt x="398078" y="133522"/>
                    <a:pt x="400182" y="148644"/>
                    <a:pt x="395317" y="161267"/>
                  </a:cubicBezTo>
                  <a:cubicBezTo>
                    <a:pt x="392556" y="168368"/>
                    <a:pt x="386113" y="174680"/>
                    <a:pt x="378486" y="174811"/>
                  </a:cubicBezTo>
                  <a:cubicBezTo>
                    <a:pt x="370859" y="174943"/>
                    <a:pt x="364022" y="169157"/>
                    <a:pt x="356395" y="169420"/>
                  </a:cubicBezTo>
                  <a:cubicBezTo>
                    <a:pt x="351004" y="169552"/>
                    <a:pt x="346139" y="172839"/>
                    <a:pt x="342194" y="176784"/>
                  </a:cubicBezTo>
                  <a:cubicBezTo>
                    <a:pt x="333121" y="185988"/>
                    <a:pt x="328124" y="199138"/>
                    <a:pt x="329045" y="212024"/>
                  </a:cubicBezTo>
                  <a:cubicBezTo>
                    <a:pt x="329965" y="224647"/>
                    <a:pt x="336014" y="236876"/>
                    <a:pt x="344955" y="245686"/>
                  </a:cubicBezTo>
                  <a:cubicBezTo>
                    <a:pt x="390452" y="290394"/>
                    <a:pt x="317473" y="344306"/>
                    <a:pt x="320103" y="390197"/>
                  </a:cubicBezTo>
                  <a:cubicBezTo>
                    <a:pt x="320629" y="400191"/>
                    <a:pt x="324179" y="409789"/>
                    <a:pt x="326020" y="419520"/>
                  </a:cubicBezTo>
                  <a:cubicBezTo>
                    <a:pt x="329439" y="437272"/>
                    <a:pt x="327204" y="456207"/>
                    <a:pt x="319709" y="472643"/>
                  </a:cubicBezTo>
                  <a:cubicBezTo>
                    <a:pt x="314580" y="484083"/>
                    <a:pt x="306954" y="494340"/>
                    <a:pt x="303140" y="506306"/>
                  </a:cubicBezTo>
                  <a:cubicBezTo>
                    <a:pt x="296303" y="528002"/>
                    <a:pt x="303009" y="551276"/>
                    <a:pt x="308400" y="573367"/>
                  </a:cubicBezTo>
                  <a:cubicBezTo>
                    <a:pt x="317868" y="612157"/>
                    <a:pt x="310504" y="658706"/>
                    <a:pt x="295382" y="695261"/>
                  </a:cubicBezTo>
                  <a:cubicBezTo>
                    <a:pt x="286835" y="715643"/>
                    <a:pt x="274212" y="734709"/>
                    <a:pt x="257775" y="749568"/>
                  </a:cubicBezTo>
                  <a:cubicBezTo>
                    <a:pt x="240418" y="765216"/>
                    <a:pt x="224639" y="773763"/>
                    <a:pt x="201891" y="778233"/>
                  </a:cubicBezTo>
                  <a:cubicBezTo>
                    <a:pt x="179931" y="782573"/>
                    <a:pt x="161522" y="787175"/>
                    <a:pt x="139037" y="786386"/>
                  </a:cubicBezTo>
                  <a:cubicBezTo>
                    <a:pt x="116420" y="785597"/>
                    <a:pt x="94592" y="782836"/>
                    <a:pt x="73159" y="775341"/>
                  </a:cubicBezTo>
                  <a:cubicBezTo>
                    <a:pt x="35026" y="762191"/>
                    <a:pt x="2547" y="722612"/>
                    <a:pt x="49" y="682112"/>
                  </a:cubicBezTo>
                  <a:close/>
                </a:path>
              </a:pathLst>
            </a:custGeom>
            <a:solidFill>
              <a:srgbClr val="260000"/>
            </a:solidFill>
            <a:ln w="13135" cap="flat">
              <a:noFill/>
              <a:prstDash val="solid"/>
              <a:miter/>
            </a:ln>
          </p:spPr>
          <p:txBody>
            <a:bodyPr rtlCol="0" anchor="ctr"/>
            <a:lstStyle/>
            <a:p>
              <a:endParaRPr lang="en-US" sz="2000" dirty="0"/>
            </a:p>
          </p:txBody>
        </p:sp>
        <p:sp>
          <p:nvSpPr>
            <p:cNvPr id="65" name="Freeform: Shape 64">
              <a:extLst>
                <a:ext uri="{FF2B5EF4-FFF2-40B4-BE49-F238E27FC236}">
                  <a16:creationId xmlns:a16="http://schemas.microsoft.com/office/drawing/2014/main" id="{360DA5E3-8157-4574-7A7C-C15D5EA81E32}"/>
                </a:ext>
              </a:extLst>
            </p:cNvPr>
            <p:cNvSpPr/>
            <p:nvPr/>
          </p:nvSpPr>
          <p:spPr>
            <a:xfrm>
              <a:off x="5531031" y="3189919"/>
              <a:ext cx="39747" cy="84813"/>
            </a:xfrm>
            <a:custGeom>
              <a:avLst/>
              <a:gdLst>
                <a:gd name="connsiteX0" fmla="*/ 9073 w 39747"/>
                <a:gd name="connsiteY0" fmla="*/ 0 h 84813"/>
                <a:gd name="connsiteX1" fmla="*/ 36161 w 39747"/>
                <a:gd name="connsiteY1" fmla="*/ 51414 h 84813"/>
                <a:gd name="connsiteX2" fmla="*/ 0 w 39747"/>
                <a:gd name="connsiteY2" fmla="*/ 84813 h 84813"/>
                <a:gd name="connsiteX3" fmla="*/ 9073 w 39747"/>
                <a:gd name="connsiteY3" fmla="*/ 0 h 84813"/>
              </a:gdLst>
              <a:ahLst/>
              <a:cxnLst>
                <a:cxn ang="0">
                  <a:pos x="connsiteX0" y="connsiteY0"/>
                </a:cxn>
                <a:cxn ang="0">
                  <a:pos x="connsiteX1" y="connsiteY1"/>
                </a:cxn>
                <a:cxn ang="0">
                  <a:pos x="connsiteX2" y="connsiteY2"/>
                </a:cxn>
                <a:cxn ang="0">
                  <a:pos x="connsiteX3" y="connsiteY3"/>
                </a:cxn>
              </a:cxnLst>
              <a:rect l="l" t="t" r="r" b="b"/>
              <a:pathLst>
                <a:path w="39747" h="84813">
                  <a:moveTo>
                    <a:pt x="9073" y="0"/>
                  </a:moveTo>
                  <a:cubicBezTo>
                    <a:pt x="9073" y="0"/>
                    <a:pt x="14596" y="28928"/>
                    <a:pt x="36161" y="51414"/>
                  </a:cubicBezTo>
                  <a:cubicBezTo>
                    <a:pt x="53912" y="69954"/>
                    <a:pt x="0" y="84813"/>
                    <a:pt x="0" y="84813"/>
                  </a:cubicBezTo>
                  <a:cubicBezTo>
                    <a:pt x="0" y="84813"/>
                    <a:pt x="526" y="10256"/>
                    <a:pt x="9073" y="0"/>
                  </a:cubicBezTo>
                  <a:close/>
                </a:path>
              </a:pathLst>
            </a:custGeom>
            <a:solidFill>
              <a:srgbClr val="F5A784"/>
            </a:solidFill>
            <a:ln w="13135" cap="flat">
              <a:noFill/>
              <a:prstDash val="solid"/>
              <a:miter/>
            </a:ln>
          </p:spPr>
          <p:txBody>
            <a:bodyPr rtlCol="0" anchor="ctr"/>
            <a:lstStyle/>
            <a:p>
              <a:endParaRPr lang="en-US" sz="2000"/>
            </a:p>
          </p:txBody>
        </p:sp>
        <p:sp>
          <p:nvSpPr>
            <p:cNvPr id="66" name="Freeform: Shape 65">
              <a:extLst>
                <a:ext uri="{FF2B5EF4-FFF2-40B4-BE49-F238E27FC236}">
                  <a16:creationId xmlns:a16="http://schemas.microsoft.com/office/drawing/2014/main" id="{70520AA1-A775-DE26-681F-A0EDFF84CA6B}"/>
                </a:ext>
              </a:extLst>
            </p:cNvPr>
            <p:cNvSpPr/>
            <p:nvPr/>
          </p:nvSpPr>
          <p:spPr>
            <a:xfrm>
              <a:off x="5456610" y="3237787"/>
              <a:ext cx="25263" cy="36643"/>
            </a:xfrm>
            <a:custGeom>
              <a:avLst/>
              <a:gdLst>
                <a:gd name="connsiteX0" fmla="*/ 17747 w 25263"/>
                <a:gd name="connsiteY0" fmla="*/ 13934 h 36643"/>
                <a:gd name="connsiteX1" fmla="*/ 5912 w 25263"/>
                <a:gd name="connsiteY1" fmla="*/ 390 h 36643"/>
                <a:gd name="connsiteX2" fmla="*/ 2494 w 25263"/>
                <a:gd name="connsiteY2" fmla="*/ 6307 h 36643"/>
                <a:gd name="connsiteX3" fmla="*/ 10383 w 25263"/>
                <a:gd name="connsiteY3" fmla="*/ 16695 h 36643"/>
                <a:gd name="connsiteX4" fmla="*/ 1573 w 25263"/>
                <a:gd name="connsiteY4" fmla="*/ 19720 h 36643"/>
                <a:gd name="connsiteX5" fmla="*/ 4072 w 25263"/>
                <a:gd name="connsiteY5" fmla="*/ 25505 h 36643"/>
                <a:gd name="connsiteX6" fmla="*/ 13276 w 25263"/>
                <a:gd name="connsiteY6" fmla="*/ 23270 h 36643"/>
                <a:gd name="connsiteX7" fmla="*/ 18799 w 25263"/>
                <a:gd name="connsiteY7" fmla="*/ 35104 h 36643"/>
                <a:gd name="connsiteX8" fmla="*/ 25242 w 25263"/>
                <a:gd name="connsiteY8" fmla="*/ 33395 h 36643"/>
                <a:gd name="connsiteX9" fmla="*/ 18010 w 25263"/>
                <a:gd name="connsiteY9" fmla="*/ 13671 h 36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63" h="36643">
                  <a:moveTo>
                    <a:pt x="17747" y="13934"/>
                  </a:moveTo>
                  <a:cubicBezTo>
                    <a:pt x="15117" y="8411"/>
                    <a:pt x="11698" y="3020"/>
                    <a:pt x="5912" y="390"/>
                  </a:cubicBezTo>
                  <a:cubicBezTo>
                    <a:pt x="1836" y="-1451"/>
                    <a:pt x="-1188" y="3677"/>
                    <a:pt x="2494" y="6307"/>
                  </a:cubicBezTo>
                  <a:cubicBezTo>
                    <a:pt x="6176" y="9069"/>
                    <a:pt x="8543" y="12751"/>
                    <a:pt x="10383" y="16695"/>
                  </a:cubicBezTo>
                  <a:cubicBezTo>
                    <a:pt x="7359" y="17353"/>
                    <a:pt x="4335" y="18273"/>
                    <a:pt x="1573" y="19720"/>
                  </a:cubicBezTo>
                  <a:cubicBezTo>
                    <a:pt x="-1714" y="21297"/>
                    <a:pt x="653" y="26689"/>
                    <a:pt x="4072" y="25505"/>
                  </a:cubicBezTo>
                  <a:cubicBezTo>
                    <a:pt x="7096" y="24453"/>
                    <a:pt x="10120" y="23928"/>
                    <a:pt x="13276" y="23270"/>
                  </a:cubicBezTo>
                  <a:cubicBezTo>
                    <a:pt x="14854" y="27346"/>
                    <a:pt x="16432" y="31554"/>
                    <a:pt x="18799" y="35104"/>
                  </a:cubicBezTo>
                  <a:cubicBezTo>
                    <a:pt x="20508" y="37603"/>
                    <a:pt x="25636" y="37077"/>
                    <a:pt x="25242" y="33395"/>
                  </a:cubicBezTo>
                  <a:cubicBezTo>
                    <a:pt x="24453" y="26557"/>
                    <a:pt x="20903" y="19851"/>
                    <a:pt x="18010" y="13671"/>
                  </a:cubicBezTo>
                  <a:close/>
                </a:path>
              </a:pathLst>
            </a:custGeom>
            <a:solidFill>
              <a:srgbClr val="E0855C"/>
            </a:solidFill>
            <a:ln w="13135" cap="flat">
              <a:noFill/>
              <a:prstDash val="solid"/>
              <a:miter/>
            </a:ln>
          </p:spPr>
          <p:txBody>
            <a:bodyPr rtlCol="0" anchor="ctr"/>
            <a:lstStyle/>
            <a:p>
              <a:endParaRPr lang="en-US" sz="2000"/>
            </a:p>
          </p:txBody>
        </p:sp>
        <p:sp>
          <p:nvSpPr>
            <p:cNvPr id="67" name="Freeform: Shape 66">
              <a:extLst>
                <a:ext uri="{FF2B5EF4-FFF2-40B4-BE49-F238E27FC236}">
                  <a16:creationId xmlns:a16="http://schemas.microsoft.com/office/drawing/2014/main" id="{5FF63285-2261-2DD3-2E07-8DF3EC0FCE02}"/>
                </a:ext>
              </a:extLst>
            </p:cNvPr>
            <p:cNvSpPr/>
            <p:nvPr/>
          </p:nvSpPr>
          <p:spPr>
            <a:xfrm>
              <a:off x="5529394" y="3293273"/>
              <a:ext cx="22412" cy="7534"/>
            </a:xfrm>
            <a:custGeom>
              <a:avLst/>
              <a:gdLst>
                <a:gd name="connsiteX0" fmla="*/ 22412 w 22412"/>
                <a:gd name="connsiteY0" fmla="*/ 0 h 7534"/>
                <a:gd name="connsiteX1" fmla="*/ 22018 w 22412"/>
                <a:gd name="connsiteY1" fmla="*/ 6706 h 7534"/>
                <a:gd name="connsiteX2" fmla="*/ 19256 w 22412"/>
                <a:gd name="connsiteY2" fmla="*/ 7101 h 7534"/>
                <a:gd name="connsiteX3" fmla="*/ 190 w 22412"/>
                <a:gd name="connsiteY3" fmla="*/ 3024 h 7534"/>
                <a:gd name="connsiteX4" fmla="*/ 584 w 22412"/>
                <a:gd name="connsiteY4" fmla="*/ 1578 h 7534"/>
                <a:gd name="connsiteX5" fmla="*/ 16890 w 22412"/>
                <a:gd name="connsiteY5" fmla="*/ 1052 h 7534"/>
                <a:gd name="connsiteX6" fmla="*/ 22412 w 22412"/>
                <a:gd name="connsiteY6" fmla="*/ 0 h 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12" h="7534">
                  <a:moveTo>
                    <a:pt x="22412" y="0"/>
                  </a:moveTo>
                  <a:cubicBezTo>
                    <a:pt x="22412" y="2235"/>
                    <a:pt x="22281" y="4471"/>
                    <a:pt x="22018" y="6706"/>
                  </a:cubicBezTo>
                  <a:lnTo>
                    <a:pt x="19256" y="7101"/>
                  </a:lnTo>
                  <a:cubicBezTo>
                    <a:pt x="13471" y="7758"/>
                    <a:pt x="4003" y="8416"/>
                    <a:pt x="190" y="3024"/>
                  </a:cubicBezTo>
                  <a:cubicBezTo>
                    <a:pt x="-205" y="2630"/>
                    <a:pt x="58" y="1841"/>
                    <a:pt x="584" y="1578"/>
                  </a:cubicBezTo>
                  <a:cubicBezTo>
                    <a:pt x="5450" y="-789"/>
                    <a:pt x="11498" y="1578"/>
                    <a:pt x="16890" y="1052"/>
                  </a:cubicBezTo>
                  <a:cubicBezTo>
                    <a:pt x="18862" y="921"/>
                    <a:pt x="20571" y="526"/>
                    <a:pt x="22412" y="0"/>
                  </a:cubicBezTo>
                  <a:close/>
                </a:path>
              </a:pathLst>
            </a:custGeom>
            <a:solidFill>
              <a:srgbClr val="E0855C"/>
            </a:solidFill>
            <a:ln w="13135" cap="flat">
              <a:noFill/>
              <a:prstDash val="solid"/>
              <a:miter/>
            </a:ln>
          </p:spPr>
          <p:txBody>
            <a:bodyPr rtlCol="0" anchor="ctr"/>
            <a:lstStyle/>
            <a:p>
              <a:endParaRPr lang="en-US" sz="2000"/>
            </a:p>
          </p:txBody>
        </p:sp>
        <p:sp>
          <p:nvSpPr>
            <p:cNvPr id="68" name="Freeform: Shape 67">
              <a:extLst>
                <a:ext uri="{FF2B5EF4-FFF2-40B4-BE49-F238E27FC236}">
                  <a16:creationId xmlns:a16="http://schemas.microsoft.com/office/drawing/2014/main" id="{41B95A6C-C8AD-BB5A-98AB-794BA295F2F9}"/>
                </a:ext>
              </a:extLst>
            </p:cNvPr>
            <p:cNvSpPr/>
            <p:nvPr/>
          </p:nvSpPr>
          <p:spPr>
            <a:xfrm>
              <a:off x="5459367" y="3373747"/>
              <a:ext cx="21038" cy="30375"/>
            </a:xfrm>
            <a:custGeom>
              <a:avLst/>
              <a:gdLst>
                <a:gd name="connsiteX0" fmla="*/ 21039 w 21038"/>
                <a:gd name="connsiteY0" fmla="*/ 8021 h 30375"/>
                <a:gd name="connsiteX1" fmla="*/ 19987 w 21038"/>
                <a:gd name="connsiteY1" fmla="*/ 30375 h 30375"/>
                <a:gd name="connsiteX2" fmla="*/ 0 w 21038"/>
                <a:gd name="connsiteY2" fmla="*/ 0 h 30375"/>
                <a:gd name="connsiteX3" fmla="*/ 21039 w 21038"/>
                <a:gd name="connsiteY3" fmla="*/ 8021 h 30375"/>
              </a:gdLst>
              <a:ahLst/>
              <a:cxnLst>
                <a:cxn ang="0">
                  <a:pos x="connsiteX0" y="connsiteY0"/>
                </a:cxn>
                <a:cxn ang="0">
                  <a:pos x="connsiteX1" y="connsiteY1"/>
                </a:cxn>
                <a:cxn ang="0">
                  <a:pos x="connsiteX2" y="connsiteY2"/>
                </a:cxn>
                <a:cxn ang="0">
                  <a:pos x="connsiteX3" y="connsiteY3"/>
                </a:cxn>
              </a:cxnLst>
              <a:rect l="l" t="t" r="r" b="b"/>
              <a:pathLst>
                <a:path w="21038" h="30375">
                  <a:moveTo>
                    <a:pt x="21039" y="8021"/>
                  </a:moveTo>
                  <a:cubicBezTo>
                    <a:pt x="20776" y="11966"/>
                    <a:pt x="20118" y="20250"/>
                    <a:pt x="19987" y="30375"/>
                  </a:cubicBezTo>
                  <a:cubicBezTo>
                    <a:pt x="1972" y="19067"/>
                    <a:pt x="0" y="0"/>
                    <a:pt x="0" y="0"/>
                  </a:cubicBezTo>
                  <a:cubicBezTo>
                    <a:pt x="7364" y="5391"/>
                    <a:pt x="16699" y="7364"/>
                    <a:pt x="21039" y="8021"/>
                  </a:cubicBezTo>
                  <a:close/>
                </a:path>
              </a:pathLst>
            </a:custGeom>
            <a:solidFill>
              <a:srgbClr val="E0855C"/>
            </a:solidFill>
            <a:ln w="13135" cap="flat">
              <a:noFill/>
              <a:prstDash val="solid"/>
              <a:miter/>
            </a:ln>
          </p:spPr>
          <p:txBody>
            <a:bodyPr rtlCol="0" anchor="ctr"/>
            <a:lstStyle/>
            <a:p>
              <a:endParaRPr lang="en-US" sz="2000"/>
            </a:p>
          </p:txBody>
        </p:sp>
        <p:sp>
          <p:nvSpPr>
            <p:cNvPr id="69" name="Freeform: Shape 68">
              <a:extLst>
                <a:ext uri="{FF2B5EF4-FFF2-40B4-BE49-F238E27FC236}">
                  <a16:creationId xmlns:a16="http://schemas.microsoft.com/office/drawing/2014/main" id="{D60F59D1-2A61-0F20-71B7-90D0D7F4D2DE}"/>
                </a:ext>
              </a:extLst>
            </p:cNvPr>
            <p:cNvSpPr/>
            <p:nvPr/>
          </p:nvSpPr>
          <p:spPr>
            <a:xfrm>
              <a:off x="5551823" y="3644526"/>
              <a:ext cx="105572" cy="220216"/>
            </a:xfrm>
            <a:custGeom>
              <a:avLst/>
              <a:gdLst>
                <a:gd name="connsiteX0" fmla="*/ 60997 w 105572"/>
                <a:gd name="connsiteY0" fmla="*/ 114364 h 220216"/>
                <a:gd name="connsiteX1" fmla="*/ 50083 w 105572"/>
                <a:gd name="connsiteY1" fmla="*/ 220216 h 220216"/>
                <a:gd name="connsiteX2" fmla="*/ 247 w 105572"/>
                <a:gd name="connsiteY2" fmla="*/ 2069 h 220216"/>
                <a:gd name="connsiteX3" fmla="*/ 105573 w 105572"/>
                <a:gd name="connsiteY3" fmla="*/ 31787 h 220216"/>
                <a:gd name="connsiteX4" fmla="*/ 60997 w 105572"/>
                <a:gd name="connsiteY4" fmla="*/ 114364 h 220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72" h="220216">
                  <a:moveTo>
                    <a:pt x="60997" y="114364"/>
                  </a:moveTo>
                  <a:cubicBezTo>
                    <a:pt x="50871" y="148158"/>
                    <a:pt x="48768" y="184056"/>
                    <a:pt x="50083" y="220216"/>
                  </a:cubicBezTo>
                  <a:cubicBezTo>
                    <a:pt x="-6460" y="132642"/>
                    <a:pt x="247" y="2069"/>
                    <a:pt x="247" y="2069"/>
                  </a:cubicBezTo>
                  <a:cubicBezTo>
                    <a:pt x="33514" y="-5952"/>
                    <a:pt x="72305" y="10485"/>
                    <a:pt x="105573" y="31787"/>
                  </a:cubicBezTo>
                  <a:cubicBezTo>
                    <a:pt x="104652" y="64003"/>
                    <a:pt x="68097" y="90433"/>
                    <a:pt x="60997" y="114364"/>
                  </a:cubicBezTo>
                  <a:close/>
                </a:path>
              </a:pathLst>
            </a:custGeom>
            <a:solidFill>
              <a:schemeClr val="accent3">
                <a:lumMod val="75000"/>
              </a:schemeClr>
            </a:solidFill>
            <a:ln w="13135" cap="flat">
              <a:noFill/>
              <a:prstDash val="solid"/>
              <a:miter/>
            </a:ln>
          </p:spPr>
          <p:txBody>
            <a:bodyPr rtlCol="0" anchor="ctr"/>
            <a:lstStyle/>
            <a:p>
              <a:endParaRPr lang="en-US" sz="2000"/>
            </a:p>
          </p:txBody>
        </p:sp>
        <p:sp>
          <p:nvSpPr>
            <p:cNvPr id="70" name="Freeform: Shape 69">
              <a:extLst>
                <a:ext uri="{FF2B5EF4-FFF2-40B4-BE49-F238E27FC236}">
                  <a16:creationId xmlns:a16="http://schemas.microsoft.com/office/drawing/2014/main" id="{740648D1-85A2-650E-086B-BC87843CAE74}"/>
                </a:ext>
              </a:extLst>
            </p:cNvPr>
            <p:cNvSpPr/>
            <p:nvPr/>
          </p:nvSpPr>
          <p:spPr>
            <a:xfrm>
              <a:off x="5504331" y="3464876"/>
              <a:ext cx="601587" cy="368254"/>
            </a:xfrm>
            <a:custGeom>
              <a:avLst/>
              <a:gdLst>
                <a:gd name="connsiteX0" fmla="*/ 5660 w 601587"/>
                <a:gd name="connsiteY0" fmla="*/ 113474 h 368254"/>
                <a:gd name="connsiteX1" fmla="*/ 74037 w 601587"/>
                <a:gd name="connsiteY1" fmla="*/ 3020 h 368254"/>
                <a:gd name="connsiteX2" fmla="*/ 322691 w 601587"/>
                <a:gd name="connsiteY2" fmla="*/ 260615 h 368254"/>
                <a:gd name="connsiteX3" fmla="*/ 563586 w 601587"/>
                <a:gd name="connsiteY3" fmla="*/ 23007 h 368254"/>
                <a:gd name="connsiteX4" fmla="*/ 601588 w 601587"/>
                <a:gd name="connsiteY4" fmla="*/ 55880 h 368254"/>
                <a:gd name="connsiteX5" fmla="*/ 346359 w 601587"/>
                <a:gd name="connsiteY5" fmla="*/ 365021 h 368254"/>
                <a:gd name="connsiteX6" fmla="*/ 5792 w 601587"/>
                <a:gd name="connsiteY6" fmla="*/ 113343 h 368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1587" h="368254">
                  <a:moveTo>
                    <a:pt x="5660" y="113474"/>
                  </a:moveTo>
                  <a:cubicBezTo>
                    <a:pt x="5660" y="113474"/>
                    <a:pt x="-29185" y="-21701"/>
                    <a:pt x="74037" y="3020"/>
                  </a:cubicBezTo>
                  <a:cubicBezTo>
                    <a:pt x="174103" y="27083"/>
                    <a:pt x="225517" y="255618"/>
                    <a:pt x="322691" y="260615"/>
                  </a:cubicBezTo>
                  <a:cubicBezTo>
                    <a:pt x="336497" y="261404"/>
                    <a:pt x="563586" y="23007"/>
                    <a:pt x="563586" y="23007"/>
                  </a:cubicBezTo>
                  <a:lnTo>
                    <a:pt x="601588" y="55880"/>
                  </a:lnTo>
                  <a:cubicBezTo>
                    <a:pt x="601588" y="55880"/>
                    <a:pt x="421705" y="343719"/>
                    <a:pt x="346359" y="365021"/>
                  </a:cubicBezTo>
                  <a:cubicBezTo>
                    <a:pt x="276274" y="384876"/>
                    <a:pt x="123215" y="314790"/>
                    <a:pt x="5792" y="113343"/>
                  </a:cubicBezTo>
                  <a:close/>
                </a:path>
              </a:pathLst>
            </a:custGeom>
            <a:solidFill>
              <a:srgbClr val="F5A784"/>
            </a:solidFill>
            <a:ln w="13135" cap="flat">
              <a:noFill/>
              <a:prstDash val="solid"/>
              <a:miter/>
            </a:ln>
          </p:spPr>
          <p:txBody>
            <a:bodyPr rtlCol="0" anchor="ctr"/>
            <a:lstStyle/>
            <a:p>
              <a:endParaRPr lang="en-US" sz="2000"/>
            </a:p>
          </p:txBody>
        </p:sp>
        <p:sp>
          <p:nvSpPr>
            <p:cNvPr id="71" name="Freeform: Shape 70">
              <a:extLst>
                <a:ext uri="{FF2B5EF4-FFF2-40B4-BE49-F238E27FC236}">
                  <a16:creationId xmlns:a16="http://schemas.microsoft.com/office/drawing/2014/main" id="{44342E17-A96F-612A-D02E-372B959C0629}"/>
                </a:ext>
              </a:extLst>
            </p:cNvPr>
            <p:cNvSpPr/>
            <p:nvPr/>
          </p:nvSpPr>
          <p:spPr>
            <a:xfrm>
              <a:off x="5482737" y="3456532"/>
              <a:ext cx="224625" cy="204847"/>
            </a:xfrm>
            <a:custGeom>
              <a:avLst/>
              <a:gdLst>
                <a:gd name="connsiteX0" fmla="*/ 33040 w 224625"/>
                <a:gd name="connsiteY0" fmla="*/ 5578 h 204847"/>
                <a:gd name="connsiteX1" fmla="*/ 127978 w 224625"/>
                <a:gd name="connsiteY1" fmla="*/ 12416 h 204847"/>
                <a:gd name="connsiteX2" fmla="*/ 224626 w 224625"/>
                <a:gd name="connsiteY2" fmla="*/ 43580 h 204847"/>
                <a:gd name="connsiteX3" fmla="*/ 8845 w 224625"/>
                <a:gd name="connsiteY3" fmla="*/ 204659 h 204847"/>
                <a:gd name="connsiteX4" fmla="*/ 33040 w 224625"/>
                <a:gd name="connsiteY4" fmla="*/ 5578 h 204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625" h="204847">
                  <a:moveTo>
                    <a:pt x="33040" y="5578"/>
                  </a:moveTo>
                  <a:cubicBezTo>
                    <a:pt x="33040" y="5578"/>
                    <a:pt x="77485" y="-10727"/>
                    <a:pt x="127978" y="12416"/>
                  </a:cubicBezTo>
                  <a:cubicBezTo>
                    <a:pt x="178471" y="35559"/>
                    <a:pt x="179260" y="45815"/>
                    <a:pt x="224626" y="43580"/>
                  </a:cubicBezTo>
                  <a:cubicBezTo>
                    <a:pt x="224626" y="43580"/>
                    <a:pt x="93790" y="211233"/>
                    <a:pt x="8845" y="204659"/>
                  </a:cubicBezTo>
                  <a:cubicBezTo>
                    <a:pt x="8845" y="204659"/>
                    <a:pt x="-22582" y="84474"/>
                    <a:pt x="33040" y="5578"/>
                  </a:cubicBezTo>
                  <a:close/>
                </a:path>
              </a:pathLst>
            </a:custGeom>
            <a:solidFill>
              <a:schemeClr val="accent3">
                <a:lumMod val="75000"/>
              </a:schemeClr>
            </a:solidFill>
            <a:ln w="13135" cap="flat">
              <a:noFill/>
              <a:prstDash val="solid"/>
              <a:miter/>
            </a:ln>
          </p:spPr>
          <p:txBody>
            <a:bodyPr rtlCol="0" anchor="ctr"/>
            <a:lstStyle/>
            <a:p>
              <a:endParaRPr lang="en-US" sz="2000"/>
            </a:p>
          </p:txBody>
        </p:sp>
        <p:sp>
          <p:nvSpPr>
            <p:cNvPr id="72" name="Freeform: Shape 71">
              <a:extLst>
                <a:ext uri="{FF2B5EF4-FFF2-40B4-BE49-F238E27FC236}">
                  <a16:creationId xmlns:a16="http://schemas.microsoft.com/office/drawing/2014/main" id="{637C3172-2ABC-3A9E-14F2-B747DD95FAF6}"/>
                </a:ext>
              </a:extLst>
            </p:cNvPr>
            <p:cNvSpPr/>
            <p:nvPr/>
          </p:nvSpPr>
          <p:spPr>
            <a:xfrm>
              <a:off x="5269630" y="3993343"/>
              <a:ext cx="322720" cy="644250"/>
            </a:xfrm>
            <a:custGeom>
              <a:avLst/>
              <a:gdLst>
                <a:gd name="connsiteX0" fmla="*/ 319126 w 322720"/>
                <a:gd name="connsiteY0" fmla="*/ 0 h 644250"/>
                <a:gd name="connsiteX1" fmla="*/ 177508 w 322720"/>
                <a:gd name="connsiteY1" fmla="*/ 39448 h 644250"/>
                <a:gd name="connsiteX2" fmla="*/ 29052 w 322720"/>
                <a:gd name="connsiteY2" fmla="*/ 7627 h 644250"/>
                <a:gd name="connsiteX3" fmla="*/ 19847 w 322720"/>
                <a:gd name="connsiteY3" fmla="*/ 16831 h 644250"/>
                <a:gd name="connsiteX4" fmla="*/ 92958 w 322720"/>
                <a:gd name="connsiteY4" fmla="*/ 53123 h 644250"/>
                <a:gd name="connsiteX5" fmla="*/ 92563 w 322720"/>
                <a:gd name="connsiteY5" fmla="*/ 54307 h 644250"/>
                <a:gd name="connsiteX6" fmla="*/ 46672 w 322720"/>
                <a:gd name="connsiteY6" fmla="*/ 102828 h 644250"/>
                <a:gd name="connsiteX7" fmla="*/ 39966 w 322720"/>
                <a:gd name="connsiteY7" fmla="*/ 160422 h 644250"/>
                <a:gd name="connsiteX8" fmla="*/ 15639 w 322720"/>
                <a:gd name="connsiteY8" fmla="*/ 220382 h 644250"/>
                <a:gd name="connsiteX9" fmla="*/ 3542 w 322720"/>
                <a:gd name="connsiteY9" fmla="*/ 336622 h 644250"/>
                <a:gd name="connsiteX10" fmla="*/ 23792 w 322720"/>
                <a:gd name="connsiteY10" fmla="*/ 482185 h 644250"/>
                <a:gd name="connsiteX11" fmla="*/ 29709 w 322720"/>
                <a:gd name="connsiteY11" fmla="*/ 484684 h 644250"/>
                <a:gd name="connsiteX12" fmla="*/ 38914 w 322720"/>
                <a:gd name="connsiteY12" fmla="*/ 405656 h 644250"/>
                <a:gd name="connsiteX13" fmla="*/ 18138 w 322720"/>
                <a:gd name="connsiteY13" fmla="*/ 268640 h 644250"/>
                <a:gd name="connsiteX14" fmla="*/ 54824 w 322720"/>
                <a:gd name="connsiteY14" fmla="*/ 164629 h 644250"/>
                <a:gd name="connsiteX15" fmla="*/ 60216 w 322720"/>
                <a:gd name="connsiteY15" fmla="*/ 111112 h 644250"/>
                <a:gd name="connsiteX16" fmla="*/ 87040 w 322720"/>
                <a:gd name="connsiteY16" fmla="*/ 72979 h 644250"/>
                <a:gd name="connsiteX17" fmla="*/ 103082 w 322720"/>
                <a:gd name="connsiteY17" fmla="*/ 162788 h 644250"/>
                <a:gd name="connsiteX18" fmla="*/ 101636 w 322720"/>
                <a:gd name="connsiteY18" fmla="*/ 258253 h 644250"/>
                <a:gd name="connsiteX19" fmla="*/ 95193 w 322720"/>
                <a:gd name="connsiteY19" fmla="*/ 323999 h 644250"/>
                <a:gd name="connsiteX20" fmla="*/ 145423 w 322720"/>
                <a:gd name="connsiteY20" fmla="*/ 469168 h 644250"/>
                <a:gd name="connsiteX21" fmla="*/ 137797 w 322720"/>
                <a:gd name="connsiteY21" fmla="*/ 641292 h 644250"/>
                <a:gd name="connsiteX22" fmla="*/ 143977 w 322720"/>
                <a:gd name="connsiteY22" fmla="*/ 641292 h 644250"/>
                <a:gd name="connsiteX23" fmla="*/ 161728 w 322720"/>
                <a:gd name="connsiteY23" fmla="*/ 480345 h 644250"/>
                <a:gd name="connsiteX24" fmla="*/ 117415 w 322720"/>
                <a:gd name="connsiteY24" fmla="*/ 347668 h 644250"/>
                <a:gd name="connsiteX25" fmla="*/ 117810 w 322720"/>
                <a:gd name="connsiteY25" fmla="*/ 262855 h 644250"/>
                <a:gd name="connsiteX26" fmla="*/ 132800 w 322720"/>
                <a:gd name="connsiteY26" fmla="*/ 195662 h 644250"/>
                <a:gd name="connsiteX27" fmla="*/ 112944 w 322720"/>
                <a:gd name="connsiteY27" fmla="*/ 146089 h 644250"/>
                <a:gd name="connsiteX28" fmla="*/ 103608 w 322720"/>
                <a:gd name="connsiteY28" fmla="*/ 61539 h 644250"/>
                <a:gd name="connsiteX29" fmla="*/ 105186 w 322720"/>
                <a:gd name="connsiteY29" fmla="*/ 55096 h 644250"/>
                <a:gd name="connsiteX30" fmla="*/ 166857 w 322720"/>
                <a:gd name="connsiteY30" fmla="*/ 56542 h 644250"/>
                <a:gd name="connsiteX31" fmla="*/ 321887 w 322720"/>
                <a:gd name="connsiteY31" fmla="*/ 4865 h 644250"/>
                <a:gd name="connsiteX32" fmla="*/ 319126 w 322720"/>
                <a:gd name="connsiteY32" fmla="*/ 263 h 64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2720" h="644250">
                  <a:moveTo>
                    <a:pt x="319126" y="0"/>
                  </a:moveTo>
                  <a:cubicBezTo>
                    <a:pt x="272972" y="18015"/>
                    <a:pt x="227475" y="35372"/>
                    <a:pt x="177508" y="39448"/>
                  </a:cubicBezTo>
                  <a:cubicBezTo>
                    <a:pt x="129381" y="43393"/>
                    <a:pt x="66659" y="41683"/>
                    <a:pt x="29052" y="7627"/>
                  </a:cubicBezTo>
                  <a:cubicBezTo>
                    <a:pt x="22740" y="1841"/>
                    <a:pt x="14587" y="10388"/>
                    <a:pt x="19847" y="16831"/>
                  </a:cubicBezTo>
                  <a:cubicBezTo>
                    <a:pt x="36810" y="37870"/>
                    <a:pt x="64161" y="48258"/>
                    <a:pt x="92958" y="53123"/>
                  </a:cubicBezTo>
                  <a:cubicBezTo>
                    <a:pt x="92826" y="53518"/>
                    <a:pt x="92695" y="53912"/>
                    <a:pt x="92563" y="54307"/>
                  </a:cubicBezTo>
                  <a:cubicBezTo>
                    <a:pt x="70867" y="62196"/>
                    <a:pt x="54035" y="81000"/>
                    <a:pt x="46672" y="102828"/>
                  </a:cubicBezTo>
                  <a:cubicBezTo>
                    <a:pt x="40360" y="121631"/>
                    <a:pt x="44700" y="141224"/>
                    <a:pt x="39966" y="160422"/>
                  </a:cubicBezTo>
                  <a:cubicBezTo>
                    <a:pt x="34838" y="181066"/>
                    <a:pt x="22872" y="200264"/>
                    <a:pt x="15639" y="220382"/>
                  </a:cubicBezTo>
                  <a:cubicBezTo>
                    <a:pt x="2096" y="257726"/>
                    <a:pt x="-4610" y="297306"/>
                    <a:pt x="3542" y="336622"/>
                  </a:cubicBezTo>
                  <a:cubicBezTo>
                    <a:pt x="14062" y="387379"/>
                    <a:pt x="39703" y="429062"/>
                    <a:pt x="23792" y="482185"/>
                  </a:cubicBezTo>
                  <a:cubicBezTo>
                    <a:pt x="22740" y="485736"/>
                    <a:pt x="27737" y="487708"/>
                    <a:pt x="29709" y="484684"/>
                  </a:cubicBezTo>
                  <a:cubicBezTo>
                    <a:pt x="44568" y="461146"/>
                    <a:pt x="44700" y="432349"/>
                    <a:pt x="38914" y="405656"/>
                  </a:cubicBezTo>
                  <a:cubicBezTo>
                    <a:pt x="28657" y="358450"/>
                    <a:pt x="9196" y="318345"/>
                    <a:pt x="18138" y="268640"/>
                  </a:cubicBezTo>
                  <a:cubicBezTo>
                    <a:pt x="24844" y="231559"/>
                    <a:pt x="45620" y="200395"/>
                    <a:pt x="54824" y="164629"/>
                  </a:cubicBezTo>
                  <a:cubicBezTo>
                    <a:pt x="59427" y="147009"/>
                    <a:pt x="55482" y="128600"/>
                    <a:pt x="60216" y="111112"/>
                  </a:cubicBezTo>
                  <a:cubicBezTo>
                    <a:pt x="64686" y="94412"/>
                    <a:pt x="74680" y="82709"/>
                    <a:pt x="87040" y="72979"/>
                  </a:cubicBezTo>
                  <a:cubicBezTo>
                    <a:pt x="80860" y="103485"/>
                    <a:pt x="88750" y="133729"/>
                    <a:pt x="103082" y="162788"/>
                  </a:cubicBezTo>
                  <a:cubicBezTo>
                    <a:pt x="120177" y="197634"/>
                    <a:pt x="111761" y="222881"/>
                    <a:pt x="101636" y="258253"/>
                  </a:cubicBezTo>
                  <a:cubicBezTo>
                    <a:pt x="95324" y="279949"/>
                    <a:pt x="92431" y="301382"/>
                    <a:pt x="95193" y="323999"/>
                  </a:cubicBezTo>
                  <a:cubicBezTo>
                    <a:pt x="101505" y="376333"/>
                    <a:pt x="140558" y="416176"/>
                    <a:pt x="145423" y="469168"/>
                  </a:cubicBezTo>
                  <a:cubicBezTo>
                    <a:pt x="150815" y="526893"/>
                    <a:pt x="131879" y="583435"/>
                    <a:pt x="137797" y="641292"/>
                  </a:cubicBezTo>
                  <a:cubicBezTo>
                    <a:pt x="138191" y="645237"/>
                    <a:pt x="143582" y="645237"/>
                    <a:pt x="143977" y="641292"/>
                  </a:cubicBezTo>
                  <a:cubicBezTo>
                    <a:pt x="148842" y="587906"/>
                    <a:pt x="163175" y="534257"/>
                    <a:pt x="161728" y="480345"/>
                  </a:cubicBezTo>
                  <a:cubicBezTo>
                    <a:pt x="160413" y="428799"/>
                    <a:pt x="132537" y="394742"/>
                    <a:pt x="117415" y="347668"/>
                  </a:cubicBezTo>
                  <a:cubicBezTo>
                    <a:pt x="108211" y="319134"/>
                    <a:pt x="109920" y="291257"/>
                    <a:pt x="117810" y="262855"/>
                  </a:cubicBezTo>
                  <a:cubicBezTo>
                    <a:pt x="123990" y="240764"/>
                    <a:pt x="134378" y="219199"/>
                    <a:pt x="132800" y="195662"/>
                  </a:cubicBezTo>
                  <a:cubicBezTo>
                    <a:pt x="131485" y="176595"/>
                    <a:pt x="120834" y="162788"/>
                    <a:pt x="112944" y="146089"/>
                  </a:cubicBezTo>
                  <a:cubicBezTo>
                    <a:pt x="99795" y="118344"/>
                    <a:pt x="99401" y="90862"/>
                    <a:pt x="103608" y="61539"/>
                  </a:cubicBezTo>
                  <a:cubicBezTo>
                    <a:pt x="105844" y="59829"/>
                    <a:pt x="106238" y="57199"/>
                    <a:pt x="105186" y="55096"/>
                  </a:cubicBezTo>
                  <a:cubicBezTo>
                    <a:pt x="126751" y="57594"/>
                    <a:pt x="148448" y="57462"/>
                    <a:pt x="166857" y="56542"/>
                  </a:cubicBezTo>
                  <a:cubicBezTo>
                    <a:pt x="221689" y="53912"/>
                    <a:pt x="278100" y="39053"/>
                    <a:pt x="321887" y="4865"/>
                  </a:cubicBezTo>
                  <a:cubicBezTo>
                    <a:pt x="323991" y="3156"/>
                    <a:pt x="321756" y="-789"/>
                    <a:pt x="319126" y="263"/>
                  </a:cubicBezTo>
                  <a:close/>
                </a:path>
              </a:pathLst>
            </a:custGeom>
            <a:solidFill>
              <a:schemeClr val="accent3">
                <a:lumMod val="75000"/>
              </a:schemeClr>
            </a:solidFill>
            <a:ln w="13135" cap="flat">
              <a:noFill/>
              <a:prstDash val="solid"/>
              <a:miter/>
            </a:ln>
          </p:spPr>
          <p:txBody>
            <a:bodyPr rtlCol="0" anchor="ctr"/>
            <a:lstStyle/>
            <a:p>
              <a:endParaRPr lang="en-US" sz="2000"/>
            </a:p>
          </p:txBody>
        </p:sp>
      </p:grpSp>
      <p:sp>
        <p:nvSpPr>
          <p:cNvPr id="73" name="TextBox 72">
            <a:extLst>
              <a:ext uri="{FF2B5EF4-FFF2-40B4-BE49-F238E27FC236}">
                <a16:creationId xmlns:a16="http://schemas.microsoft.com/office/drawing/2014/main" id="{CEDDA642-8EDA-4A11-E72B-7E5090E9E928}"/>
              </a:ext>
            </a:extLst>
          </p:cNvPr>
          <p:cNvSpPr txBox="1"/>
          <p:nvPr/>
        </p:nvSpPr>
        <p:spPr>
          <a:xfrm>
            <a:off x="7865107" y="2877606"/>
            <a:ext cx="4393214" cy="1323439"/>
          </a:xfrm>
          <a:prstGeom prst="rect">
            <a:avLst/>
          </a:prstGeom>
          <a:noFill/>
        </p:spPr>
        <p:txBody>
          <a:bodyPr wrap="square">
            <a:spAutoFit/>
          </a:bodyPr>
          <a:lstStyle/>
          <a:p>
            <a:pPr marL="342900" indent="-342900">
              <a:spcBef>
                <a:spcPts val="1200"/>
              </a:spcBef>
              <a:buFont typeface="Wingdings" panose="05000000000000000000" pitchFamily="2" charset="2"/>
              <a:buChar char="v"/>
            </a:pPr>
            <a:r>
              <a:rPr lang="en-US" sz="1600" i="1" dirty="0"/>
              <a:t>The absence of a dedicated platform tailored to efficiently match skills, location,  and educational backgrounds hinders effective networking, collaboration, and resource discovery. </a:t>
            </a:r>
          </a:p>
        </p:txBody>
      </p:sp>
      <p:sp>
        <p:nvSpPr>
          <p:cNvPr id="75" name="TextBox 74">
            <a:extLst>
              <a:ext uri="{FF2B5EF4-FFF2-40B4-BE49-F238E27FC236}">
                <a16:creationId xmlns:a16="http://schemas.microsoft.com/office/drawing/2014/main" id="{26AA7AF8-94C6-7FDF-F573-4596AAB45EED}"/>
              </a:ext>
            </a:extLst>
          </p:cNvPr>
          <p:cNvSpPr txBox="1"/>
          <p:nvPr/>
        </p:nvSpPr>
        <p:spPr>
          <a:xfrm>
            <a:off x="1111554" y="1719485"/>
            <a:ext cx="3112833" cy="1969770"/>
          </a:xfrm>
          <a:prstGeom prst="rect">
            <a:avLst/>
          </a:prstGeom>
          <a:noFill/>
        </p:spPr>
        <p:txBody>
          <a:bodyPr wrap="square">
            <a:spAutoFit/>
          </a:bodyPr>
          <a:lstStyle/>
          <a:p>
            <a:pPr marL="342900" indent="-342900">
              <a:spcBef>
                <a:spcPts val="1200"/>
              </a:spcBef>
              <a:buFont typeface="Wingdings" panose="05000000000000000000" pitchFamily="2" charset="2"/>
              <a:buChar char="v"/>
            </a:pPr>
            <a:r>
              <a:rPr lang="en-US" sz="1600" i="1" dirty="0"/>
              <a:t>There is no platform to cater to the needs on a small scale, like for finding someone for a team from the college, or finding a person with same interests.</a:t>
            </a:r>
          </a:p>
          <a:p>
            <a:pPr marL="342900" indent="-342900">
              <a:spcBef>
                <a:spcPts val="1200"/>
              </a:spcBef>
              <a:buFont typeface="+mj-lt"/>
              <a:buAutoNum type="arabicPeriod"/>
            </a:pPr>
            <a:endParaRPr lang="en-US" sz="1600" i="1" dirty="0"/>
          </a:p>
        </p:txBody>
      </p:sp>
      <p:sp>
        <p:nvSpPr>
          <p:cNvPr id="77" name="TextBox 76">
            <a:extLst>
              <a:ext uri="{FF2B5EF4-FFF2-40B4-BE49-F238E27FC236}">
                <a16:creationId xmlns:a16="http://schemas.microsoft.com/office/drawing/2014/main" id="{1870B066-E3E3-E90B-9007-1E556F6623B6}"/>
              </a:ext>
            </a:extLst>
          </p:cNvPr>
          <p:cNvSpPr txBox="1"/>
          <p:nvPr/>
        </p:nvSpPr>
        <p:spPr>
          <a:xfrm>
            <a:off x="7375375" y="854507"/>
            <a:ext cx="4737827" cy="1569660"/>
          </a:xfrm>
          <a:prstGeom prst="rect">
            <a:avLst/>
          </a:prstGeom>
          <a:noFill/>
        </p:spPr>
        <p:txBody>
          <a:bodyPr wrap="square">
            <a:spAutoFit/>
          </a:bodyPr>
          <a:lstStyle/>
          <a:p>
            <a:pPr marL="342900" indent="-342900">
              <a:spcBef>
                <a:spcPts val="1200"/>
              </a:spcBef>
              <a:buFont typeface="Wingdings" panose="05000000000000000000" pitchFamily="2" charset="2"/>
              <a:buChar char="v"/>
            </a:pPr>
            <a:r>
              <a:rPr lang="en-US" sz="1600" i="1" dirty="0"/>
              <a:t>Individuals face significant challenges in identifying and connecting with the right people. Many people on the freelancing sites are not efficient enough, or do not get paid for their work. Sometimes the employer scams employees.</a:t>
            </a:r>
          </a:p>
        </p:txBody>
      </p:sp>
      <p:sp>
        <p:nvSpPr>
          <p:cNvPr id="78" name="TextBox 77">
            <a:extLst>
              <a:ext uri="{FF2B5EF4-FFF2-40B4-BE49-F238E27FC236}">
                <a16:creationId xmlns:a16="http://schemas.microsoft.com/office/drawing/2014/main" id="{F4D342FD-DAF1-2D13-025D-85EB9A89F035}"/>
              </a:ext>
            </a:extLst>
          </p:cNvPr>
          <p:cNvSpPr txBox="1"/>
          <p:nvPr/>
        </p:nvSpPr>
        <p:spPr>
          <a:xfrm>
            <a:off x="2576272" y="4774780"/>
            <a:ext cx="3112833" cy="1569660"/>
          </a:xfrm>
          <a:prstGeom prst="rect">
            <a:avLst/>
          </a:prstGeom>
          <a:noFill/>
        </p:spPr>
        <p:txBody>
          <a:bodyPr wrap="square">
            <a:spAutoFit/>
          </a:bodyPr>
          <a:lstStyle/>
          <a:p>
            <a:pPr marL="342900" indent="-342900">
              <a:spcBef>
                <a:spcPts val="1200"/>
              </a:spcBef>
              <a:buFont typeface="Wingdings" panose="05000000000000000000" pitchFamily="2" charset="2"/>
              <a:buChar char="v"/>
            </a:pPr>
            <a:r>
              <a:rPr lang="en-US" sz="1600" i="1" dirty="0"/>
              <a:t>Students from tier 3-4 colleges don’t have access to competitions on a good level, this platform can organize competitions, tournaments for interested individuals.</a:t>
            </a:r>
          </a:p>
        </p:txBody>
      </p:sp>
      <p:sp>
        <p:nvSpPr>
          <p:cNvPr id="79" name="TextBox 78">
            <a:extLst>
              <a:ext uri="{FF2B5EF4-FFF2-40B4-BE49-F238E27FC236}">
                <a16:creationId xmlns:a16="http://schemas.microsoft.com/office/drawing/2014/main" id="{DA1E106C-8DDE-A388-91DC-14771F42CD27}"/>
              </a:ext>
            </a:extLst>
          </p:cNvPr>
          <p:cNvSpPr txBox="1"/>
          <p:nvPr/>
        </p:nvSpPr>
        <p:spPr>
          <a:xfrm>
            <a:off x="6537841" y="4476524"/>
            <a:ext cx="3112833" cy="1569660"/>
          </a:xfrm>
          <a:prstGeom prst="rect">
            <a:avLst/>
          </a:prstGeom>
          <a:noFill/>
        </p:spPr>
        <p:txBody>
          <a:bodyPr wrap="square">
            <a:spAutoFit/>
          </a:bodyPr>
          <a:lstStyle/>
          <a:p>
            <a:pPr marL="342900" indent="-342900">
              <a:spcBef>
                <a:spcPts val="1200"/>
              </a:spcBef>
              <a:buFont typeface="Wingdings" panose="05000000000000000000" pitchFamily="2" charset="2"/>
              <a:buChar char="v"/>
            </a:pPr>
            <a:r>
              <a:rPr lang="en-US" sz="1600" i="1" dirty="0"/>
              <a:t>People looking for organizing the competitions and tournaments can easily have this platform to get the audience for competing in them.</a:t>
            </a:r>
          </a:p>
        </p:txBody>
      </p:sp>
      <p:pic>
        <p:nvPicPr>
          <p:cNvPr id="82" name="Picture 81">
            <a:extLst>
              <a:ext uri="{FF2B5EF4-FFF2-40B4-BE49-F238E27FC236}">
                <a16:creationId xmlns:a16="http://schemas.microsoft.com/office/drawing/2014/main" id="{86F9C712-E1FA-C19E-18BC-4F65D715BE80}"/>
              </a:ext>
            </a:extLst>
          </p:cNvPr>
          <p:cNvPicPr>
            <a:picLocks noChangeAspect="1"/>
          </p:cNvPicPr>
          <p:nvPr/>
        </p:nvPicPr>
        <p:blipFill>
          <a:blip r:embed="rId2"/>
          <a:stretch>
            <a:fillRect/>
          </a:stretch>
        </p:blipFill>
        <p:spPr>
          <a:xfrm>
            <a:off x="301524" y="239600"/>
            <a:ext cx="1094223" cy="1094223"/>
          </a:xfrm>
          <a:prstGeom prst="ellipse">
            <a:avLst/>
          </a:prstGeom>
          <a:ln w="63500" cap="rnd">
            <a:solidFill>
              <a:schemeClr val="tx1"/>
            </a:solidFill>
          </a:ln>
          <a:effectLst>
            <a:outerShdw blurRad="76200" dir="18900000" sy="23000" kx="-1200000" algn="bl"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02233392"/>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par>
                                <p:cTn id="9" presetID="12" presetClass="entr" presetSubtype="1"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p:tgtEl>
                                          <p:spTgt spid="42"/>
                                        </p:tgtEl>
                                        <p:attrNameLst>
                                          <p:attrName>ppt_y</p:attrName>
                                        </p:attrNameLst>
                                      </p:cBhvr>
                                      <p:tavLst>
                                        <p:tav tm="0">
                                          <p:val>
                                            <p:strVal val="#ppt_y-#ppt_h*1.125000"/>
                                          </p:val>
                                        </p:tav>
                                        <p:tav tm="100000">
                                          <p:val>
                                            <p:strVal val="#ppt_y"/>
                                          </p:val>
                                        </p:tav>
                                      </p:tavLst>
                                    </p:anim>
                                    <p:animEffect transition="in" filter="wipe(down)">
                                      <p:cBhvr>
                                        <p:cTn id="12" dur="500"/>
                                        <p:tgtEl>
                                          <p:spTgt spid="4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500"/>
                                        <p:tgtEl>
                                          <p:spTgt spid="75"/>
                                        </p:tgtEl>
                                      </p:cBhvr>
                                    </p:animEffect>
                                  </p:childTnLst>
                                </p:cTn>
                              </p:par>
                            </p:childTnLst>
                          </p:cTn>
                        </p:par>
                        <p:par>
                          <p:cTn id="17" fill="hold">
                            <p:stCondLst>
                              <p:cond delay="1000"/>
                            </p:stCondLst>
                            <p:childTnLst>
                              <p:par>
                                <p:cTn id="18" presetID="12" presetClass="entr" presetSubtype="8" fill="hold" nodeType="after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additive="base">
                                        <p:cTn id="20" dur="500"/>
                                        <p:tgtEl>
                                          <p:spTgt spid="52"/>
                                        </p:tgtEl>
                                        <p:attrNameLst>
                                          <p:attrName>ppt_x</p:attrName>
                                        </p:attrNameLst>
                                      </p:cBhvr>
                                      <p:tavLst>
                                        <p:tav tm="0">
                                          <p:val>
                                            <p:strVal val="#ppt_x-#ppt_w*1.125000"/>
                                          </p:val>
                                        </p:tav>
                                        <p:tav tm="100000">
                                          <p:val>
                                            <p:strVal val="#ppt_x"/>
                                          </p:val>
                                        </p:tav>
                                      </p:tavLst>
                                    </p:anim>
                                    <p:animEffect transition="in" filter="wipe(right)">
                                      <p:cBhvr>
                                        <p:cTn id="21" dur="500"/>
                                        <p:tgtEl>
                                          <p:spTgt spid="52"/>
                                        </p:tgtEl>
                                      </p:cBhvr>
                                    </p:animEffect>
                                  </p:childTnLst>
                                </p:cTn>
                              </p:par>
                              <p:par>
                                <p:cTn id="22" presetID="12" presetClass="entr" presetSubtype="1"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additive="base">
                                        <p:cTn id="24" dur="500"/>
                                        <p:tgtEl>
                                          <p:spTgt spid="47"/>
                                        </p:tgtEl>
                                        <p:attrNameLst>
                                          <p:attrName>ppt_y</p:attrName>
                                        </p:attrNameLst>
                                      </p:cBhvr>
                                      <p:tavLst>
                                        <p:tav tm="0">
                                          <p:val>
                                            <p:strVal val="#ppt_y-#ppt_h*1.125000"/>
                                          </p:val>
                                        </p:tav>
                                        <p:tav tm="100000">
                                          <p:val>
                                            <p:strVal val="#ppt_y"/>
                                          </p:val>
                                        </p:tav>
                                      </p:tavLst>
                                    </p:anim>
                                    <p:animEffect transition="in" filter="wipe(down)">
                                      <p:cBhvr>
                                        <p:cTn id="25" dur="500"/>
                                        <p:tgtEl>
                                          <p:spTgt spid="47"/>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500"/>
                                        <p:tgtEl>
                                          <p:spTgt spid="73"/>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500"/>
                                        <p:tgtEl>
                                          <p:spTgt spid="78"/>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fade">
                                      <p:cBhvr>
                                        <p:cTn id="41" dur="500"/>
                                        <p:tgtEl>
                                          <p:spTgt spid="79"/>
                                        </p:tgtEl>
                                      </p:cBhvr>
                                    </p:animEffect>
                                  </p:childTnLst>
                                </p:cTn>
                              </p:par>
                            </p:childTnLst>
                          </p:cTn>
                        </p:par>
                        <p:par>
                          <p:cTn id="42" fill="hold">
                            <p:stCondLst>
                              <p:cond delay="35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3" grpId="0"/>
      <p:bldP spid="75" grpId="0"/>
      <p:bldP spid="77" grpId="0"/>
      <p:bldP spid="78" grpId="0"/>
      <p:bldP spid="7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78203A-B865-ACE4-58B8-A6021668C8A3}"/>
              </a:ext>
            </a:extLst>
          </p:cNvPr>
          <p:cNvSpPr>
            <a:spLocks noGrp="1"/>
          </p:cNvSpPr>
          <p:nvPr>
            <p:ph type="title"/>
          </p:nvPr>
        </p:nvSpPr>
        <p:spPr>
          <a:xfrm>
            <a:off x="1143140" y="108427"/>
            <a:ext cx="8236744" cy="900239"/>
          </a:xfrm>
        </p:spPr>
        <p:txBody>
          <a:bodyPr/>
          <a:lstStyle/>
          <a:p>
            <a:pPr algn="ctr"/>
            <a:r>
              <a:rPr lang="en-IN" dirty="0">
                <a:latin typeface="Bookman Old Style" panose="02050604050505020204" pitchFamily="18" charset="0"/>
                <a:cs typeface="Mongolian Baiti" panose="03000500000000000000" pitchFamily="66" charset="0"/>
              </a:rPr>
              <a:t>         </a:t>
            </a:r>
            <a:r>
              <a:rPr lang="en-IN" dirty="0">
                <a:latin typeface="Copperplate Gothic Bold" panose="020E0705020206020404" pitchFamily="34" charset="0"/>
                <a:cs typeface="Mongolian Baiti" panose="03000500000000000000" pitchFamily="66" charset="0"/>
              </a:rPr>
              <a:t>Skill Fusion</a:t>
            </a:r>
          </a:p>
        </p:txBody>
      </p:sp>
      <p:sp>
        <p:nvSpPr>
          <p:cNvPr id="8" name="Slide Number Placeholder 7">
            <a:extLst>
              <a:ext uri="{FF2B5EF4-FFF2-40B4-BE49-F238E27FC236}">
                <a16:creationId xmlns:a16="http://schemas.microsoft.com/office/drawing/2014/main" id="{4AB14184-EA5D-95EE-A5B6-149A45B4F70B}"/>
              </a:ext>
            </a:extLst>
          </p:cNvPr>
          <p:cNvSpPr>
            <a:spLocks noGrp="1"/>
          </p:cNvSpPr>
          <p:nvPr>
            <p:ph type="sldNum" sz="quarter" idx="40"/>
          </p:nvPr>
        </p:nvSpPr>
        <p:spPr/>
        <p:txBody>
          <a:bodyPr/>
          <a:lstStyle/>
          <a:p>
            <a:fld id="{47FEACEE-25B4-4A2D-B147-27296E36371D}" type="slidenum">
              <a:rPr lang="en-US" altLang="zh-CN" smtClean="0"/>
              <a:pPr/>
              <a:t>4</a:t>
            </a:fld>
            <a:endParaRPr lang="en-US" altLang="zh-CN" dirty="0"/>
          </a:p>
        </p:txBody>
      </p:sp>
      <p:sp>
        <p:nvSpPr>
          <p:cNvPr id="11" name="Text Placeholder 2">
            <a:extLst>
              <a:ext uri="{FF2B5EF4-FFF2-40B4-BE49-F238E27FC236}">
                <a16:creationId xmlns:a16="http://schemas.microsoft.com/office/drawing/2014/main" id="{20FCDD36-021E-AA15-6B75-CA4C1B8787CD}"/>
              </a:ext>
            </a:extLst>
          </p:cNvPr>
          <p:cNvSpPr txBox="1">
            <a:spLocks/>
          </p:cNvSpPr>
          <p:nvPr/>
        </p:nvSpPr>
        <p:spPr>
          <a:xfrm>
            <a:off x="242885" y="2135412"/>
            <a:ext cx="6465093" cy="104330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IN" sz="2200" b="1" dirty="0">
                <a:latin typeface="Mongolian Baiti" panose="03000500000000000000" pitchFamily="66" charset="0"/>
                <a:cs typeface="Mongolian Baiti" panose="03000500000000000000" pitchFamily="66" charset="0"/>
              </a:rPr>
              <a:t>We are creating a dynamic online community where individuals unite and collaborate seamlessly based on their unique skills and expertise.</a:t>
            </a:r>
          </a:p>
          <a:p>
            <a:pPr marL="285750" indent="-285750">
              <a:buFont typeface="Wingdings" panose="05000000000000000000" pitchFamily="2" charset="2"/>
              <a:buChar char="Ø"/>
            </a:pPr>
            <a:endParaRPr lang="en-IN" sz="2000" b="1" dirty="0"/>
          </a:p>
          <a:p>
            <a:pPr marL="285750" indent="-285750">
              <a:buFont typeface="Wingdings" panose="05000000000000000000" pitchFamily="2" charset="2"/>
              <a:buChar char="Ø"/>
            </a:pPr>
            <a:endParaRPr lang="en-IN" sz="2000" b="1" dirty="0"/>
          </a:p>
          <a:p>
            <a:pPr marL="285750" indent="-285750">
              <a:buFont typeface="Wingdings" panose="05000000000000000000" pitchFamily="2" charset="2"/>
              <a:buChar char="Ø"/>
            </a:pPr>
            <a:endParaRPr lang="en-IN" sz="2000" b="1" dirty="0"/>
          </a:p>
        </p:txBody>
      </p:sp>
      <p:sp>
        <p:nvSpPr>
          <p:cNvPr id="25" name="Text Placeholder 2">
            <a:extLst>
              <a:ext uri="{FF2B5EF4-FFF2-40B4-BE49-F238E27FC236}">
                <a16:creationId xmlns:a16="http://schemas.microsoft.com/office/drawing/2014/main" id="{6899767E-5C1E-A738-5CEC-1947509FB1EF}"/>
              </a:ext>
            </a:extLst>
          </p:cNvPr>
          <p:cNvSpPr txBox="1">
            <a:spLocks/>
          </p:cNvSpPr>
          <p:nvPr/>
        </p:nvSpPr>
        <p:spPr>
          <a:xfrm>
            <a:off x="6031705" y="3188023"/>
            <a:ext cx="6465093" cy="104330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IN" sz="2200" b="1" dirty="0">
                <a:latin typeface="Mongolian Baiti" panose="03000500000000000000" pitchFamily="66" charset="0"/>
                <a:cs typeface="Mongolian Baiti" panose="03000500000000000000" pitchFamily="66" charset="0"/>
              </a:rPr>
              <a:t>Our platform serves as a virtual bridge, bringing together people from various backgrounds, professions and educational institutions.</a:t>
            </a:r>
          </a:p>
          <a:p>
            <a:pPr marL="285750" indent="-285750">
              <a:buFont typeface="Wingdings" panose="05000000000000000000" pitchFamily="2" charset="2"/>
              <a:buChar char="Ø"/>
            </a:pPr>
            <a:endParaRPr lang="en-IN" sz="2000" b="1" dirty="0"/>
          </a:p>
          <a:p>
            <a:pPr marL="285750" indent="-285750">
              <a:buFont typeface="Wingdings" panose="05000000000000000000" pitchFamily="2" charset="2"/>
              <a:buChar char="Ø"/>
            </a:pPr>
            <a:endParaRPr lang="en-IN" sz="2000" b="1" dirty="0"/>
          </a:p>
          <a:p>
            <a:pPr marL="285750" indent="-285750">
              <a:buFont typeface="Wingdings" panose="05000000000000000000" pitchFamily="2" charset="2"/>
              <a:buChar char="Ø"/>
            </a:pPr>
            <a:endParaRPr lang="en-IN" sz="2000" b="1" dirty="0"/>
          </a:p>
        </p:txBody>
      </p:sp>
      <p:sp>
        <p:nvSpPr>
          <p:cNvPr id="26" name="Text Placeholder 2">
            <a:extLst>
              <a:ext uri="{FF2B5EF4-FFF2-40B4-BE49-F238E27FC236}">
                <a16:creationId xmlns:a16="http://schemas.microsoft.com/office/drawing/2014/main" id="{46536931-F32C-1241-474D-99F4614DB819}"/>
              </a:ext>
            </a:extLst>
          </p:cNvPr>
          <p:cNvSpPr txBox="1">
            <a:spLocks/>
          </p:cNvSpPr>
          <p:nvPr/>
        </p:nvSpPr>
        <p:spPr>
          <a:xfrm>
            <a:off x="242885" y="4240634"/>
            <a:ext cx="6465093" cy="104330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IN" sz="2200" b="1" dirty="0">
                <a:latin typeface="Mongolian Baiti" panose="03000500000000000000" pitchFamily="66" charset="0"/>
                <a:cs typeface="Mongolian Baiti" panose="03000500000000000000" pitchFamily="66" charset="0"/>
              </a:rPr>
              <a:t>Users can create comprehensive profiles highlighting their skills, experiences, and educational backgrounds.</a:t>
            </a:r>
          </a:p>
          <a:p>
            <a:pPr marL="285750" indent="-285750">
              <a:buFont typeface="Wingdings" panose="05000000000000000000" pitchFamily="2" charset="2"/>
              <a:buChar char="Ø"/>
            </a:pPr>
            <a:endParaRPr lang="en-IN" sz="2000" b="1" dirty="0"/>
          </a:p>
          <a:p>
            <a:pPr marL="285750" indent="-285750">
              <a:buFont typeface="Wingdings" panose="05000000000000000000" pitchFamily="2" charset="2"/>
              <a:buChar char="Ø"/>
            </a:pPr>
            <a:endParaRPr lang="en-IN" sz="2000" b="1" dirty="0"/>
          </a:p>
          <a:p>
            <a:r>
              <a:rPr lang="en-IN" sz="2000" b="1" dirty="0"/>
              <a:t> </a:t>
            </a:r>
          </a:p>
        </p:txBody>
      </p:sp>
      <p:sp>
        <p:nvSpPr>
          <p:cNvPr id="27" name="Text Placeholder 2">
            <a:extLst>
              <a:ext uri="{FF2B5EF4-FFF2-40B4-BE49-F238E27FC236}">
                <a16:creationId xmlns:a16="http://schemas.microsoft.com/office/drawing/2014/main" id="{35AF345C-98D2-B684-70B7-7BDD5B764005}"/>
              </a:ext>
            </a:extLst>
          </p:cNvPr>
          <p:cNvSpPr txBox="1">
            <a:spLocks/>
          </p:cNvSpPr>
          <p:nvPr/>
        </p:nvSpPr>
        <p:spPr>
          <a:xfrm>
            <a:off x="6031704" y="5242877"/>
            <a:ext cx="6465093" cy="150669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IN" sz="2200" b="1" dirty="0">
                <a:latin typeface="Mongolian Baiti" panose="03000500000000000000" pitchFamily="66" charset="0"/>
                <a:cs typeface="Mongolian Baiti" panose="03000500000000000000" pitchFamily="66" charset="0"/>
              </a:rPr>
              <a:t>Whether you are a business owner looking for the perfect candidate to fill a crucial role for the </a:t>
            </a:r>
          </a:p>
          <a:p>
            <a:r>
              <a:rPr lang="en-IN" sz="2200" b="1" dirty="0">
                <a:latin typeface="Mongolian Baiti" panose="03000500000000000000" pitchFamily="66" charset="0"/>
                <a:cs typeface="Mongolian Baiti" panose="03000500000000000000" pitchFamily="66" charset="0"/>
              </a:rPr>
              <a:t>    company, student seeking guidance and mentorship,                .   our platform has you covered.</a:t>
            </a:r>
          </a:p>
          <a:p>
            <a:pPr marL="285750" indent="-285750">
              <a:buFont typeface="Wingdings" panose="05000000000000000000" pitchFamily="2" charset="2"/>
              <a:buChar char="Ø"/>
            </a:pPr>
            <a:endParaRPr lang="en-IN" sz="2000" b="1" dirty="0"/>
          </a:p>
          <a:p>
            <a:pPr marL="285750" indent="-285750">
              <a:buFont typeface="Wingdings" panose="05000000000000000000" pitchFamily="2" charset="2"/>
              <a:buChar char="Ø"/>
            </a:pPr>
            <a:endParaRPr lang="en-IN" sz="2000" b="1" dirty="0"/>
          </a:p>
          <a:p>
            <a:pPr marL="285750" indent="-285750">
              <a:buFont typeface="Wingdings" panose="05000000000000000000" pitchFamily="2" charset="2"/>
              <a:buChar char="Ø"/>
            </a:pPr>
            <a:endParaRPr lang="en-IN" sz="2000" b="1" dirty="0"/>
          </a:p>
        </p:txBody>
      </p:sp>
      <p:sp>
        <p:nvSpPr>
          <p:cNvPr id="28" name="Title 4">
            <a:extLst>
              <a:ext uri="{FF2B5EF4-FFF2-40B4-BE49-F238E27FC236}">
                <a16:creationId xmlns:a16="http://schemas.microsoft.com/office/drawing/2014/main" id="{A7C7B138-1E3F-4E3D-6D73-2A3F99A30E08}"/>
              </a:ext>
            </a:extLst>
          </p:cNvPr>
          <p:cNvSpPr txBox="1">
            <a:spLocks/>
          </p:cNvSpPr>
          <p:nvPr/>
        </p:nvSpPr>
        <p:spPr>
          <a:xfrm>
            <a:off x="1977628" y="873919"/>
            <a:ext cx="8236744" cy="9002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ctr"/>
            <a:r>
              <a:rPr lang="en-IN" sz="2400" b="0" i="1" dirty="0">
                <a:latin typeface="Copperplate Gothic Bold" panose="020E0705020206020404" pitchFamily="34" charset="0"/>
                <a:cs typeface="Mongolian Baiti" panose="03000500000000000000" pitchFamily="66" charset="0"/>
              </a:rPr>
              <a:t>         </a:t>
            </a:r>
            <a:r>
              <a:rPr lang="en-IN" sz="2400" i="1" dirty="0">
                <a:latin typeface="Mongolian Baiti" panose="03000500000000000000" pitchFamily="66" charset="0"/>
                <a:cs typeface="Mongolian Baiti" panose="03000500000000000000" pitchFamily="66" charset="0"/>
              </a:rPr>
              <a:t>“Uniting skills, Building Futures : Where Expertise Meets Opportunity”</a:t>
            </a:r>
          </a:p>
        </p:txBody>
      </p:sp>
      <p:pic>
        <p:nvPicPr>
          <p:cNvPr id="6" name="Picture 5">
            <a:extLst>
              <a:ext uri="{FF2B5EF4-FFF2-40B4-BE49-F238E27FC236}">
                <a16:creationId xmlns:a16="http://schemas.microsoft.com/office/drawing/2014/main" id="{F6B2A335-E659-07BA-6EDD-C2D7B4E3048C}"/>
              </a:ext>
            </a:extLst>
          </p:cNvPr>
          <p:cNvPicPr>
            <a:picLocks noChangeAspect="1"/>
          </p:cNvPicPr>
          <p:nvPr/>
        </p:nvPicPr>
        <p:blipFill>
          <a:blip r:embed="rId2"/>
          <a:stretch>
            <a:fillRect/>
          </a:stretch>
        </p:blipFill>
        <p:spPr>
          <a:xfrm>
            <a:off x="517291" y="130411"/>
            <a:ext cx="1284615" cy="1284615"/>
          </a:xfrm>
          <a:prstGeom prst="ellipse">
            <a:avLst/>
          </a:prstGeom>
          <a:ln w="63500" cap="rnd">
            <a:solidFill>
              <a:schemeClr val="tx1"/>
            </a:solidFill>
          </a:ln>
          <a:effectLst>
            <a:outerShdw blurRad="76200" dir="18900000" sy="23000" kx="-1200000" algn="bl"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553381156"/>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outVertical)">
                                      <p:cBhvr>
                                        <p:cTn id="11" dur="1000"/>
                                        <p:tgtEl>
                                          <p:spTgt spid="28"/>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1000"/>
                                        <p:tgtEl>
                                          <p:spTgt spid="11"/>
                                        </p:tgtEl>
                                      </p:cBhvr>
                                    </p:animEffect>
                                  </p:childTnLst>
                                </p:cTn>
                              </p:par>
                            </p:childTnLst>
                          </p:cTn>
                        </p:par>
                        <p:par>
                          <p:cTn id="16" fill="hold">
                            <p:stCondLst>
                              <p:cond delay="3000"/>
                            </p:stCondLst>
                            <p:childTnLst>
                              <p:par>
                                <p:cTn id="17" presetID="16" presetClass="entr" presetSubtype="37"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arn(outVertical)">
                                      <p:cBhvr>
                                        <p:cTn id="19" dur="1000"/>
                                        <p:tgtEl>
                                          <p:spTgt spid="25"/>
                                        </p:tgtEl>
                                      </p:cBhvr>
                                    </p:animEffect>
                                  </p:childTnLst>
                                </p:cTn>
                              </p:par>
                            </p:childTnLst>
                          </p:cTn>
                        </p:par>
                        <p:par>
                          <p:cTn id="20" fill="hold">
                            <p:stCondLst>
                              <p:cond delay="4000"/>
                            </p:stCondLst>
                            <p:childTnLst>
                              <p:par>
                                <p:cTn id="21" presetID="16" presetClass="entr" presetSubtype="37"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arn(outVertical)">
                                      <p:cBhvr>
                                        <p:cTn id="23" dur="1000"/>
                                        <p:tgtEl>
                                          <p:spTgt spid="26"/>
                                        </p:tgtEl>
                                      </p:cBhvr>
                                    </p:animEffect>
                                  </p:childTnLst>
                                </p:cTn>
                              </p:par>
                            </p:childTnLst>
                          </p:cTn>
                        </p:par>
                        <p:par>
                          <p:cTn id="24" fill="hold">
                            <p:stCondLst>
                              <p:cond delay="5000"/>
                            </p:stCondLst>
                            <p:childTnLst>
                              <p:par>
                                <p:cTn id="25" presetID="16" presetClass="entr" presetSubtype="37"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outVertical)">
                                      <p:cBhvr>
                                        <p:cTn id="2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25" grpId="0"/>
      <p:bldP spid="26" grpId="0"/>
      <p:bldP spid="2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78203A-B865-ACE4-58B8-A6021668C8A3}"/>
              </a:ext>
            </a:extLst>
          </p:cNvPr>
          <p:cNvSpPr>
            <a:spLocks noGrp="1"/>
          </p:cNvSpPr>
          <p:nvPr>
            <p:ph type="title"/>
          </p:nvPr>
        </p:nvSpPr>
        <p:spPr>
          <a:xfrm>
            <a:off x="935832" y="78972"/>
            <a:ext cx="8236744" cy="900239"/>
          </a:xfrm>
        </p:spPr>
        <p:txBody>
          <a:bodyPr/>
          <a:lstStyle/>
          <a:p>
            <a:pPr algn="ctr"/>
            <a:r>
              <a:rPr lang="en-IN" b="0" dirty="0">
                <a:latin typeface="Bookman Old Style" panose="02050604050505020204" pitchFamily="18" charset="0"/>
                <a:cs typeface="Mongolian Baiti" panose="03000500000000000000" pitchFamily="66" charset="0"/>
              </a:rPr>
              <a:t>         </a:t>
            </a:r>
            <a:r>
              <a:rPr lang="en-IN" b="0" dirty="0">
                <a:latin typeface="Copperplate Gothic Bold" panose="020E0705020206020404" pitchFamily="34" charset="0"/>
                <a:cs typeface="Mongolian Baiti" panose="03000500000000000000" pitchFamily="66" charset="0"/>
              </a:rPr>
              <a:t>Skill Fusion</a:t>
            </a:r>
          </a:p>
        </p:txBody>
      </p:sp>
      <p:sp>
        <p:nvSpPr>
          <p:cNvPr id="8" name="Slide Number Placeholder 7">
            <a:extLst>
              <a:ext uri="{FF2B5EF4-FFF2-40B4-BE49-F238E27FC236}">
                <a16:creationId xmlns:a16="http://schemas.microsoft.com/office/drawing/2014/main" id="{4AB14184-EA5D-95EE-A5B6-149A45B4F70B}"/>
              </a:ext>
            </a:extLst>
          </p:cNvPr>
          <p:cNvSpPr>
            <a:spLocks noGrp="1"/>
          </p:cNvSpPr>
          <p:nvPr>
            <p:ph type="sldNum" sz="quarter" idx="40"/>
          </p:nvPr>
        </p:nvSpPr>
        <p:spPr/>
        <p:txBody>
          <a:bodyPr/>
          <a:lstStyle/>
          <a:p>
            <a:fld id="{47FEACEE-25B4-4A2D-B147-27296E36371D}" type="slidenum">
              <a:rPr lang="en-US" altLang="zh-CN" smtClean="0"/>
              <a:pPr/>
              <a:t>5</a:t>
            </a:fld>
            <a:endParaRPr lang="en-US" altLang="zh-CN" dirty="0"/>
          </a:p>
        </p:txBody>
      </p:sp>
      <p:sp>
        <p:nvSpPr>
          <p:cNvPr id="11" name="Text Placeholder 2">
            <a:extLst>
              <a:ext uri="{FF2B5EF4-FFF2-40B4-BE49-F238E27FC236}">
                <a16:creationId xmlns:a16="http://schemas.microsoft.com/office/drawing/2014/main" id="{20FCDD36-021E-AA15-6B75-CA4C1B8787CD}"/>
              </a:ext>
            </a:extLst>
          </p:cNvPr>
          <p:cNvSpPr txBox="1">
            <a:spLocks/>
          </p:cNvSpPr>
          <p:nvPr/>
        </p:nvSpPr>
        <p:spPr>
          <a:xfrm>
            <a:off x="5874541" y="922218"/>
            <a:ext cx="6465093" cy="104330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IN" sz="2200" b="1" dirty="0">
                <a:latin typeface="Mongolian Baiti" panose="03000500000000000000" pitchFamily="66" charset="0"/>
                <a:cs typeface="Mongolian Baiti" panose="03000500000000000000" pitchFamily="66" charset="0"/>
              </a:rPr>
              <a:t>We provide certified, expert and experienced users that would help the students as well as teachers and working professionals to unite and create teams or groups to implement their ideas into reality.</a:t>
            </a:r>
          </a:p>
          <a:p>
            <a:pPr marL="285750" indent="-285750">
              <a:buFont typeface="Wingdings" panose="05000000000000000000" pitchFamily="2" charset="2"/>
              <a:buChar char="Ø"/>
            </a:pPr>
            <a:endParaRPr lang="en-IN" sz="2000" b="1" dirty="0"/>
          </a:p>
          <a:p>
            <a:pPr marL="285750" indent="-285750">
              <a:buFont typeface="Wingdings" panose="05000000000000000000" pitchFamily="2" charset="2"/>
              <a:buChar char="Ø"/>
            </a:pPr>
            <a:endParaRPr lang="en-IN" sz="2000" b="1" dirty="0"/>
          </a:p>
          <a:p>
            <a:pPr marL="285750" indent="-285750">
              <a:buFont typeface="Wingdings" panose="05000000000000000000" pitchFamily="2" charset="2"/>
              <a:buChar char="Ø"/>
            </a:pPr>
            <a:endParaRPr lang="en-IN" sz="2000" b="1" dirty="0"/>
          </a:p>
        </p:txBody>
      </p:sp>
      <p:sp>
        <p:nvSpPr>
          <p:cNvPr id="25" name="Text Placeholder 2">
            <a:extLst>
              <a:ext uri="{FF2B5EF4-FFF2-40B4-BE49-F238E27FC236}">
                <a16:creationId xmlns:a16="http://schemas.microsoft.com/office/drawing/2014/main" id="{6899767E-5C1E-A738-5CEC-1947509FB1EF}"/>
              </a:ext>
            </a:extLst>
          </p:cNvPr>
          <p:cNvSpPr txBox="1">
            <a:spLocks/>
          </p:cNvSpPr>
          <p:nvPr/>
        </p:nvSpPr>
        <p:spPr>
          <a:xfrm>
            <a:off x="88105" y="2005429"/>
            <a:ext cx="6465093" cy="104330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IN" sz="2200" b="1" dirty="0">
                <a:latin typeface="Mongolian Baiti" panose="03000500000000000000" pitchFamily="66" charset="0"/>
                <a:cs typeface="Mongolian Baiti" panose="03000500000000000000" pitchFamily="66" charset="0"/>
              </a:rPr>
              <a:t>Students can collaborate to work on projects, hackathon, ideathon, events, curricular activities, competitions and many more.</a:t>
            </a:r>
          </a:p>
          <a:p>
            <a:pPr marL="285750" indent="-285750">
              <a:buFont typeface="Wingdings" panose="05000000000000000000" pitchFamily="2" charset="2"/>
              <a:buChar char="Ø"/>
            </a:pPr>
            <a:endParaRPr lang="en-IN" sz="2200" b="1" dirty="0">
              <a:latin typeface="Mongolian Baiti" panose="03000500000000000000" pitchFamily="66" charset="0"/>
              <a:cs typeface="Mongolian Baiti" panose="03000500000000000000" pitchFamily="66" charset="0"/>
            </a:endParaRPr>
          </a:p>
          <a:p>
            <a:endParaRPr lang="en-IN" sz="2000" dirty="0"/>
          </a:p>
          <a:p>
            <a:pPr marL="285750" indent="-285750">
              <a:buFont typeface="Wingdings" panose="05000000000000000000" pitchFamily="2" charset="2"/>
              <a:buChar char="Ø"/>
            </a:pPr>
            <a:endParaRPr lang="en-IN" sz="2000" b="1" dirty="0"/>
          </a:p>
          <a:p>
            <a:pPr marL="285750" indent="-285750">
              <a:buFont typeface="Wingdings" panose="05000000000000000000" pitchFamily="2" charset="2"/>
              <a:buChar char="Ø"/>
            </a:pPr>
            <a:endParaRPr lang="en-IN" sz="2000" b="1" dirty="0"/>
          </a:p>
        </p:txBody>
      </p:sp>
      <p:sp>
        <p:nvSpPr>
          <p:cNvPr id="26" name="Text Placeholder 2">
            <a:extLst>
              <a:ext uri="{FF2B5EF4-FFF2-40B4-BE49-F238E27FC236}">
                <a16:creationId xmlns:a16="http://schemas.microsoft.com/office/drawing/2014/main" id="{46536931-F32C-1241-474D-99F4614DB819}"/>
              </a:ext>
            </a:extLst>
          </p:cNvPr>
          <p:cNvSpPr txBox="1">
            <a:spLocks/>
          </p:cNvSpPr>
          <p:nvPr/>
        </p:nvSpPr>
        <p:spPr>
          <a:xfrm>
            <a:off x="5316138" y="2781469"/>
            <a:ext cx="6465093" cy="104330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IN" sz="2200" b="1" dirty="0">
                <a:latin typeface="Mongolian Baiti" panose="03000500000000000000" pitchFamily="66" charset="0"/>
                <a:cs typeface="Mongolian Baiti" panose="03000500000000000000" pitchFamily="66" charset="0"/>
              </a:rPr>
              <a:t>Individuals can put their ideas on our platform and find professional and specialist to transform the idea into actuality.</a:t>
            </a:r>
          </a:p>
          <a:p>
            <a:pPr marL="285750" indent="-285750">
              <a:buFont typeface="Wingdings" panose="05000000000000000000" pitchFamily="2" charset="2"/>
              <a:buChar char="Ø"/>
            </a:pPr>
            <a:endParaRPr lang="en-IN" sz="2000" b="1" dirty="0"/>
          </a:p>
          <a:p>
            <a:pPr marL="285750" indent="-285750">
              <a:buFont typeface="Wingdings" panose="05000000000000000000" pitchFamily="2" charset="2"/>
              <a:buChar char="Ø"/>
            </a:pPr>
            <a:endParaRPr lang="en-IN" sz="2000" b="1" dirty="0"/>
          </a:p>
          <a:p>
            <a:pPr marL="285750" indent="-285750">
              <a:buFont typeface="Wingdings" panose="05000000000000000000" pitchFamily="2" charset="2"/>
              <a:buChar char="Ø"/>
            </a:pPr>
            <a:endParaRPr lang="en-IN" sz="2000" b="1" dirty="0"/>
          </a:p>
        </p:txBody>
      </p:sp>
      <p:sp>
        <p:nvSpPr>
          <p:cNvPr id="27" name="Text Placeholder 2">
            <a:extLst>
              <a:ext uri="{FF2B5EF4-FFF2-40B4-BE49-F238E27FC236}">
                <a16:creationId xmlns:a16="http://schemas.microsoft.com/office/drawing/2014/main" id="{35AF345C-98D2-B684-70B7-7BDD5B764005}"/>
              </a:ext>
            </a:extLst>
          </p:cNvPr>
          <p:cNvSpPr txBox="1">
            <a:spLocks/>
          </p:cNvSpPr>
          <p:nvPr/>
        </p:nvSpPr>
        <p:spPr>
          <a:xfrm>
            <a:off x="88105" y="3969149"/>
            <a:ext cx="6465093" cy="104330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IN" sz="2200" b="1" dirty="0">
                <a:latin typeface="Mongolian Baiti" panose="03000500000000000000" pitchFamily="66" charset="0"/>
                <a:cs typeface="Mongolian Baiti" panose="03000500000000000000" pitchFamily="66" charset="0"/>
              </a:rPr>
              <a:t>We would provide unique sorting and filtering system that allows users to pinpoint potential collaborators by geographical location, educational institutions, skills, certification, streams and expertise.</a:t>
            </a:r>
          </a:p>
          <a:p>
            <a:pPr marL="285750" indent="-285750">
              <a:buFont typeface="Wingdings" panose="05000000000000000000" pitchFamily="2" charset="2"/>
              <a:buChar char="Ø"/>
            </a:pPr>
            <a:endParaRPr lang="en-IN" sz="2000" b="1" dirty="0"/>
          </a:p>
          <a:p>
            <a:pPr marL="285750" indent="-285750">
              <a:buFont typeface="Wingdings" panose="05000000000000000000" pitchFamily="2" charset="2"/>
              <a:buChar char="Ø"/>
            </a:pPr>
            <a:endParaRPr lang="en-IN" sz="2000" b="1" dirty="0"/>
          </a:p>
          <a:p>
            <a:pPr marL="285750" indent="-285750">
              <a:buFont typeface="Wingdings" panose="05000000000000000000" pitchFamily="2" charset="2"/>
              <a:buChar char="Ø"/>
            </a:pPr>
            <a:endParaRPr lang="en-IN" sz="2000" b="1" dirty="0"/>
          </a:p>
        </p:txBody>
      </p:sp>
      <p:sp>
        <p:nvSpPr>
          <p:cNvPr id="3" name="Text Placeholder 2">
            <a:extLst>
              <a:ext uri="{FF2B5EF4-FFF2-40B4-BE49-F238E27FC236}">
                <a16:creationId xmlns:a16="http://schemas.microsoft.com/office/drawing/2014/main" id="{9B4030A0-519B-B58D-C364-720F5BCC542A}"/>
              </a:ext>
            </a:extLst>
          </p:cNvPr>
          <p:cNvSpPr txBox="1">
            <a:spLocks/>
          </p:cNvSpPr>
          <p:nvPr/>
        </p:nvSpPr>
        <p:spPr>
          <a:xfrm>
            <a:off x="4757736" y="5092266"/>
            <a:ext cx="7581898" cy="184554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2200" b="1" dirty="0">
                <a:latin typeface="Mongolian Baiti" panose="03000500000000000000" pitchFamily="66" charset="0"/>
                <a:cs typeface="Mongolian Baiti" panose="03000500000000000000" pitchFamily="66" charset="0"/>
              </a:rPr>
              <a:t>Join us in revolutionizing the way people connect and collaborate. Discover the power of tailored connections, where the right skills meet the right opportunities.</a:t>
            </a:r>
            <a:endParaRPr lang="en-IN" sz="2200" b="1" dirty="0">
              <a:latin typeface="Mongolian Baiti" panose="03000500000000000000" pitchFamily="66" charset="0"/>
              <a:cs typeface="Mongolian Baiti" panose="03000500000000000000" pitchFamily="66" charset="0"/>
            </a:endParaRPr>
          </a:p>
          <a:p>
            <a:pPr marL="285750" indent="-285750">
              <a:buFont typeface="Wingdings" panose="05000000000000000000" pitchFamily="2" charset="2"/>
              <a:buChar char="Ø"/>
            </a:pPr>
            <a:endParaRPr lang="en-IN" sz="2000" b="1" dirty="0"/>
          </a:p>
          <a:p>
            <a:pPr marL="285750" indent="-285750">
              <a:buFont typeface="Wingdings" panose="05000000000000000000" pitchFamily="2" charset="2"/>
              <a:buChar char="Ø"/>
            </a:pPr>
            <a:endParaRPr lang="en-IN" sz="2000" b="1" dirty="0"/>
          </a:p>
          <a:p>
            <a:pPr marL="285750" indent="-285750">
              <a:buFont typeface="Wingdings" panose="05000000000000000000" pitchFamily="2" charset="2"/>
              <a:buChar char="Ø"/>
            </a:pPr>
            <a:endParaRPr lang="en-IN" sz="2000" b="1" dirty="0"/>
          </a:p>
        </p:txBody>
      </p:sp>
      <p:pic>
        <p:nvPicPr>
          <p:cNvPr id="2" name="Picture 1">
            <a:extLst>
              <a:ext uri="{FF2B5EF4-FFF2-40B4-BE49-F238E27FC236}">
                <a16:creationId xmlns:a16="http://schemas.microsoft.com/office/drawing/2014/main" id="{8FD44453-3816-58DE-E113-58A4F3E6E248}"/>
              </a:ext>
            </a:extLst>
          </p:cNvPr>
          <p:cNvPicPr>
            <a:picLocks noChangeAspect="1"/>
          </p:cNvPicPr>
          <p:nvPr/>
        </p:nvPicPr>
        <p:blipFill>
          <a:blip r:embed="rId2"/>
          <a:stretch>
            <a:fillRect/>
          </a:stretch>
        </p:blipFill>
        <p:spPr>
          <a:xfrm>
            <a:off x="517291" y="130411"/>
            <a:ext cx="1284615" cy="1284615"/>
          </a:xfrm>
          <a:prstGeom prst="ellipse">
            <a:avLst/>
          </a:prstGeom>
          <a:ln w="63500" cap="rnd">
            <a:solidFill>
              <a:schemeClr val="tx1"/>
            </a:solidFill>
          </a:ln>
          <a:effectLst>
            <a:outerShdw blurRad="76200" dir="18900000" sy="23000" kx="-1200000" algn="bl"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71377185"/>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1000"/>
                                        <p:tgtEl>
                                          <p:spTgt spid="11"/>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up)">
                                      <p:cBhvr>
                                        <p:cTn id="15" dur="1000"/>
                                        <p:tgtEl>
                                          <p:spTgt spid="25"/>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up)">
                                      <p:cBhvr>
                                        <p:cTn id="19" dur="1000"/>
                                        <p:tgtEl>
                                          <p:spTgt spid="26"/>
                                        </p:tgtEl>
                                      </p:cBhvr>
                                    </p:animEffect>
                                  </p:childTnLst>
                                </p:cTn>
                              </p:par>
                            </p:childTnLst>
                          </p:cTn>
                        </p:par>
                        <p:par>
                          <p:cTn id="20" fill="hold">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up)">
                                      <p:cBhvr>
                                        <p:cTn id="23" dur="1000"/>
                                        <p:tgtEl>
                                          <p:spTgt spid="27"/>
                                        </p:tgtEl>
                                      </p:cBhvr>
                                    </p:animEffect>
                                  </p:childTnLst>
                                </p:cTn>
                              </p:par>
                            </p:childTnLst>
                          </p:cTn>
                        </p:par>
                        <p:par>
                          <p:cTn id="24" fill="hold">
                            <p:stCondLst>
                              <p:cond delay="5000"/>
                            </p:stCondLst>
                            <p:childTnLst>
                              <p:par>
                                <p:cTn id="25" presetID="22" presetClass="entr" presetSubtype="1"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25" grpId="0"/>
      <p:bldP spid="26" grpId="0"/>
      <p:bldP spid="27"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154" name="Google Shape;1586;p45">
            <a:extLst>
              <a:ext uri="{FF2B5EF4-FFF2-40B4-BE49-F238E27FC236}">
                <a16:creationId xmlns:a16="http://schemas.microsoft.com/office/drawing/2014/main" id="{EBE4F4C2-CD2C-DE89-8052-961E1157D87D}"/>
              </a:ext>
            </a:extLst>
          </p:cNvPr>
          <p:cNvGrpSpPr/>
          <p:nvPr/>
        </p:nvGrpSpPr>
        <p:grpSpPr>
          <a:xfrm>
            <a:off x="1077497" y="1762682"/>
            <a:ext cx="2241804" cy="1763252"/>
            <a:chOff x="605429" y="1385316"/>
            <a:chExt cx="1521728" cy="1467819"/>
          </a:xfrm>
        </p:grpSpPr>
        <p:sp>
          <p:nvSpPr>
            <p:cNvPr id="239" name="Google Shape;1587;p45">
              <a:extLst>
                <a:ext uri="{FF2B5EF4-FFF2-40B4-BE49-F238E27FC236}">
                  <a16:creationId xmlns:a16="http://schemas.microsoft.com/office/drawing/2014/main" id="{81807C4C-B9EB-38C4-DFD5-2157E566D18D}"/>
                </a:ext>
              </a:extLst>
            </p:cNvPr>
            <p:cNvSpPr/>
            <p:nvPr/>
          </p:nvSpPr>
          <p:spPr>
            <a:xfrm>
              <a:off x="1361527" y="2095507"/>
              <a:ext cx="9500" cy="416034"/>
            </a:xfrm>
            <a:custGeom>
              <a:avLst/>
              <a:gdLst/>
              <a:ahLst/>
              <a:cxnLst/>
              <a:rect l="l" t="t" r="r" b="b"/>
              <a:pathLst>
                <a:path w="298" h="13050" extrusionOk="0">
                  <a:moveTo>
                    <a:pt x="0" y="0"/>
                  </a:moveTo>
                  <a:lnTo>
                    <a:pt x="0" y="13049"/>
                  </a:lnTo>
                  <a:lnTo>
                    <a:pt x="298" y="13049"/>
                  </a:lnTo>
                  <a:lnTo>
                    <a:pt x="298" y="0"/>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grpSp>
          <p:nvGrpSpPr>
            <p:cNvPr id="240" name="Google Shape;1588;p45">
              <a:extLst>
                <a:ext uri="{FF2B5EF4-FFF2-40B4-BE49-F238E27FC236}">
                  <a16:creationId xmlns:a16="http://schemas.microsoft.com/office/drawing/2014/main" id="{2C378A35-C5AB-02A6-7149-1F56030701C6}"/>
                </a:ext>
              </a:extLst>
            </p:cNvPr>
            <p:cNvGrpSpPr/>
            <p:nvPr/>
          </p:nvGrpSpPr>
          <p:grpSpPr>
            <a:xfrm>
              <a:off x="605429" y="1385316"/>
              <a:ext cx="1521728" cy="719691"/>
              <a:chOff x="605429" y="1385316"/>
              <a:chExt cx="1521728" cy="719691"/>
            </a:xfrm>
          </p:grpSpPr>
          <p:sp>
            <p:nvSpPr>
              <p:cNvPr id="244" name="Google Shape;1589;p45">
                <a:extLst>
                  <a:ext uri="{FF2B5EF4-FFF2-40B4-BE49-F238E27FC236}">
                    <a16:creationId xmlns:a16="http://schemas.microsoft.com/office/drawing/2014/main" id="{8BB9209A-31C2-0E5D-C645-C6ADC9D3D617}"/>
                  </a:ext>
                </a:extLst>
              </p:cNvPr>
              <p:cNvSpPr/>
              <p:nvPr/>
            </p:nvSpPr>
            <p:spPr>
              <a:xfrm>
                <a:off x="605429" y="1385316"/>
                <a:ext cx="1521728" cy="719691"/>
              </a:xfrm>
              <a:custGeom>
                <a:avLst/>
                <a:gdLst/>
                <a:ahLst/>
                <a:cxnLst/>
                <a:rect l="l" t="t" r="r" b="b"/>
                <a:pathLst>
                  <a:path w="47733" h="22575" extrusionOk="0">
                    <a:moveTo>
                      <a:pt x="44279" y="596"/>
                    </a:moveTo>
                    <a:cubicBezTo>
                      <a:pt x="45863" y="596"/>
                      <a:pt x="47137" y="1882"/>
                      <a:pt x="47137" y="3465"/>
                    </a:cubicBezTo>
                    <a:lnTo>
                      <a:pt x="47137" y="14943"/>
                    </a:lnTo>
                    <a:cubicBezTo>
                      <a:pt x="47137" y="18824"/>
                      <a:pt x="43994" y="21968"/>
                      <a:pt x="40112" y="21979"/>
                    </a:cubicBezTo>
                    <a:lnTo>
                      <a:pt x="3465" y="21979"/>
                    </a:lnTo>
                    <a:cubicBezTo>
                      <a:pt x="1881" y="21968"/>
                      <a:pt x="607" y="20694"/>
                      <a:pt x="595" y="19110"/>
                    </a:cubicBezTo>
                    <a:lnTo>
                      <a:pt x="595" y="7632"/>
                    </a:lnTo>
                    <a:cubicBezTo>
                      <a:pt x="607" y="3751"/>
                      <a:pt x="3750" y="596"/>
                      <a:pt x="7632" y="596"/>
                    </a:cubicBezTo>
                    <a:close/>
                    <a:moveTo>
                      <a:pt x="7632" y="1"/>
                    </a:moveTo>
                    <a:cubicBezTo>
                      <a:pt x="3417" y="13"/>
                      <a:pt x="12" y="3418"/>
                      <a:pt x="0" y="7632"/>
                    </a:cubicBezTo>
                    <a:lnTo>
                      <a:pt x="0" y="19110"/>
                    </a:lnTo>
                    <a:cubicBezTo>
                      <a:pt x="12" y="21015"/>
                      <a:pt x="1560" y="22563"/>
                      <a:pt x="3465" y="22575"/>
                    </a:cubicBezTo>
                    <a:lnTo>
                      <a:pt x="40112" y="22575"/>
                    </a:lnTo>
                    <a:cubicBezTo>
                      <a:pt x="44315" y="22563"/>
                      <a:pt x="47732" y="19158"/>
                      <a:pt x="47732" y="14943"/>
                    </a:cubicBezTo>
                    <a:lnTo>
                      <a:pt x="47732" y="3465"/>
                    </a:lnTo>
                    <a:cubicBezTo>
                      <a:pt x="47732" y="1548"/>
                      <a:pt x="46184" y="1"/>
                      <a:pt x="44279"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245" name="Google Shape;1590;p45">
                <a:extLst>
                  <a:ext uri="{FF2B5EF4-FFF2-40B4-BE49-F238E27FC236}">
                    <a16:creationId xmlns:a16="http://schemas.microsoft.com/office/drawing/2014/main" id="{24C9FD73-1F2F-3871-2D09-020339CB7EE7}"/>
                  </a:ext>
                </a:extLst>
              </p:cNvPr>
              <p:cNvSpPr txBox="1"/>
              <p:nvPr/>
            </p:nvSpPr>
            <p:spPr>
              <a:xfrm>
                <a:off x="685255" y="1477625"/>
                <a:ext cx="1357770" cy="5123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b="1" dirty="0">
                    <a:solidFill>
                      <a:srgbClr val="000000"/>
                    </a:solidFill>
                    <a:latin typeface="Roboto"/>
                    <a:ea typeface="Roboto"/>
                    <a:cs typeface="Roboto"/>
                    <a:sym typeface="Roboto"/>
                  </a:rPr>
                  <a:t>Individ</a:t>
                </a:r>
                <a:r>
                  <a:rPr lang="en" sz="1800" b="1" dirty="0">
                    <a:latin typeface="Roboto"/>
                    <a:ea typeface="Roboto"/>
                    <a:cs typeface="Roboto"/>
                    <a:sym typeface="Roboto"/>
                  </a:rPr>
                  <a:t>uals</a:t>
                </a:r>
                <a:endParaRPr sz="1800" b="1" dirty="0">
                  <a:solidFill>
                    <a:srgbClr val="000000"/>
                  </a:solidFill>
                  <a:latin typeface="Roboto"/>
                  <a:ea typeface="Roboto"/>
                  <a:cs typeface="Roboto"/>
                  <a:sym typeface="Roboto"/>
                </a:endParaRPr>
              </a:p>
            </p:txBody>
          </p:sp>
        </p:grpSp>
        <p:grpSp>
          <p:nvGrpSpPr>
            <p:cNvPr id="241" name="Google Shape;1591;p45">
              <a:extLst>
                <a:ext uri="{FF2B5EF4-FFF2-40B4-BE49-F238E27FC236}">
                  <a16:creationId xmlns:a16="http://schemas.microsoft.com/office/drawing/2014/main" id="{6BBC9BDC-F64F-3F9C-FE52-B15BB503C9E5}"/>
                </a:ext>
              </a:extLst>
            </p:cNvPr>
            <p:cNvGrpSpPr/>
            <p:nvPr/>
          </p:nvGrpSpPr>
          <p:grpSpPr>
            <a:xfrm>
              <a:off x="791035" y="2499745"/>
              <a:ext cx="1150868" cy="353390"/>
              <a:chOff x="791035" y="2499745"/>
              <a:chExt cx="1150868" cy="353390"/>
            </a:xfrm>
          </p:grpSpPr>
          <p:sp>
            <p:nvSpPr>
              <p:cNvPr id="242" name="Google Shape;1592;p45">
                <a:extLst>
                  <a:ext uri="{FF2B5EF4-FFF2-40B4-BE49-F238E27FC236}">
                    <a16:creationId xmlns:a16="http://schemas.microsoft.com/office/drawing/2014/main" id="{DAB81A95-3769-7B94-8177-46A97FC70F10}"/>
                  </a:ext>
                </a:extLst>
              </p:cNvPr>
              <p:cNvSpPr/>
              <p:nvPr/>
            </p:nvSpPr>
            <p:spPr>
              <a:xfrm>
                <a:off x="791035" y="2499745"/>
                <a:ext cx="1150868" cy="353390"/>
              </a:xfrm>
              <a:custGeom>
                <a:avLst/>
                <a:gdLst/>
                <a:ahLst/>
                <a:cxnLst/>
                <a:rect l="l" t="t" r="r" b="b"/>
                <a:pathLst>
                  <a:path w="36100" h="11085" extrusionOk="0">
                    <a:moveTo>
                      <a:pt x="32647" y="596"/>
                    </a:moveTo>
                    <a:cubicBezTo>
                      <a:pt x="34219" y="596"/>
                      <a:pt x="35505" y="1870"/>
                      <a:pt x="35505" y="3453"/>
                    </a:cubicBezTo>
                    <a:cubicBezTo>
                      <a:pt x="35505" y="7335"/>
                      <a:pt x="32349" y="10478"/>
                      <a:pt x="28480" y="10490"/>
                    </a:cubicBezTo>
                    <a:lnTo>
                      <a:pt x="3453" y="10490"/>
                    </a:lnTo>
                    <a:cubicBezTo>
                      <a:pt x="1881" y="10478"/>
                      <a:pt x="595" y="9204"/>
                      <a:pt x="595" y="7620"/>
                    </a:cubicBezTo>
                    <a:cubicBezTo>
                      <a:pt x="595" y="3739"/>
                      <a:pt x="3739" y="596"/>
                      <a:pt x="7620" y="596"/>
                    </a:cubicBezTo>
                    <a:close/>
                    <a:moveTo>
                      <a:pt x="7620" y="0"/>
                    </a:moveTo>
                    <a:cubicBezTo>
                      <a:pt x="3417" y="0"/>
                      <a:pt x="0" y="3417"/>
                      <a:pt x="0" y="7620"/>
                    </a:cubicBezTo>
                    <a:cubicBezTo>
                      <a:pt x="0" y="9537"/>
                      <a:pt x="1548" y="11073"/>
                      <a:pt x="3453" y="11085"/>
                    </a:cubicBezTo>
                    <a:lnTo>
                      <a:pt x="28480" y="11085"/>
                    </a:lnTo>
                    <a:cubicBezTo>
                      <a:pt x="32683" y="11073"/>
                      <a:pt x="36100" y="7668"/>
                      <a:pt x="36100" y="3453"/>
                    </a:cubicBezTo>
                    <a:cubicBezTo>
                      <a:pt x="36100" y="1548"/>
                      <a:pt x="34552" y="0"/>
                      <a:pt x="32647"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243" name="Google Shape;1593;p45">
                <a:extLst>
                  <a:ext uri="{FF2B5EF4-FFF2-40B4-BE49-F238E27FC236}">
                    <a16:creationId xmlns:a16="http://schemas.microsoft.com/office/drawing/2014/main" id="{9FFACCD7-F678-C9B6-1924-A4CF73B7EC38}"/>
                  </a:ext>
                </a:extLst>
              </p:cNvPr>
              <p:cNvSpPr txBox="1"/>
              <p:nvPr/>
            </p:nvSpPr>
            <p:spPr>
              <a:xfrm>
                <a:off x="870325" y="2553725"/>
                <a:ext cx="992700" cy="24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dirty="0">
                    <a:solidFill>
                      <a:srgbClr val="000000"/>
                    </a:solidFill>
                    <a:latin typeface="Roboto"/>
                    <a:ea typeface="Roboto"/>
                    <a:cs typeface="Roboto"/>
                    <a:sym typeface="Roboto"/>
                  </a:rPr>
                  <a:t>Engagements</a:t>
                </a:r>
                <a:endParaRPr b="1" dirty="0">
                  <a:solidFill>
                    <a:srgbClr val="000000"/>
                  </a:solidFill>
                  <a:latin typeface="Roboto"/>
                  <a:ea typeface="Roboto"/>
                  <a:cs typeface="Roboto"/>
                  <a:sym typeface="Roboto"/>
                </a:endParaRPr>
              </a:p>
            </p:txBody>
          </p:sp>
        </p:grpSp>
      </p:grpSp>
      <p:grpSp>
        <p:nvGrpSpPr>
          <p:cNvPr id="155" name="Google Shape;1594;p45">
            <a:extLst>
              <a:ext uri="{FF2B5EF4-FFF2-40B4-BE49-F238E27FC236}">
                <a16:creationId xmlns:a16="http://schemas.microsoft.com/office/drawing/2014/main" id="{F103FC40-4B42-F5E9-B279-B37BDD9F9CF3}"/>
              </a:ext>
            </a:extLst>
          </p:cNvPr>
          <p:cNvGrpSpPr/>
          <p:nvPr/>
        </p:nvGrpSpPr>
        <p:grpSpPr>
          <a:xfrm>
            <a:off x="2484579" y="3111721"/>
            <a:ext cx="2395065" cy="2698527"/>
            <a:chOff x="1524370" y="2151679"/>
            <a:chExt cx="2105483" cy="2446727"/>
          </a:xfrm>
        </p:grpSpPr>
        <p:grpSp>
          <p:nvGrpSpPr>
            <p:cNvPr id="223" name="Google Shape;1595;p45">
              <a:extLst>
                <a:ext uri="{FF2B5EF4-FFF2-40B4-BE49-F238E27FC236}">
                  <a16:creationId xmlns:a16="http://schemas.microsoft.com/office/drawing/2014/main" id="{853B90B4-6998-9D63-0830-245450D9B145}"/>
                </a:ext>
              </a:extLst>
            </p:cNvPr>
            <p:cNvGrpSpPr/>
            <p:nvPr/>
          </p:nvGrpSpPr>
          <p:grpSpPr>
            <a:xfrm>
              <a:off x="2649033" y="2861838"/>
              <a:ext cx="224722" cy="1564639"/>
              <a:chOff x="2649033" y="2861838"/>
              <a:chExt cx="224722" cy="1564639"/>
            </a:xfrm>
          </p:grpSpPr>
          <p:sp>
            <p:nvSpPr>
              <p:cNvPr id="236" name="Google Shape;1596;p45">
                <a:extLst>
                  <a:ext uri="{FF2B5EF4-FFF2-40B4-BE49-F238E27FC236}">
                    <a16:creationId xmlns:a16="http://schemas.microsoft.com/office/drawing/2014/main" id="{E7BA8E37-0D94-F880-AE44-A06AB0C9F047}"/>
                  </a:ext>
                </a:extLst>
              </p:cNvPr>
              <p:cNvSpPr/>
              <p:nvPr/>
            </p:nvSpPr>
            <p:spPr>
              <a:xfrm>
                <a:off x="2649033" y="2861838"/>
                <a:ext cx="224722" cy="682519"/>
              </a:xfrm>
              <a:custGeom>
                <a:avLst/>
                <a:gdLst/>
                <a:ahLst/>
                <a:cxnLst/>
                <a:rect l="l" t="t" r="r" b="b"/>
                <a:pathLst>
                  <a:path w="7049" h="21409" extrusionOk="0">
                    <a:moveTo>
                      <a:pt x="6751" y="1"/>
                    </a:moveTo>
                    <a:lnTo>
                      <a:pt x="6751" y="14348"/>
                    </a:lnTo>
                    <a:cubicBezTo>
                      <a:pt x="6751" y="18074"/>
                      <a:pt x="3727" y="21111"/>
                      <a:pt x="0" y="21111"/>
                    </a:cubicBezTo>
                    <a:lnTo>
                      <a:pt x="0" y="21408"/>
                    </a:lnTo>
                    <a:cubicBezTo>
                      <a:pt x="3894" y="21396"/>
                      <a:pt x="7049" y="18241"/>
                      <a:pt x="7049" y="14348"/>
                    </a:cubicBezTo>
                    <a:lnTo>
                      <a:pt x="7049" y="1"/>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237" name="Google Shape;1597;p45">
                <a:extLst>
                  <a:ext uri="{FF2B5EF4-FFF2-40B4-BE49-F238E27FC236}">
                    <a16:creationId xmlns:a16="http://schemas.microsoft.com/office/drawing/2014/main" id="{C2C95DC2-AF5B-1BE4-A555-B9E0B92F6F0A}"/>
                  </a:ext>
                </a:extLst>
              </p:cNvPr>
              <p:cNvSpPr/>
              <p:nvPr/>
            </p:nvSpPr>
            <p:spPr>
              <a:xfrm>
                <a:off x="2649033" y="3254695"/>
                <a:ext cx="224722" cy="732220"/>
              </a:xfrm>
              <a:custGeom>
                <a:avLst/>
                <a:gdLst/>
                <a:ahLst/>
                <a:cxnLst/>
                <a:rect l="l" t="t" r="r" b="b"/>
                <a:pathLst>
                  <a:path w="7049" h="22968" extrusionOk="0">
                    <a:moveTo>
                      <a:pt x="6751" y="1"/>
                    </a:moveTo>
                    <a:lnTo>
                      <a:pt x="6751" y="15907"/>
                    </a:lnTo>
                    <a:cubicBezTo>
                      <a:pt x="6751" y="19634"/>
                      <a:pt x="3727" y="22658"/>
                      <a:pt x="0" y="22670"/>
                    </a:cubicBezTo>
                    <a:lnTo>
                      <a:pt x="0" y="22968"/>
                    </a:lnTo>
                    <a:cubicBezTo>
                      <a:pt x="3894" y="22956"/>
                      <a:pt x="7049" y="19801"/>
                      <a:pt x="7049" y="15907"/>
                    </a:cubicBezTo>
                    <a:lnTo>
                      <a:pt x="7049" y="1"/>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238" name="Google Shape;1598;p45">
                <a:extLst>
                  <a:ext uri="{FF2B5EF4-FFF2-40B4-BE49-F238E27FC236}">
                    <a16:creationId xmlns:a16="http://schemas.microsoft.com/office/drawing/2014/main" id="{FAAE6A39-801D-9586-EC2F-54578F20A889}"/>
                  </a:ext>
                </a:extLst>
              </p:cNvPr>
              <p:cNvSpPr/>
              <p:nvPr/>
            </p:nvSpPr>
            <p:spPr>
              <a:xfrm>
                <a:off x="2649033" y="3744723"/>
                <a:ext cx="224722" cy="681754"/>
              </a:xfrm>
              <a:custGeom>
                <a:avLst/>
                <a:gdLst/>
                <a:ahLst/>
                <a:cxnLst/>
                <a:rect l="l" t="t" r="r" b="b"/>
                <a:pathLst>
                  <a:path w="7049" h="21385" extrusionOk="0">
                    <a:moveTo>
                      <a:pt x="6751" y="1"/>
                    </a:moveTo>
                    <a:lnTo>
                      <a:pt x="6751" y="14324"/>
                    </a:lnTo>
                    <a:cubicBezTo>
                      <a:pt x="6751" y="18062"/>
                      <a:pt x="3727" y="21087"/>
                      <a:pt x="0" y="21087"/>
                    </a:cubicBezTo>
                    <a:lnTo>
                      <a:pt x="0" y="21384"/>
                    </a:lnTo>
                    <a:cubicBezTo>
                      <a:pt x="3894" y="21384"/>
                      <a:pt x="7049" y="18229"/>
                      <a:pt x="7049" y="14324"/>
                    </a:cubicBezTo>
                    <a:lnTo>
                      <a:pt x="7049" y="1"/>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grpSp>
        <p:grpSp>
          <p:nvGrpSpPr>
            <p:cNvPr id="224" name="Google Shape;1599;p45">
              <a:extLst>
                <a:ext uri="{FF2B5EF4-FFF2-40B4-BE49-F238E27FC236}">
                  <a16:creationId xmlns:a16="http://schemas.microsoft.com/office/drawing/2014/main" id="{A9FE239C-A325-1B0B-7432-46F05230C1D5}"/>
                </a:ext>
              </a:extLst>
            </p:cNvPr>
            <p:cNvGrpSpPr/>
            <p:nvPr/>
          </p:nvGrpSpPr>
          <p:grpSpPr>
            <a:xfrm>
              <a:off x="2108125" y="2151679"/>
              <a:ext cx="1521728" cy="719691"/>
              <a:chOff x="2108125" y="2151679"/>
              <a:chExt cx="1521728" cy="719691"/>
            </a:xfrm>
          </p:grpSpPr>
          <p:sp>
            <p:nvSpPr>
              <p:cNvPr id="234" name="Google Shape;1600;p45">
                <a:extLst>
                  <a:ext uri="{FF2B5EF4-FFF2-40B4-BE49-F238E27FC236}">
                    <a16:creationId xmlns:a16="http://schemas.microsoft.com/office/drawing/2014/main" id="{6EF4F46C-1E82-99EE-585A-55CEC2E4998E}"/>
                  </a:ext>
                </a:extLst>
              </p:cNvPr>
              <p:cNvSpPr/>
              <p:nvPr/>
            </p:nvSpPr>
            <p:spPr>
              <a:xfrm>
                <a:off x="2108125" y="2151679"/>
                <a:ext cx="1521728" cy="719691"/>
              </a:xfrm>
              <a:custGeom>
                <a:avLst/>
                <a:gdLst/>
                <a:ahLst/>
                <a:cxnLst/>
                <a:rect l="l" t="t" r="r" b="b"/>
                <a:pathLst>
                  <a:path w="47733" h="22575" extrusionOk="0">
                    <a:moveTo>
                      <a:pt x="44268" y="596"/>
                    </a:moveTo>
                    <a:cubicBezTo>
                      <a:pt x="45852" y="596"/>
                      <a:pt x="47138" y="1881"/>
                      <a:pt x="47138" y="3465"/>
                    </a:cubicBezTo>
                    <a:lnTo>
                      <a:pt x="47138" y="14943"/>
                    </a:lnTo>
                    <a:cubicBezTo>
                      <a:pt x="47138" y="18824"/>
                      <a:pt x="43994" y="21967"/>
                      <a:pt x="40113" y="21979"/>
                    </a:cubicBezTo>
                    <a:lnTo>
                      <a:pt x="3466" y="21979"/>
                    </a:lnTo>
                    <a:cubicBezTo>
                      <a:pt x="1882" y="21979"/>
                      <a:pt x="608" y="20693"/>
                      <a:pt x="596" y="19110"/>
                    </a:cubicBezTo>
                    <a:lnTo>
                      <a:pt x="596" y="7632"/>
                    </a:lnTo>
                    <a:cubicBezTo>
                      <a:pt x="608" y="3751"/>
                      <a:pt x="3751" y="607"/>
                      <a:pt x="7633" y="596"/>
                    </a:cubicBezTo>
                    <a:close/>
                    <a:moveTo>
                      <a:pt x="7633" y="0"/>
                    </a:moveTo>
                    <a:cubicBezTo>
                      <a:pt x="3418" y="12"/>
                      <a:pt x="13" y="3417"/>
                      <a:pt x="1" y="7632"/>
                    </a:cubicBezTo>
                    <a:lnTo>
                      <a:pt x="1" y="19110"/>
                    </a:lnTo>
                    <a:cubicBezTo>
                      <a:pt x="13" y="21027"/>
                      <a:pt x="1561" y="22574"/>
                      <a:pt x="3466" y="22574"/>
                    </a:cubicBezTo>
                    <a:lnTo>
                      <a:pt x="40113" y="22574"/>
                    </a:lnTo>
                    <a:cubicBezTo>
                      <a:pt x="44316" y="22563"/>
                      <a:pt x="47733" y="19157"/>
                      <a:pt x="47733" y="14943"/>
                    </a:cubicBezTo>
                    <a:lnTo>
                      <a:pt x="47733" y="3465"/>
                    </a:lnTo>
                    <a:cubicBezTo>
                      <a:pt x="47733" y="1548"/>
                      <a:pt x="46185" y="12"/>
                      <a:pt x="44280"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235" name="Google Shape;1601;p45">
                <a:extLst>
                  <a:ext uri="{FF2B5EF4-FFF2-40B4-BE49-F238E27FC236}">
                    <a16:creationId xmlns:a16="http://schemas.microsoft.com/office/drawing/2014/main" id="{D58C7B3B-6505-71E2-F2BB-F9095FA866BC}"/>
                  </a:ext>
                </a:extLst>
              </p:cNvPr>
              <p:cNvSpPr txBox="1"/>
              <p:nvPr/>
            </p:nvSpPr>
            <p:spPr>
              <a:xfrm>
                <a:off x="2188850" y="2288428"/>
                <a:ext cx="1352700" cy="45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b="1" dirty="0">
                    <a:solidFill>
                      <a:srgbClr val="000000"/>
                    </a:solidFill>
                    <a:latin typeface="Roboto"/>
                    <a:ea typeface="Roboto"/>
                    <a:cs typeface="Roboto"/>
                    <a:sym typeface="Roboto"/>
                  </a:rPr>
                  <a:t>Data Collections</a:t>
                </a:r>
                <a:endParaRPr sz="1800" b="1" dirty="0">
                  <a:solidFill>
                    <a:srgbClr val="000000"/>
                  </a:solidFill>
                  <a:latin typeface="Roboto"/>
                  <a:ea typeface="Roboto"/>
                  <a:cs typeface="Roboto"/>
                  <a:sym typeface="Roboto"/>
                </a:endParaRPr>
              </a:p>
            </p:txBody>
          </p:sp>
        </p:grpSp>
        <p:grpSp>
          <p:nvGrpSpPr>
            <p:cNvPr id="225" name="Google Shape;1602;p45">
              <a:extLst>
                <a:ext uri="{FF2B5EF4-FFF2-40B4-BE49-F238E27FC236}">
                  <a16:creationId xmlns:a16="http://schemas.microsoft.com/office/drawing/2014/main" id="{4F0C0234-D7AE-FCC9-2548-397F2CC37C67}"/>
                </a:ext>
              </a:extLst>
            </p:cNvPr>
            <p:cNvGrpSpPr/>
            <p:nvPr/>
          </p:nvGrpSpPr>
          <p:grpSpPr>
            <a:xfrm>
              <a:off x="1524370" y="3362896"/>
              <a:ext cx="1151251" cy="353390"/>
              <a:chOff x="1524370" y="3362896"/>
              <a:chExt cx="1151251" cy="353390"/>
            </a:xfrm>
          </p:grpSpPr>
          <p:sp>
            <p:nvSpPr>
              <p:cNvPr id="232" name="Google Shape;1603;p45">
                <a:extLst>
                  <a:ext uri="{FF2B5EF4-FFF2-40B4-BE49-F238E27FC236}">
                    <a16:creationId xmlns:a16="http://schemas.microsoft.com/office/drawing/2014/main" id="{0D5BA7E0-A135-7D6F-8ED0-2C082B628F9C}"/>
                  </a:ext>
                </a:extLst>
              </p:cNvPr>
              <p:cNvSpPr/>
              <p:nvPr/>
            </p:nvSpPr>
            <p:spPr>
              <a:xfrm>
                <a:off x="1524370" y="3362896"/>
                <a:ext cx="1151251" cy="353390"/>
              </a:xfrm>
              <a:custGeom>
                <a:avLst/>
                <a:gdLst/>
                <a:ahLst/>
                <a:cxnLst/>
                <a:rect l="l" t="t" r="r" b="b"/>
                <a:pathLst>
                  <a:path w="36112" h="11085" extrusionOk="0">
                    <a:moveTo>
                      <a:pt x="32647" y="595"/>
                    </a:moveTo>
                    <a:cubicBezTo>
                      <a:pt x="34231" y="595"/>
                      <a:pt x="35504" y="1881"/>
                      <a:pt x="35516" y="3453"/>
                    </a:cubicBezTo>
                    <a:cubicBezTo>
                      <a:pt x="35504" y="7334"/>
                      <a:pt x="32361" y="10489"/>
                      <a:pt x="28480" y="10489"/>
                    </a:cubicBezTo>
                    <a:lnTo>
                      <a:pt x="3465" y="10489"/>
                    </a:lnTo>
                    <a:cubicBezTo>
                      <a:pt x="1881" y="10489"/>
                      <a:pt x="595" y="9204"/>
                      <a:pt x="595" y="7620"/>
                    </a:cubicBezTo>
                    <a:cubicBezTo>
                      <a:pt x="607" y="3739"/>
                      <a:pt x="3751" y="595"/>
                      <a:pt x="7632" y="595"/>
                    </a:cubicBezTo>
                    <a:close/>
                    <a:moveTo>
                      <a:pt x="7632" y="0"/>
                    </a:moveTo>
                    <a:cubicBezTo>
                      <a:pt x="3417" y="0"/>
                      <a:pt x="12" y="3417"/>
                      <a:pt x="0" y="7620"/>
                    </a:cubicBezTo>
                    <a:cubicBezTo>
                      <a:pt x="0" y="9537"/>
                      <a:pt x="1548" y="11085"/>
                      <a:pt x="3465" y="11085"/>
                    </a:cubicBezTo>
                    <a:lnTo>
                      <a:pt x="28480" y="11085"/>
                    </a:lnTo>
                    <a:cubicBezTo>
                      <a:pt x="32695" y="11085"/>
                      <a:pt x="36100" y="7668"/>
                      <a:pt x="36112" y="3453"/>
                    </a:cubicBezTo>
                    <a:cubicBezTo>
                      <a:pt x="36100" y="1548"/>
                      <a:pt x="34552" y="0"/>
                      <a:pt x="32647"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233" name="Google Shape;1604;p45">
                <a:extLst>
                  <a:ext uri="{FF2B5EF4-FFF2-40B4-BE49-F238E27FC236}">
                    <a16:creationId xmlns:a16="http://schemas.microsoft.com/office/drawing/2014/main" id="{50B9BAE9-C239-AEA2-C251-F658CC6237C5}"/>
                  </a:ext>
                </a:extLst>
              </p:cNvPr>
              <p:cNvSpPr txBox="1"/>
              <p:nvPr/>
            </p:nvSpPr>
            <p:spPr>
              <a:xfrm>
                <a:off x="1606074" y="3420366"/>
                <a:ext cx="992700" cy="24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dirty="0">
                    <a:latin typeface="Roboto"/>
                    <a:ea typeface="Roboto"/>
                    <a:cs typeface="Roboto"/>
                    <a:sym typeface="Roboto"/>
                  </a:rPr>
                  <a:t>Skills</a:t>
                </a:r>
                <a:endParaRPr b="1" dirty="0">
                  <a:solidFill>
                    <a:srgbClr val="000000"/>
                  </a:solidFill>
                  <a:latin typeface="Roboto"/>
                  <a:ea typeface="Roboto"/>
                  <a:cs typeface="Roboto"/>
                  <a:sym typeface="Roboto"/>
                </a:endParaRPr>
              </a:p>
            </p:txBody>
          </p:sp>
        </p:grpSp>
        <p:grpSp>
          <p:nvGrpSpPr>
            <p:cNvPr id="226" name="Google Shape;1605;p45">
              <a:extLst>
                <a:ext uri="{FF2B5EF4-FFF2-40B4-BE49-F238E27FC236}">
                  <a16:creationId xmlns:a16="http://schemas.microsoft.com/office/drawing/2014/main" id="{1CACA7C9-9AD5-1F7F-3FBD-BCB7F67700C0}"/>
                </a:ext>
              </a:extLst>
            </p:cNvPr>
            <p:cNvGrpSpPr/>
            <p:nvPr/>
          </p:nvGrpSpPr>
          <p:grpSpPr>
            <a:xfrm>
              <a:off x="1524370" y="3803956"/>
              <a:ext cx="1151251" cy="353390"/>
              <a:chOff x="1524370" y="3803956"/>
              <a:chExt cx="1151251" cy="353390"/>
            </a:xfrm>
          </p:grpSpPr>
          <p:sp>
            <p:nvSpPr>
              <p:cNvPr id="230" name="Google Shape;1606;p45">
                <a:extLst>
                  <a:ext uri="{FF2B5EF4-FFF2-40B4-BE49-F238E27FC236}">
                    <a16:creationId xmlns:a16="http://schemas.microsoft.com/office/drawing/2014/main" id="{7993EDD5-6C02-10E9-EBC2-39EED32922C1}"/>
                  </a:ext>
                </a:extLst>
              </p:cNvPr>
              <p:cNvSpPr/>
              <p:nvPr/>
            </p:nvSpPr>
            <p:spPr>
              <a:xfrm>
                <a:off x="1524370" y="3803956"/>
                <a:ext cx="1151251" cy="353390"/>
              </a:xfrm>
              <a:custGeom>
                <a:avLst/>
                <a:gdLst/>
                <a:ahLst/>
                <a:cxnLst/>
                <a:rect l="l" t="t" r="r" b="b"/>
                <a:pathLst>
                  <a:path w="36112" h="11085" extrusionOk="0">
                    <a:moveTo>
                      <a:pt x="32647" y="595"/>
                    </a:moveTo>
                    <a:cubicBezTo>
                      <a:pt x="34231" y="595"/>
                      <a:pt x="35504" y="1881"/>
                      <a:pt x="35516" y="3465"/>
                    </a:cubicBezTo>
                    <a:cubicBezTo>
                      <a:pt x="35504" y="7334"/>
                      <a:pt x="32361" y="10489"/>
                      <a:pt x="28480" y="10489"/>
                    </a:cubicBezTo>
                    <a:lnTo>
                      <a:pt x="3465" y="10489"/>
                    </a:lnTo>
                    <a:cubicBezTo>
                      <a:pt x="1881" y="10489"/>
                      <a:pt x="595" y="9204"/>
                      <a:pt x="595" y="7632"/>
                    </a:cubicBezTo>
                    <a:cubicBezTo>
                      <a:pt x="607" y="3751"/>
                      <a:pt x="3751" y="595"/>
                      <a:pt x="7632" y="595"/>
                    </a:cubicBezTo>
                    <a:close/>
                    <a:moveTo>
                      <a:pt x="7632" y="0"/>
                    </a:moveTo>
                    <a:cubicBezTo>
                      <a:pt x="3417" y="0"/>
                      <a:pt x="12" y="3417"/>
                      <a:pt x="0" y="7632"/>
                    </a:cubicBezTo>
                    <a:cubicBezTo>
                      <a:pt x="0" y="9537"/>
                      <a:pt x="1548" y="11085"/>
                      <a:pt x="3465" y="11085"/>
                    </a:cubicBezTo>
                    <a:lnTo>
                      <a:pt x="28480" y="11085"/>
                    </a:lnTo>
                    <a:cubicBezTo>
                      <a:pt x="32695" y="11085"/>
                      <a:pt x="36100" y="7668"/>
                      <a:pt x="36112" y="3465"/>
                    </a:cubicBezTo>
                    <a:cubicBezTo>
                      <a:pt x="36100" y="1548"/>
                      <a:pt x="34552" y="0"/>
                      <a:pt x="32647"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231" name="Google Shape;1607;p45">
                <a:extLst>
                  <a:ext uri="{FF2B5EF4-FFF2-40B4-BE49-F238E27FC236}">
                    <a16:creationId xmlns:a16="http://schemas.microsoft.com/office/drawing/2014/main" id="{B03B09F6-7B7E-2216-0A3D-2AC859BCA5FC}"/>
                  </a:ext>
                </a:extLst>
              </p:cNvPr>
              <p:cNvSpPr txBox="1"/>
              <p:nvPr/>
            </p:nvSpPr>
            <p:spPr>
              <a:xfrm>
                <a:off x="1606074" y="3857941"/>
                <a:ext cx="992700" cy="24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dirty="0">
                    <a:solidFill>
                      <a:srgbClr val="000000"/>
                    </a:solidFill>
                    <a:latin typeface="Roboto"/>
                    <a:ea typeface="Roboto"/>
                    <a:cs typeface="Roboto"/>
                    <a:sym typeface="Roboto"/>
                  </a:rPr>
                  <a:t>Certificates</a:t>
                </a:r>
                <a:endParaRPr b="1" dirty="0">
                  <a:solidFill>
                    <a:srgbClr val="000000"/>
                  </a:solidFill>
                  <a:latin typeface="Roboto"/>
                  <a:ea typeface="Roboto"/>
                  <a:cs typeface="Roboto"/>
                  <a:sym typeface="Roboto"/>
                </a:endParaRPr>
              </a:p>
            </p:txBody>
          </p:sp>
        </p:grpSp>
        <p:grpSp>
          <p:nvGrpSpPr>
            <p:cNvPr id="227" name="Google Shape;1608;p45">
              <a:extLst>
                <a:ext uri="{FF2B5EF4-FFF2-40B4-BE49-F238E27FC236}">
                  <a16:creationId xmlns:a16="http://schemas.microsoft.com/office/drawing/2014/main" id="{8B55E718-73D6-5E84-DC21-F3F33E5C9BA3}"/>
                </a:ext>
              </a:extLst>
            </p:cNvPr>
            <p:cNvGrpSpPr/>
            <p:nvPr/>
          </p:nvGrpSpPr>
          <p:grpSpPr>
            <a:xfrm>
              <a:off x="1524370" y="4245016"/>
              <a:ext cx="1151251" cy="353390"/>
              <a:chOff x="1524370" y="4245016"/>
              <a:chExt cx="1151251" cy="353390"/>
            </a:xfrm>
          </p:grpSpPr>
          <p:sp>
            <p:nvSpPr>
              <p:cNvPr id="228" name="Google Shape;1609;p45">
                <a:extLst>
                  <a:ext uri="{FF2B5EF4-FFF2-40B4-BE49-F238E27FC236}">
                    <a16:creationId xmlns:a16="http://schemas.microsoft.com/office/drawing/2014/main" id="{437B2FC4-D7CC-87BF-832E-22C1C761B74A}"/>
                  </a:ext>
                </a:extLst>
              </p:cNvPr>
              <p:cNvSpPr/>
              <p:nvPr/>
            </p:nvSpPr>
            <p:spPr>
              <a:xfrm>
                <a:off x="1524370" y="4245016"/>
                <a:ext cx="1151251" cy="353390"/>
              </a:xfrm>
              <a:custGeom>
                <a:avLst/>
                <a:gdLst/>
                <a:ahLst/>
                <a:cxnLst/>
                <a:rect l="l" t="t" r="r" b="b"/>
                <a:pathLst>
                  <a:path w="36112" h="11085" extrusionOk="0">
                    <a:moveTo>
                      <a:pt x="32647" y="595"/>
                    </a:moveTo>
                    <a:cubicBezTo>
                      <a:pt x="34231" y="595"/>
                      <a:pt x="35504" y="1881"/>
                      <a:pt x="35516" y="3465"/>
                    </a:cubicBezTo>
                    <a:cubicBezTo>
                      <a:pt x="35504" y="7346"/>
                      <a:pt x="32361" y="10489"/>
                      <a:pt x="28480" y="10489"/>
                    </a:cubicBezTo>
                    <a:lnTo>
                      <a:pt x="3465" y="10489"/>
                    </a:lnTo>
                    <a:cubicBezTo>
                      <a:pt x="1881" y="10489"/>
                      <a:pt x="595" y="9204"/>
                      <a:pt x="595" y="7632"/>
                    </a:cubicBezTo>
                    <a:cubicBezTo>
                      <a:pt x="607" y="3751"/>
                      <a:pt x="3751" y="595"/>
                      <a:pt x="7632" y="595"/>
                    </a:cubicBezTo>
                    <a:close/>
                    <a:moveTo>
                      <a:pt x="7632" y="0"/>
                    </a:moveTo>
                    <a:cubicBezTo>
                      <a:pt x="3417" y="0"/>
                      <a:pt x="12" y="3417"/>
                      <a:pt x="0" y="7632"/>
                    </a:cubicBezTo>
                    <a:cubicBezTo>
                      <a:pt x="0" y="9537"/>
                      <a:pt x="1548" y="11085"/>
                      <a:pt x="3465" y="11085"/>
                    </a:cubicBezTo>
                    <a:lnTo>
                      <a:pt x="28480" y="11085"/>
                    </a:lnTo>
                    <a:cubicBezTo>
                      <a:pt x="32695" y="11085"/>
                      <a:pt x="36100" y="7668"/>
                      <a:pt x="36112" y="3465"/>
                    </a:cubicBezTo>
                    <a:cubicBezTo>
                      <a:pt x="36100" y="1548"/>
                      <a:pt x="34552" y="0"/>
                      <a:pt x="32647"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229" name="Google Shape;1610;p45">
                <a:extLst>
                  <a:ext uri="{FF2B5EF4-FFF2-40B4-BE49-F238E27FC236}">
                    <a16:creationId xmlns:a16="http://schemas.microsoft.com/office/drawing/2014/main" id="{6FBEA42C-7378-C2F3-7037-A5C45173CE57}"/>
                  </a:ext>
                </a:extLst>
              </p:cNvPr>
              <p:cNvSpPr txBox="1"/>
              <p:nvPr/>
            </p:nvSpPr>
            <p:spPr>
              <a:xfrm>
                <a:off x="1606074" y="4295516"/>
                <a:ext cx="992700" cy="24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dirty="0">
                    <a:solidFill>
                      <a:srgbClr val="000000"/>
                    </a:solidFill>
                    <a:latin typeface="Roboto"/>
                    <a:ea typeface="Roboto"/>
                    <a:cs typeface="Roboto"/>
                    <a:sym typeface="Roboto"/>
                  </a:rPr>
                  <a:t>Projects</a:t>
                </a:r>
                <a:endParaRPr b="1" dirty="0">
                  <a:solidFill>
                    <a:srgbClr val="000000"/>
                  </a:solidFill>
                  <a:latin typeface="Roboto"/>
                  <a:ea typeface="Roboto"/>
                  <a:cs typeface="Roboto"/>
                  <a:sym typeface="Roboto"/>
                </a:endParaRPr>
              </a:p>
            </p:txBody>
          </p:sp>
        </p:grpSp>
      </p:grpSp>
      <p:grpSp>
        <p:nvGrpSpPr>
          <p:cNvPr id="156" name="Google Shape;1611;p45">
            <a:extLst>
              <a:ext uri="{FF2B5EF4-FFF2-40B4-BE49-F238E27FC236}">
                <a16:creationId xmlns:a16="http://schemas.microsoft.com/office/drawing/2014/main" id="{9A006D0F-6360-B251-D929-2073AE84E759}"/>
              </a:ext>
            </a:extLst>
          </p:cNvPr>
          <p:cNvGrpSpPr/>
          <p:nvPr/>
        </p:nvGrpSpPr>
        <p:grpSpPr>
          <a:xfrm>
            <a:off x="4341736" y="3066426"/>
            <a:ext cx="3380190" cy="2222709"/>
            <a:chOff x="3016450" y="2151679"/>
            <a:chExt cx="3111010" cy="1817415"/>
          </a:xfrm>
        </p:grpSpPr>
        <p:grpSp>
          <p:nvGrpSpPr>
            <p:cNvPr id="207" name="Google Shape;1612;p45">
              <a:extLst>
                <a:ext uri="{FF2B5EF4-FFF2-40B4-BE49-F238E27FC236}">
                  <a16:creationId xmlns:a16="http://schemas.microsoft.com/office/drawing/2014/main" id="{27990077-87A1-FB8B-77AF-901C1DA67550}"/>
                </a:ext>
              </a:extLst>
            </p:cNvPr>
            <p:cNvGrpSpPr/>
            <p:nvPr/>
          </p:nvGrpSpPr>
          <p:grpSpPr>
            <a:xfrm>
              <a:off x="3587325" y="2861838"/>
              <a:ext cx="1969642" cy="752336"/>
              <a:chOff x="3587325" y="2861838"/>
              <a:chExt cx="1969642" cy="752336"/>
            </a:xfrm>
          </p:grpSpPr>
          <p:sp>
            <p:nvSpPr>
              <p:cNvPr id="220" name="Google Shape;1613;p45">
                <a:extLst>
                  <a:ext uri="{FF2B5EF4-FFF2-40B4-BE49-F238E27FC236}">
                    <a16:creationId xmlns:a16="http://schemas.microsoft.com/office/drawing/2014/main" id="{140611F4-F0B9-D51F-E931-78EF4F38398D}"/>
                  </a:ext>
                </a:extLst>
              </p:cNvPr>
              <p:cNvSpPr/>
              <p:nvPr/>
            </p:nvSpPr>
            <p:spPr>
              <a:xfrm>
                <a:off x="4567380" y="2861838"/>
                <a:ext cx="9532" cy="752336"/>
              </a:xfrm>
              <a:custGeom>
                <a:avLst/>
                <a:gdLst/>
                <a:ahLst/>
                <a:cxnLst/>
                <a:rect l="l" t="t" r="r" b="b"/>
                <a:pathLst>
                  <a:path w="299" h="23599" extrusionOk="0">
                    <a:moveTo>
                      <a:pt x="0" y="1"/>
                    </a:moveTo>
                    <a:lnTo>
                      <a:pt x="0" y="23599"/>
                    </a:lnTo>
                    <a:lnTo>
                      <a:pt x="298" y="23599"/>
                    </a:lnTo>
                    <a:lnTo>
                      <a:pt x="298" y="1"/>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221" name="Google Shape;1614;p45">
                <a:extLst>
                  <a:ext uri="{FF2B5EF4-FFF2-40B4-BE49-F238E27FC236}">
                    <a16:creationId xmlns:a16="http://schemas.microsoft.com/office/drawing/2014/main" id="{DC7C88BA-4FBC-9D00-D330-AFFDD6377915}"/>
                  </a:ext>
                </a:extLst>
              </p:cNvPr>
              <p:cNvSpPr/>
              <p:nvPr/>
            </p:nvSpPr>
            <p:spPr>
              <a:xfrm>
                <a:off x="3587325" y="2861838"/>
                <a:ext cx="803950" cy="314719"/>
              </a:xfrm>
              <a:custGeom>
                <a:avLst/>
                <a:gdLst/>
                <a:ahLst/>
                <a:cxnLst/>
                <a:rect l="l" t="t" r="r" b="b"/>
                <a:pathLst>
                  <a:path w="25218" h="9872" extrusionOk="0">
                    <a:moveTo>
                      <a:pt x="24920" y="1"/>
                    </a:moveTo>
                    <a:cubicBezTo>
                      <a:pt x="24908" y="1918"/>
                      <a:pt x="23444" y="3501"/>
                      <a:pt x="21539" y="3656"/>
                    </a:cubicBezTo>
                    <a:lnTo>
                      <a:pt x="3656" y="5073"/>
                    </a:lnTo>
                    <a:cubicBezTo>
                      <a:pt x="1596" y="5240"/>
                      <a:pt x="1" y="6954"/>
                      <a:pt x="1" y="9026"/>
                    </a:cubicBezTo>
                    <a:lnTo>
                      <a:pt x="1" y="9871"/>
                    </a:lnTo>
                    <a:lnTo>
                      <a:pt x="298" y="9871"/>
                    </a:lnTo>
                    <a:lnTo>
                      <a:pt x="298" y="9026"/>
                    </a:lnTo>
                    <a:cubicBezTo>
                      <a:pt x="298" y="7109"/>
                      <a:pt x="1775" y="5525"/>
                      <a:pt x="3680" y="5371"/>
                    </a:cubicBezTo>
                    <a:lnTo>
                      <a:pt x="21563" y="3954"/>
                    </a:lnTo>
                    <a:cubicBezTo>
                      <a:pt x="23623" y="3787"/>
                      <a:pt x="25206" y="2072"/>
                      <a:pt x="25218"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222" name="Google Shape;1615;p45">
                <a:extLst>
                  <a:ext uri="{FF2B5EF4-FFF2-40B4-BE49-F238E27FC236}">
                    <a16:creationId xmlns:a16="http://schemas.microsoft.com/office/drawing/2014/main" id="{021CB6EE-67E7-EB8C-9598-4EE6990D367B}"/>
                  </a:ext>
                </a:extLst>
              </p:cNvPr>
              <p:cNvSpPr/>
              <p:nvPr/>
            </p:nvSpPr>
            <p:spPr>
              <a:xfrm>
                <a:off x="4752603" y="2861838"/>
                <a:ext cx="804364" cy="314719"/>
              </a:xfrm>
              <a:custGeom>
                <a:avLst/>
                <a:gdLst/>
                <a:ahLst/>
                <a:cxnLst/>
                <a:rect l="l" t="t" r="r" b="b"/>
                <a:pathLst>
                  <a:path w="25231" h="9872" extrusionOk="0">
                    <a:moveTo>
                      <a:pt x="1" y="1"/>
                    </a:moveTo>
                    <a:cubicBezTo>
                      <a:pt x="13" y="2072"/>
                      <a:pt x="1608" y="3787"/>
                      <a:pt x="3668" y="3954"/>
                    </a:cubicBezTo>
                    <a:lnTo>
                      <a:pt x="21551" y="5371"/>
                    </a:lnTo>
                    <a:cubicBezTo>
                      <a:pt x="23456" y="5525"/>
                      <a:pt x="24920" y="7109"/>
                      <a:pt x="24932" y="9026"/>
                    </a:cubicBezTo>
                    <a:lnTo>
                      <a:pt x="24932" y="9871"/>
                    </a:lnTo>
                    <a:lnTo>
                      <a:pt x="25230" y="9871"/>
                    </a:lnTo>
                    <a:lnTo>
                      <a:pt x="25230" y="9026"/>
                    </a:lnTo>
                    <a:cubicBezTo>
                      <a:pt x="25218" y="6954"/>
                      <a:pt x="23635" y="5240"/>
                      <a:pt x="21575" y="5073"/>
                    </a:cubicBezTo>
                    <a:lnTo>
                      <a:pt x="3692" y="3656"/>
                    </a:lnTo>
                    <a:cubicBezTo>
                      <a:pt x="1787" y="3501"/>
                      <a:pt x="310" y="1918"/>
                      <a:pt x="298"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grpSp>
        <p:grpSp>
          <p:nvGrpSpPr>
            <p:cNvPr id="208" name="Google Shape;1616;p45">
              <a:extLst>
                <a:ext uri="{FF2B5EF4-FFF2-40B4-BE49-F238E27FC236}">
                  <a16:creationId xmlns:a16="http://schemas.microsoft.com/office/drawing/2014/main" id="{2DCE341C-45C3-63F9-87C2-7D2B52FB6243}"/>
                </a:ext>
              </a:extLst>
            </p:cNvPr>
            <p:cNvGrpSpPr/>
            <p:nvPr/>
          </p:nvGrpSpPr>
          <p:grpSpPr>
            <a:xfrm>
              <a:off x="3811282" y="2151679"/>
              <a:ext cx="1522111" cy="719691"/>
              <a:chOff x="3811282" y="2151679"/>
              <a:chExt cx="1522111" cy="719691"/>
            </a:xfrm>
          </p:grpSpPr>
          <p:sp>
            <p:nvSpPr>
              <p:cNvPr id="218" name="Google Shape;1617;p45">
                <a:extLst>
                  <a:ext uri="{FF2B5EF4-FFF2-40B4-BE49-F238E27FC236}">
                    <a16:creationId xmlns:a16="http://schemas.microsoft.com/office/drawing/2014/main" id="{A0373F95-848A-7959-CA6B-92E4AF7C62BC}"/>
                  </a:ext>
                </a:extLst>
              </p:cNvPr>
              <p:cNvSpPr/>
              <p:nvPr/>
            </p:nvSpPr>
            <p:spPr>
              <a:xfrm>
                <a:off x="3811282" y="2151679"/>
                <a:ext cx="1522111" cy="719691"/>
              </a:xfrm>
              <a:custGeom>
                <a:avLst/>
                <a:gdLst/>
                <a:ahLst/>
                <a:cxnLst/>
                <a:rect l="l" t="t" r="r" b="b"/>
                <a:pathLst>
                  <a:path w="47745" h="22575" extrusionOk="0">
                    <a:moveTo>
                      <a:pt x="44280" y="596"/>
                    </a:moveTo>
                    <a:cubicBezTo>
                      <a:pt x="45863" y="596"/>
                      <a:pt x="47137" y="1881"/>
                      <a:pt x="47149" y="3465"/>
                    </a:cubicBezTo>
                    <a:lnTo>
                      <a:pt x="47149" y="14943"/>
                    </a:lnTo>
                    <a:cubicBezTo>
                      <a:pt x="47137" y="18824"/>
                      <a:pt x="43994" y="21979"/>
                      <a:pt x="40100" y="21979"/>
                    </a:cubicBezTo>
                    <a:lnTo>
                      <a:pt x="3465" y="21979"/>
                    </a:lnTo>
                    <a:cubicBezTo>
                      <a:pt x="1881" y="21979"/>
                      <a:pt x="596" y="20693"/>
                      <a:pt x="596" y="19110"/>
                    </a:cubicBezTo>
                    <a:lnTo>
                      <a:pt x="596" y="7632"/>
                    </a:lnTo>
                    <a:cubicBezTo>
                      <a:pt x="596" y="3751"/>
                      <a:pt x="3739" y="607"/>
                      <a:pt x="7620" y="596"/>
                    </a:cubicBezTo>
                    <a:close/>
                    <a:moveTo>
                      <a:pt x="7620" y="0"/>
                    </a:moveTo>
                    <a:cubicBezTo>
                      <a:pt x="3417" y="12"/>
                      <a:pt x="0" y="3417"/>
                      <a:pt x="0" y="7632"/>
                    </a:cubicBezTo>
                    <a:lnTo>
                      <a:pt x="0" y="19110"/>
                    </a:lnTo>
                    <a:cubicBezTo>
                      <a:pt x="0" y="21027"/>
                      <a:pt x="1548" y="22574"/>
                      <a:pt x="3465" y="22574"/>
                    </a:cubicBezTo>
                    <a:lnTo>
                      <a:pt x="40100" y="22574"/>
                    </a:lnTo>
                    <a:cubicBezTo>
                      <a:pt x="44315" y="22574"/>
                      <a:pt x="47732" y="19157"/>
                      <a:pt x="47744" y="14943"/>
                    </a:cubicBezTo>
                    <a:lnTo>
                      <a:pt x="47744" y="3465"/>
                    </a:lnTo>
                    <a:cubicBezTo>
                      <a:pt x="47732" y="1548"/>
                      <a:pt x="46185" y="0"/>
                      <a:pt x="44268"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219" name="Google Shape;1618;p45">
                <a:extLst>
                  <a:ext uri="{FF2B5EF4-FFF2-40B4-BE49-F238E27FC236}">
                    <a16:creationId xmlns:a16="http://schemas.microsoft.com/office/drawing/2014/main" id="{7BFF7E11-476A-4236-2D7D-16FEC3F994EF}"/>
                  </a:ext>
                </a:extLst>
              </p:cNvPr>
              <p:cNvSpPr txBox="1"/>
              <p:nvPr/>
            </p:nvSpPr>
            <p:spPr>
              <a:xfrm>
                <a:off x="3895588" y="2288428"/>
                <a:ext cx="1352700" cy="45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b="1" dirty="0">
                    <a:solidFill>
                      <a:srgbClr val="000000"/>
                    </a:solidFill>
                    <a:latin typeface="Roboto"/>
                    <a:ea typeface="Roboto"/>
                    <a:cs typeface="Roboto"/>
                    <a:sym typeface="Roboto"/>
                  </a:rPr>
                  <a:t>Sorting</a:t>
                </a:r>
                <a:endParaRPr sz="1800" b="1" dirty="0">
                  <a:solidFill>
                    <a:srgbClr val="000000"/>
                  </a:solidFill>
                  <a:latin typeface="Roboto"/>
                  <a:ea typeface="Roboto"/>
                  <a:cs typeface="Roboto"/>
                  <a:sym typeface="Roboto"/>
                </a:endParaRPr>
              </a:p>
            </p:txBody>
          </p:sp>
        </p:grpSp>
        <p:grpSp>
          <p:nvGrpSpPr>
            <p:cNvPr id="209" name="Google Shape;1619;p45">
              <a:extLst>
                <a:ext uri="{FF2B5EF4-FFF2-40B4-BE49-F238E27FC236}">
                  <a16:creationId xmlns:a16="http://schemas.microsoft.com/office/drawing/2014/main" id="{85D058D9-9E4F-843F-4318-DBD484FC711E}"/>
                </a:ext>
              </a:extLst>
            </p:cNvPr>
            <p:cNvGrpSpPr/>
            <p:nvPr/>
          </p:nvGrpSpPr>
          <p:grpSpPr>
            <a:xfrm>
              <a:off x="3996505" y="3615672"/>
              <a:ext cx="1150900" cy="353422"/>
              <a:chOff x="3996505" y="3615672"/>
              <a:chExt cx="1150900" cy="353422"/>
            </a:xfrm>
          </p:grpSpPr>
          <p:sp>
            <p:nvSpPr>
              <p:cNvPr id="216" name="Google Shape;1620;p45">
                <a:extLst>
                  <a:ext uri="{FF2B5EF4-FFF2-40B4-BE49-F238E27FC236}">
                    <a16:creationId xmlns:a16="http://schemas.microsoft.com/office/drawing/2014/main" id="{D5A4C3F6-0933-479A-CA66-FB466057D0D6}"/>
                  </a:ext>
                </a:extLst>
              </p:cNvPr>
              <p:cNvSpPr/>
              <p:nvPr/>
            </p:nvSpPr>
            <p:spPr>
              <a:xfrm>
                <a:off x="3996505" y="3615672"/>
                <a:ext cx="1150900" cy="353422"/>
              </a:xfrm>
              <a:custGeom>
                <a:avLst/>
                <a:gdLst/>
                <a:ahLst/>
                <a:cxnLst/>
                <a:rect l="l" t="t" r="r" b="b"/>
                <a:pathLst>
                  <a:path w="36101" h="11086" extrusionOk="0">
                    <a:moveTo>
                      <a:pt x="32647" y="596"/>
                    </a:moveTo>
                    <a:cubicBezTo>
                      <a:pt x="34231" y="596"/>
                      <a:pt x="35505" y="1870"/>
                      <a:pt x="35517" y="3453"/>
                    </a:cubicBezTo>
                    <a:cubicBezTo>
                      <a:pt x="35505" y="7335"/>
                      <a:pt x="32362" y="10478"/>
                      <a:pt x="28480" y="10490"/>
                    </a:cubicBezTo>
                    <a:lnTo>
                      <a:pt x="3465" y="10490"/>
                    </a:lnTo>
                    <a:cubicBezTo>
                      <a:pt x="1882" y="10490"/>
                      <a:pt x="596" y="9204"/>
                      <a:pt x="596" y="7621"/>
                    </a:cubicBezTo>
                    <a:cubicBezTo>
                      <a:pt x="608" y="3739"/>
                      <a:pt x="3751" y="596"/>
                      <a:pt x="7632" y="596"/>
                    </a:cubicBezTo>
                    <a:close/>
                    <a:moveTo>
                      <a:pt x="7632" y="1"/>
                    </a:moveTo>
                    <a:cubicBezTo>
                      <a:pt x="3418" y="1"/>
                      <a:pt x="12" y="3418"/>
                      <a:pt x="0" y="7621"/>
                    </a:cubicBezTo>
                    <a:cubicBezTo>
                      <a:pt x="0" y="9537"/>
                      <a:pt x="1548" y="11085"/>
                      <a:pt x="3465" y="11085"/>
                    </a:cubicBezTo>
                    <a:lnTo>
                      <a:pt x="28480" y="11085"/>
                    </a:lnTo>
                    <a:cubicBezTo>
                      <a:pt x="32695" y="11073"/>
                      <a:pt x="36100" y="7668"/>
                      <a:pt x="36100" y="3453"/>
                    </a:cubicBezTo>
                    <a:cubicBezTo>
                      <a:pt x="36100" y="1548"/>
                      <a:pt x="34552" y="1"/>
                      <a:pt x="32647"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217" name="Google Shape;1621;p45">
                <a:extLst>
                  <a:ext uri="{FF2B5EF4-FFF2-40B4-BE49-F238E27FC236}">
                    <a16:creationId xmlns:a16="http://schemas.microsoft.com/office/drawing/2014/main" id="{6A93F551-66EA-8ACE-FCD1-8829BDC1CB51}"/>
                  </a:ext>
                </a:extLst>
              </p:cNvPr>
              <p:cNvSpPr txBox="1"/>
              <p:nvPr/>
            </p:nvSpPr>
            <p:spPr>
              <a:xfrm>
                <a:off x="4075586" y="3669679"/>
                <a:ext cx="992700" cy="24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dirty="0">
                    <a:solidFill>
                      <a:srgbClr val="000000"/>
                    </a:solidFill>
                    <a:latin typeface="Roboto"/>
                    <a:ea typeface="Roboto"/>
                    <a:cs typeface="Roboto"/>
                    <a:sym typeface="Roboto"/>
                  </a:rPr>
                  <a:t>Skills</a:t>
                </a:r>
                <a:endParaRPr b="1" dirty="0">
                  <a:solidFill>
                    <a:srgbClr val="000000"/>
                  </a:solidFill>
                  <a:latin typeface="Roboto"/>
                  <a:ea typeface="Roboto"/>
                  <a:cs typeface="Roboto"/>
                  <a:sym typeface="Roboto"/>
                </a:endParaRPr>
              </a:p>
            </p:txBody>
          </p:sp>
        </p:grpSp>
        <p:grpSp>
          <p:nvGrpSpPr>
            <p:cNvPr id="210" name="Google Shape;1622;p45">
              <a:extLst>
                <a:ext uri="{FF2B5EF4-FFF2-40B4-BE49-F238E27FC236}">
                  <a16:creationId xmlns:a16="http://schemas.microsoft.com/office/drawing/2014/main" id="{452E8E1C-6DE4-7D42-E831-D8AD0419945E}"/>
                </a:ext>
              </a:extLst>
            </p:cNvPr>
            <p:cNvGrpSpPr/>
            <p:nvPr/>
          </p:nvGrpSpPr>
          <p:grpSpPr>
            <a:xfrm>
              <a:off x="4976560" y="3167025"/>
              <a:ext cx="1150900" cy="353422"/>
              <a:chOff x="4976560" y="3167025"/>
              <a:chExt cx="1150900" cy="353422"/>
            </a:xfrm>
          </p:grpSpPr>
          <p:sp>
            <p:nvSpPr>
              <p:cNvPr id="214" name="Google Shape;1623;p45">
                <a:extLst>
                  <a:ext uri="{FF2B5EF4-FFF2-40B4-BE49-F238E27FC236}">
                    <a16:creationId xmlns:a16="http://schemas.microsoft.com/office/drawing/2014/main" id="{A62D23B8-9745-B853-9108-2B8CD947695A}"/>
                  </a:ext>
                </a:extLst>
              </p:cNvPr>
              <p:cNvSpPr/>
              <p:nvPr/>
            </p:nvSpPr>
            <p:spPr>
              <a:xfrm>
                <a:off x="4976560" y="3167025"/>
                <a:ext cx="1150900" cy="353422"/>
              </a:xfrm>
              <a:custGeom>
                <a:avLst/>
                <a:gdLst/>
                <a:ahLst/>
                <a:cxnLst/>
                <a:rect l="l" t="t" r="r" b="b"/>
                <a:pathLst>
                  <a:path w="36101" h="11086" extrusionOk="0">
                    <a:moveTo>
                      <a:pt x="32647" y="596"/>
                    </a:moveTo>
                    <a:cubicBezTo>
                      <a:pt x="34231" y="596"/>
                      <a:pt x="35505" y="1870"/>
                      <a:pt x="35505" y="3453"/>
                    </a:cubicBezTo>
                    <a:cubicBezTo>
                      <a:pt x="35505" y="7335"/>
                      <a:pt x="32362" y="10478"/>
                      <a:pt x="28480" y="10490"/>
                    </a:cubicBezTo>
                    <a:lnTo>
                      <a:pt x="3465" y="10490"/>
                    </a:lnTo>
                    <a:cubicBezTo>
                      <a:pt x="1882" y="10478"/>
                      <a:pt x="596" y="9204"/>
                      <a:pt x="596" y="7620"/>
                    </a:cubicBezTo>
                    <a:cubicBezTo>
                      <a:pt x="596" y="3739"/>
                      <a:pt x="3751" y="596"/>
                      <a:pt x="7632" y="596"/>
                    </a:cubicBezTo>
                    <a:close/>
                    <a:moveTo>
                      <a:pt x="7632" y="0"/>
                    </a:moveTo>
                    <a:cubicBezTo>
                      <a:pt x="3417" y="0"/>
                      <a:pt x="12" y="3406"/>
                      <a:pt x="0" y="7620"/>
                    </a:cubicBezTo>
                    <a:cubicBezTo>
                      <a:pt x="0" y="9525"/>
                      <a:pt x="1548" y="11073"/>
                      <a:pt x="3465" y="11085"/>
                    </a:cubicBezTo>
                    <a:lnTo>
                      <a:pt x="28480" y="11085"/>
                    </a:lnTo>
                    <a:cubicBezTo>
                      <a:pt x="32683" y="11073"/>
                      <a:pt x="36100" y="7668"/>
                      <a:pt x="36100" y="3453"/>
                    </a:cubicBezTo>
                    <a:cubicBezTo>
                      <a:pt x="36100" y="1548"/>
                      <a:pt x="34552" y="0"/>
                      <a:pt x="32647"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215" name="Google Shape;1624;p45">
                <a:extLst>
                  <a:ext uri="{FF2B5EF4-FFF2-40B4-BE49-F238E27FC236}">
                    <a16:creationId xmlns:a16="http://schemas.microsoft.com/office/drawing/2014/main" id="{8D50DD97-B595-5586-4F8B-620BD7E22FFD}"/>
                  </a:ext>
                </a:extLst>
              </p:cNvPr>
              <p:cNvSpPr txBox="1"/>
              <p:nvPr/>
            </p:nvSpPr>
            <p:spPr>
              <a:xfrm>
                <a:off x="5063811" y="3221041"/>
                <a:ext cx="992700" cy="24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dirty="0">
                    <a:solidFill>
                      <a:srgbClr val="000000"/>
                    </a:solidFill>
                    <a:latin typeface="Roboto"/>
                    <a:ea typeface="Roboto"/>
                    <a:cs typeface="Roboto"/>
                    <a:sym typeface="Roboto"/>
                  </a:rPr>
                  <a:t>Expertise</a:t>
                </a:r>
                <a:endParaRPr b="1" dirty="0">
                  <a:solidFill>
                    <a:srgbClr val="000000"/>
                  </a:solidFill>
                  <a:latin typeface="Roboto"/>
                  <a:ea typeface="Roboto"/>
                  <a:cs typeface="Roboto"/>
                  <a:sym typeface="Roboto"/>
                </a:endParaRPr>
              </a:p>
            </p:txBody>
          </p:sp>
        </p:grpSp>
        <p:grpSp>
          <p:nvGrpSpPr>
            <p:cNvPr id="211" name="Google Shape;1625;p45">
              <a:extLst>
                <a:ext uri="{FF2B5EF4-FFF2-40B4-BE49-F238E27FC236}">
                  <a16:creationId xmlns:a16="http://schemas.microsoft.com/office/drawing/2014/main" id="{16F1F4AE-9AE0-23CD-E0FA-81F589917ECF}"/>
                </a:ext>
              </a:extLst>
            </p:cNvPr>
            <p:cNvGrpSpPr/>
            <p:nvPr/>
          </p:nvGrpSpPr>
          <p:grpSpPr>
            <a:xfrm>
              <a:off x="3016450" y="3167025"/>
              <a:ext cx="1151282" cy="353422"/>
              <a:chOff x="3016450" y="3167025"/>
              <a:chExt cx="1151282" cy="353422"/>
            </a:xfrm>
          </p:grpSpPr>
          <p:sp>
            <p:nvSpPr>
              <p:cNvPr id="212" name="Google Shape;1626;p45">
                <a:extLst>
                  <a:ext uri="{FF2B5EF4-FFF2-40B4-BE49-F238E27FC236}">
                    <a16:creationId xmlns:a16="http://schemas.microsoft.com/office/drawing/2014/main" id="{B6882855-8D1A-0A52-B9F7-D8DD8865C539}"/>
                  </a:ext>
                </a:extLst>
              </p:cNvPr>
              <p:cNvSpPr/>
              <p:nvPr/>
            </p:nvSpPr>
            <p:spPr>
              <a:xfrm>
                <a:off x="3016450" y="3167025"/>
                <a:ext cx="1151282" cy="353422"/>
              </a:xfrm>
              <a:custGeom>
                <a:avLst/>
                <a:gdLst/>
                <a:ahLst/>
                <a:cxnLst/>
                <a:rect l="l" t="t" r="r" b="b"/>
                <a:pathLst>
                  <a:path w="36113" h="11086" extrusionOk="0">
                    <a:moveTo>
                      <a:pt x="32647" y="596"/>
                    </a:moveTo>
                    <a:cubicBezTo>
                      <a:pt x="34231" y="596"/>
                      <a:pt x="35505" y="1870"/>
                      <a:pt x="35517" y="3453"/>
                    </a:cubicBezTo>
                    <a:cubicBezTo>
                      <a:pt x="35505" y="7335"/>
                      <a:pt x="32362" y="10478"/>
                      <a:pt x="28480" y="10490"/>
                    </a:cubicBezTo>
                    <a:lnTo>
                      <a:pt x="3465" y="10490"/>
                    </a:lnTo>
                    <a:cubicBezTo>
                      <a:pt x="1882" y="10478"/>
                      <a:pt x="608" y="9204"/>
                      <a:pt x="596" y="7620"/>
                    </a:cubicBezTo>
                    <a:cubicBezTo>
                      <a:pt x="608" y="3739"/>
                      <a:pt x="3751" y="596"/>
                      <a:pt x="7632" y="596"/>
                    </a:cubicBezTo>
                    <a:close/>
                    <a:moveTo>
                      <a:pt x="7632" y="0"/>
                    </a:moveTo>
                    <a:cubicBezTo>
                      <a:pt x="3418" y="0"/>
                      <a:pt x="12" y="3406"/>
                      <a:pt x="1" y="7620"/>
                    </a:cubicBezTo>
                    <a:cubicBezTo>
                      <a:pt x="12" y="9525"/>
                      <a:pt x="1560" y="11073"/>
                      <a:pt x="3465" y="11085"/>
                    </a:cubicBezTo>
                    <a:lnTo>
                      <a:pt x="28480" y="11085"/>
                    </a:lnTo>
                    <a:cubicBezTo>
                      <a:pt x="32695" y="11073"/>
                      <a:pt x="36100" y="7668"/>
                      <a:pt x="36112" y="3453"/>
                    </a:cubicBezTo>
                    <a:cubicBezTo>
                      <a:pt x="36100" y="1548"/>
                      <a:pt x="34552" y="0"/>
                      <a:pt x="32647"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213" name="Google Shape;1627;p45">
                <a:extLst>
                  <a:ext uri="{FF2B5EF4-FFF2-40B4-BE49-F238E27FC236}">
                    <a16:creationId xmlns:a16="http://schemas.microsoft.com/office/drawing/2014/main" id="{D3F44414-F2B9-F69E-7031-1F6C7D57E72F}"/>
                  </a:ext>
                </a:extLst>
              </p:cNvPr>
              <p:cNvSpPr txBox="1"/>
              <p:nvPr/>
            </p:nvSpPr>
            <p:spPr>
              <a:xfrm>
                <a:off x="3093795" y="3221041"/>
                <a:ext cx="992700" cy="24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dirty="0">
                    <a:solidFill>
                      <a:srgbClr val="000000"/>
                    </a:solidFill>
                    <a:latin typeface="Roboto"/>
                    <a:ea typeface="Roboto"/>
                    <a:cs typeface="Roboto"/>
                    <a:sym typeface="Roboto"/>
                  </a:rPr>
                  <a:t>Area Wise</a:t>
                </a:r>
                <a:endParaRPr b="1" dirty="0">
                  <a:solidFill>
                    <a:srgbClr val="000000"/>
                  </a:solidFill>
                  <a:latin typeface="Roboto"/>
                  <a:ea typeface="Roboto"/>
                  <a:cs typeface="Roboto"/>
                  <a:sym typeface="Roboto"/>
                </a:endParaRPr>
              </a:p>
            </p:txBody>
          </p:sp>
        </p:grpSp>
      </p:grpSp>
      <p:grpSp>
        <p:nvGrpSpPr>
          <p:cNvPr id="157" name="Google Shape;1628;p45">
            <a:extLst>
              <a:ext uri="{FF2B5EF4-FFF2-40B4-BE49-F238E27FC236}">
                <a16:creationId xmlns:a16="http://schemas.microsoft.com/office/drawing/2014/main" id="{B12A500F-3422-6730-9175-8B1EBB4AC9B1}"/>
              </a:ext>
            </a:extLst>
          </p:cNvPr>
          <p:cNvGrpSpPr/>
          <p:nvPr/>
        </p:nvGrpSpPr>
        <p:grpSpPr>
          <a:xfrm>
            <a:off x="6935837" y="3094082"/>
            <a:ext cx="2970351" cy="2698523"/>
            <a:chOff x="5514025" y="2151679"/>
            <a:chExt cx="2105515" cy="2446727"/>
          </a:xfrm>
        </p:grpSpPr>
        <p:grpSp>
          <p:nvGrpSpPr>
            <p:cNvPr id="191" name="Google Shape;1629;p45">
              <a:extLst>
                <a:ext uri="{FF2B5EF4-FFF2-40B4-BE49-F238E27FC236}">
                  <a16:creationId xmlns:a16="http://schemas.microsoft.com/office/drawing/2014/main" id="{F15F267F-FD8B-B366-D437-AD4A09B43299}"/>
                </a:ext>
              </a:extLst>
            </p:cNvPr>
            <p:cNvGrpSpPr/>
            <p:nvPr/>
          </p:nvGrpSpPr>
          <p:grpSpPr>
            <a:xfrm>
              <a:off x="6270123" y="2861838"/>
              <a:ext cx="225137" cy="1564639"/>
              <a:chOff x="6270123" y="2861838"/>
              <a:chExt cx="225137" cy="1564639"/>
            </a:xfrm>
          </p:grpSpPr>
          <p:sp>
            <p:nvSpPr>
              <p:cNvPr id="204" name="Google Shape;1630;p45">
                <a:extLst>
                  <a:ext uri="{FF2B5EF4-FFF2-40B4-BE49-F238E27FC236}">
                    <a16:creationId xmlns:a16="http://schemas.microsoft.com/office/drawing/2014/main" id="{C19B871C-AA2C-67AB-1715-C522E328057E}"/>
                  </a:ext>
                </a:extLst>
              </p:cNvPr>
              <p:cNvSpPr/>
              <p:nvPr/>
            </p:nvSpPr>
            <p:spPr>
              <a:xfrm>
                <a:off x="6270123" y="2861838"/>
                <a:ext cx="225137" cy="682519"/>
              </a:xfrm>
              <a:custGeom>
                <a:avLst/>
                <a:gdLst/>
                <a:ahLst/>
                <a:cxnLst/>
                <a:rect l="l" t="t" r="r" b="b"/>
                <a:pathLst>
                  <a:path w="7062" h="21409" extrusionOk="0">
                    <a:moveTo>
                      <a:pt x="1" y="1"/>
                    </a:moveTo>
                    <a:lnTo>
                      <a:pt x="1" y="14348"/>
                    </a:lnTo>
                    <a:cubicBezTo>
                      <a:pt x="13" y="18241"/>
                      <a:pt x="3168" y="21396"/>
                      <a:pt x="7061" y="21408"/>
                    </a:cubicBezTo>
                    <a:lnTo>
                      <a:pt x="7061" y="21111"/>
                    </a:lnTo>
                    <a:cubicBezTo>
                      <a:pt x="3335" y="21111"/>
                      <a:pt x="310" y="18074"/>
                      <a:pt x="299" y="14348"/>
                    </a:cubicBezTo>
                    <a:lnTo>
                      <a:pt x="299" y="1"/>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205" name="Google Shape;1631;p45">
                <a:extLst>
                  <a:ext uri="{FF2B5EF4-FFF2-40B4-BE49-F238E27FC236}">
                    <a16:creationId xmlns:a16="http://schemas.microsoft.com/office/drawing/2014/main" id="{9385CBA8-9F6F-1741-5B8C-C81CB2324563}"/>
                  </a:ext>
                </a:extLst>
              </p:cNvPr>
              <p:cNvSpPr/>
              <p:nvPr/>
            </p:nvSpPr>
            <p:spPr>
              <a:xfrm>
                <a:off x="6270123" y="3254695"/>
                <a:ext cx="225137" cy="732220"/>
              </a:xfrm>
              <a:custGeom>
                <a:avLst/>
                <a:gdLst/>
                <a:ahLst/>
                <a:cxnLst/>
                <a:rect l="l" t="t" r="r" b="b"/>
                <a:pathLst>
                  <a:path w="7062" h="22968" extrusionOk="0">
                    <a:moveTo>
                      <a:pt x="1" y="1"/>
                    </a:moveTo>
                    <a:lnTo>
                      <a:pt x="1" y="15907"/>
                    </a:lnTo>
                    <a:cubicBezTo>
                      <a:pt x="13" y="19801"/>
                      <a:pt x="3168" y="22956"/>
                      <a:pt x="7061" y="22968"/>
                    </a:cubicBezTo>
                    <a:lnTo>
                      <a:pt x="7061" y="22670"/>
                    </a:lnTo>
                    <a:cubicBezTo>
                      <a:pt x="3335" y="22658"/>
                      <a:pt x="310" y="19634"/>
                      <a:pt x="299" y="15907"/>
                    </a:cubicBezTo>
                    <a:lnTo>
                      <a:pt x="299" y="1"/>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206" name="Google Shape;1632;p45">
                <a:extLst>
                  <a:ext uri="{FF2B5EF4-FFF2-40B4-BE49-F238E27FC236}">
                    <a16:creationId xmlns:a16="http://schemas.microsoft.com/office/drawing/2014/main" id="{E671DB06-2975-1A46-BB39-CD9977CC52B6}"/>
                  </a:ext>
                </a:extLst>
              </p:cNvPr>
              <p:cNvSpPr/>
              <p:nvPr/>
            </p:nvSpPr>
            <p:spPr>
              <a:xfrm>
                <a:off x="6270123" y="3744723"/>
                <a:ext cx="225137" cy="681754"/>
              </a:xfrm>
              <a:custGeom>
                <a:avLst/>
                <a:gdLst/>
                <a:ahLst/>
                <a:cxnLst/>
                <a:rect l="l" t="t" r="r" b="b"/>
                <a:pathLst>
                  <a:path w="7062" h="21385" extrusionOk="0">
                    <a:moveTo>
                      <a:pt x="1" y="1"/>
                    </a:moveTo>
                    <a:lnTo>
                      <a:pt x="1" y="14324"/>
                    </a:lnTo>
                    <a:cubicBezTo>
                      <a:pt x="13" y="18229"/>
                      <a:pt x="3168" y="21384"/>
                      <a:pt x="7061" y="21384"/>
                    </a:cubicBezTo>
                    <a:lnTo>
                      <a:pt x="7061" y="21087"/>
                    </a:lnTo>
                    <a:cubicBezTo>
                      <a:pt x="3335" y="21087"/>
                      <a:pt x="310" y="18062"/>
                      <a:pt x="299" y="14324"/>
                    </a:cubicBezTo>
                    <a:lnTo>
                      <a:pt x="299" y="1"/>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grpSp>
        <p:grpSp>
          <p:nvGrpSpPr>
            <p:cNvPr id="192" name="Google Shape;1633;p45">
              <a:extLst>
                <a:ext uri="{FF2B5EF4-FFF2-40B4-BE49-F238E27FC236}">
                  <a16:creationId xmlns:a16="http://schemas.microsoft.com/office/drawing/2014/main" id="{477E82FF-9568-04C2-2928-64BDF69EAFA7}"/>
                </a:ext>
              </a:extLst>
            </p:cNvPr>
            <p:cNvGrpSpPr/>
            <p:nvPr/>
          </p:nvGrpSpPr>
          <p:grpSpPr>
            <a:xfrm>
              <a:off x="5514025" y="2151679"/>
              <a:ext cx="1521728" cy="719691"/>
              <a:chOff x="5514025" y="2151679"/>
              <a:chExt cx="1521728" cy="719691"/>
            </a:xfrm>
          </p:grpSpPr>
          <p:sp>
            <p:nvSpPr>
              <p:cNvPr id="202" name="Google Shape;1634;p45">
                <a:extLst>
                  <a:ext uri="{FF2B5EF4-FFF2-40B4-BE49-F238E27FC236}">
                    <a16:creationId xmlns:a16="http://schemas.microsoft.com/office/drawing/2014/main" id="{5CFBE489-FBBD-DE30-D089-DD1D9FA2E73C}"/>
                  </a:ext>
                </a:extLst>
              </p:cNvPr>
              <p:cNvSpPr/>
              <p:nvPr/>
            </p:nvSpPr>
            <p:spPr>
              <a:xfrm>
                <a:off x="5514025" y="2151679"/>
                <a:ext cx="1521728" cy="719691"/>
              </a:xfrm>
              <a:custGeom>
                <a:avLst/>
                <a:gdLst/>
                <a:ahLst/>
                <a:cxnLst/>
                <a:rect l="l" t="t" r="r" b="b"/>
                <a:pathLst>
                  <a:path w="47733" h="22575" extrusionOk="0">
                    <a:moveTo>
                      <a:pt x="44280" y="596"/>
                    </a:moveTo>
                    <a:cubicBezTo>
                      <a:pt x="45864" y="596"/>
                      <a:pt x="47137" y="1881"/>
                      <a:pt x="47137" y="3465"/>
                    </a:cubicBezTo>
                    <a:lnTo>
                      <a:pt x="47137" y="14943"/>
                    </a:lnTo>
                    <a:cubicBezTo>
                      <a:pt x="47137" y="18824"/>
                      <a:pt x="43994" y="21967"/>
                      <a:pt x="40113" y="21979"/>
                    </a:cubicBezTo>
                    <a:lnTo>
                      <a:pt x="3465" y="21979"/>
                    </a:lnTo>
                    <a:cubicBezTo>
                      <a:pt x="1882" y="21979"/>
                      <a:pt x="608" y="20693"/>
                      <a:pt x="596" y="19110"/>
                    </a:cubicBezTo>
                    <a:lnTo>
                      <a:pt x="596" y="7632"/>
                    </a:lnTo>
                    <a:cubicBezTo>
                      <a:pt x="608" y="3751"/>
                      <a:pt x="3751" y="607"/>
                      <a:pt x="7633" y="596"/>
                    </a:cubicBezTo>
                    <a:close/>
                    <a:moveTo>
                      <a:pt x="7633" y="0"/>
                    </a:moveTo>
                    <a:cubicBezTo>
                      <a:pt x="3418" y="12"/>
                      <a:pt x="13" y="3417"/>
                      <a:pt x="1" y="7632"/>
                    </a:cubicBezTo>
                    <a:lnTo>
                      <a:pt x="1" y="19110"/>
                    </a:lnTo>
                    <a:cubicBezTo>
                      <a:pt x="13" y="21027"/>
                      <a:pt x="1560" y="22574"/>
                      <a:pt x="3465" y="22574"/>
                    </a:cubicBezTo>
                    <a:lnTo>
                      <a:pt x="40113" y="22574"/>
                    </a:lnTo>
                    <a:cubicBezTo>
                      <a:pt x="44316" y="22563"/>
                      <a:pt x="47733" y="19157"/>
                      <a:pt x="47733" y="14943"/>
                    </a:cubicBezTo>
                    <a:lnTo>
                      <a:pt x="47733" y="3465"/>
                    </a:lnTo>
                    <a:cubicBezTo>
                      <a:pt x="47733" y="1548"/>
                      <a:pt x="46185" y="0"/>
                      <a:pt x="44280"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203" name="Google Shape;1635;p45">
                <a:extLst>
                  <a:ext uri="{FF2B5EF4-FFF2-40B4-BE49-F238E27FC236}">
                    <a16:creationId xmlns:a16="http://schemas.microsoft.com/office/drawing/2014/main" id="{1D07D4AE-4BFF-BE61-74F3-1AA33C5CF8CE}"/>
                  </a:ext>
                </a:extLst>
              </p:cNvPr>
              <p:cNvSpPr txBox="1"/>
              <p:nvPr/>
            </p:nvSpPr>
            <p:spPr>
              <a:xfrm>
                <a:off x="5591513" y="2288428"/>
                <a:ext cx="1352700" cy="45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b="1" dirty="0">
                    <a:solidFill>
                      <a:srgbClr val="000000"/>
                    </a:solidFill>
                    <a:latin typeface="Roboto"/>
                    <a:ea typeface="Roboto"/>
                    <a:cs typeface="Roboto"/>
                    <a:sym typeface="Roboto"/>
                  </a:rPr>
                  <a:t>Searching</a:t>
                </a:r>
                <a:endParaRPr sz="1800" b="1" dirty="0">
                  <a:solidFill>
                    <a:srgbClr val="000000"/>
                  </a:solidFill>
                  <a:latin typeface="Roboto"/>
                  <a:ea typeface="Roboto"/>
                  <a:cs typeface="Roboto"/>
                  <a:sym typeface="Roboto"/>
                </a:endParaRPr>
              </a:p>
            </p:txBody>
          </p:sp>
        </p:grpSp>
        <p:grpSp>
          <p:nvGrpSpPr>
            <p:cNvPr id="193" name="Google Shape;1636;p45">
              <a:extLst>
                <a:ext uri="{FF2B5EF4-FFF2-40B4-BE49-F238E27FC236}">
                  <a16:creationId xmlns:a16="http://schemas.microsoft.com/office/drawing/2014/main" id="{641ED1F1-C046-2203-7718-73A81F3FEC08}"/>
                </a:ext>
              </a:extLst>
            </p:cNvPr>
            <p:cNvGrpSpPr/>
            <p:nvPr/>
          </p:nvGrpSpPr>
          <p:grpSpPr>
            <a:xfrm>
              <a:off x="6468640" y="3803956"/>
              <a:ext cx="1150900" cy="353390"/>
              <a:chOff x="6468640" y="3803956"/>
              <a:chExt cx="1150900" cy="353390"/>
            </a:xfrm>
          </p:grpSpPr>
          <p:sp>
            <p:nvSpPr>
              <p:cNvPr id="200" name="Google Shape;1637;p45">
                <a:extLst>
                  <a:ext uri="{FF2B5EF4-FFF2-40B4-BE49-F238E27FC236}">
                    <a16:creationId xmlns:a16="http://schemas.microsoft.com/office/drawing/2014/main" id="{DD7161CA-A576-90B9-72B5-42D74ABB4784}"/>
                  </a:ext>
                </a:extLst>
              </p:cNvPr>
              <p:cNvSpPr/>
              <p:nvPr/>
            </p:nvSpPr>
            <p:spPr>
              <a:xfrm>
                <a:off x="6468640" y="3803956"/>
                <a:ext cx="1150900" cy="353390"/>
              </a:xfrm>
              <a:custGeom>
                <a:avLst/>
                <a:gdLst/>
                <a:ahLst/>
                <a:cxnLst/>
                <a:rect l="l" t="t" r="r" b="b"/>
                <a:pathLst>
                  <a:path w="36101" h="11085" extrusionOk="0">
                    <a:moveTo>
                      <a:pt x="28481" y="595"/>
                    </a:moveTo>
                    <a:cubicBezTo>
                      <a:pt x="32362" y="595"/>
                      <a:pt x="35505" y="3751"/>
                      <a:pt x="35517" y="7632"/>
                    </a:cubicBezTo>
                    <a:cubicBezTo>
                      <a:pt x="35505" y="9204"/>
                      <a:pt x="34231" y="10489"/>
                      <a:pt x="32648" y="10489"/>
                    </a:cubicBezTo>
                    <a:lnTo>
                      <a:pt x="7633" y="10489"/>
                    </a:lnTo>
                    <a:cubicBezTo>
                      <a:pt x="3751" y="10489"/>
                      <a:pt x="608" y="7334"/>
                      <a:pt x="596" y="3465"/>
                    </a:cubicBezTo>
                    <a:cubicBezTo>
                      <a:pt x="596" y="1881"/>
                      <a:pt x="1882" y="595"/>
                      <a:pt x="3466" y="595"/>
                    </a:cubicBezTo>
                    <a:close/>
                    <a:moveTo>
                      <a:pt x="3466" y="0"/>
                    </a:moveTo>
                    <a:cubicBezTo>
                      <a:pt x="1549" y="0"/>
                      <a:pt x="1" y="1548"/>
                      <a:pt x="1" y="3465"/>
                    </a:cubicBezTo>
                    <a:cubicBezTo>
                      <a:pt x="13" y="7668"/>
                      <a:pt x="3418" y="11085"/>
                      <a:pt x="7633" y="11085"/>
                    </a:cubicBezTo>
                    <a:lnTo>
                      <a:pt x="32648" y="11085"/>
                    </a:lnTo>
                    <a:cubicBezTo>
                      <a:pt x="34553" y="11085"/>
                      <a:pt x="36101" y="9537"/>
                      <a:pt x="36101" y="7632"/>
                    </a:cubicBezTo>
                    <a:cubicBezTo>
                      <a:pt x="36101" y="3417"/>
                      <a:pt x="32695" y="0"/>
                      <a:pt x="28481"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201" name="Google Shape;1638;p45">
                <a:extLst>
                  <a:ext uri="{FF2B5EF4-FFF2-40B4-BE49-F238E27FC236}">
                    <a16:creationId xmlns:a16="http://schemas.microsoft.com/office/drawing/2014/main" id="{3B93525F-0FF5-E0E9-B6A2-FAE70BCB33D6}"/>
                  </a:ext>
                </a:extLst>
              </p:cNvPr>
              <p:cNvSpPr txBox="1"/>
              <p:nvPr/>
            </p:nvSpPr>
            <p:spPr>
              <a:xfrm>
                <a:off x="6545124" y="3857941"/>
                <a:ext cx="992700" cy="24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dirty="0">
                    <a:solidFill>
                      <a:srgbClr val="000000"/>
                    </a:solidFill>
                    <a:latin typeface="Roboto"/>
                    <a:ea typeface="Roboto"/>
                    <a:cs typeface="Roboto"/>
                    <a:sym typeface="Roboto"/>
                  </a:rPr>
                  <a:t>Groups</a:t>
                </a:r>
                <a:endParaRPr b="1" dirty="0">
                  <a:solidFill>
                    <a:srgbClr val="000000"/>
                  </a:solidFill>
                  <a:latin typeface="Roboto"/>
                  <a:ea typeface="Roboto"/>
                  <a:cs typeface="Roboto"/>
                  <a:sym typeface="Roboto"/>
                </a:endParaRPr>
              </a:p>
            </p:txBody>
          </p:sp>
        </p:grpSp>
        <p:grpSp>
          <p:nvGrpSpPr>
            <p:cNvPr id="194" name="Google Shape;1639;p45">
              <a:extLst>
                <a:ext uri="{FF2B5EF4-FFF2-40B4-BE49-F238E27FC236}">
                  <a16:creationId xmlns:a16="http://schemas.microsoft.com/office/drawing/2014/main" id="{E1BE4385-6370-1B7A-71E5-ECB77E02391F}"/>
                </a:ext>
              </a:extLst>
            </p:cNvPr>
            <p:cNvGrpSpPr/>
            <p:nvPr/>
          </p:nvGrpSpPr>
          <p:grpSpPr>
            <a:xfrm>
              <a:off x="6468640" y="4245016"/>
              <a:ext cx="1150900" cy="353390"/>
              <a:chOff x="6468640" y="4245016"/>
              <a:chExt cx="1150900" cy="353390"/>
            </a:xfrm>
          </p:grpSpPr>
          <p:sp>
            <p:nvSpPr>
              <p:cNvPr id="198" name="Google Shape;1640;p45">
                <a:extLst>
                  <a:ext uri="{FF2B5EF4-FFF2-40B4-BE49-F238E27FC236}">
                    <a16:creationId xmlns:a16="http://schemas.microsoft.com/office/drawing/2014/main" id="{B47E0F1F-760E-3B96-7533-0E90B85E8EC1}"/>
                  </a:ext>
                </a:extLst>
              </p:cNvPr>
              <p:cNvSpPr/>
              <p:nvPr/>
            </p:nvSpPr>
            <p:spPr>
              <a:xfrm>
                <a:off x="6468640" y="4245016"/>
                <a:ext cx="1150900" cy="353390"/>
              </a:xfrm>
              <a:custGeom>
                <a:avLst/>
                <a:gdLst/>
                <a:ahLst/>
                <a:cxnLst/>
                <a:rect l="l" t="t" r="r" b="b"/>
                <a:pathLst>
                  <a:path w="36101" h="11085" extrusionOk="0">
                    <a:moveTo>
                      <a:pt x="28481" y="595"/>
                    </a:moveTo>
                    <a:cubicBezTo>
                      <a:pt x="32362" y="595"/>
                      <a:pt x="35505" y="3751"/>
                      <a:pt x="35517" y="7632"/>
                    </a:cubicBezTo>
                    <a:cubicBezTo>
                      <a:pt x="35505" y="9204"/>
                      <a:pt x="34231" y="10489"/>
                      <a:pt x="32648" y="10489"/>
                    </a:cubicBezTo>
                    <a:lnTo>
                      <a:pt x="7633" y="10489"/>
                    </a:lnTo>
                    <a:cubicBezTo>
                      <a:pt x="3751" y="10489"/>
                      <a:pt x="608" y="7346"/>
                      <a:pt x="596" y="3465"/>
                    </a:cubicBezTo>
                    <a:cubicBezTo>
                      <a:pt x="596" y="1881"/>
                      <a:pt x="1882" y="595"/>
                      <a:pt x="3466" y="595"/>
                    </a:cubicBezTo>
                    <a:close/>
                    <a:moveTo>
                      <a:pt x="3466" y="0"/>
                    </a:moveTo>
                    <a:cubicBezTo>
                      <a:pt x="1549" y="0"/>
                      <a:pt x="1" y="1548"/>
                      <a:pt x="1" y="3465"/>
                    </a:cubicBezTo>
                    <a:cubicBezTo>
                      <a:pt x="13" y="7668"/>
                      <a:pt x="3418" y="11085"/>
                      <a:pt x="7633" y="11085"/>
                    </a:cubicBezTo>
                    <a:lnTo>
                      <a:pt x="32648" y="11085"/>
                    </a:lnTo>
                    <a:cubicBezTo>
                      <a:pt x="34553" y="11085"/>
                      <a:pt x="36101" y="9537"/>
                      <a:pt x="36101" y="7632"/>
                    </a:cubicBezTo>
                    <a:cubicBezTo>
                      <a:pt x="36101" y="3417"/>
                      <a:pt x="32695" y="0"/>
                      <a:pt x="28481"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199" name="Google Shape;1641;p45">
                <a:extLst>
                  <a:ext uri="{FF2B5EF4-FFF2-40B4-BE49-F238E27FC236}">
                    <a16:creationId xmlns:a16="http://schemas.microsoft.com/office/drawing/2014/main" id="{0061FD92-62F4-CEAA-B4B6-752736DCE9AC}"/>
                  </a:ext>
                </a:extLst>
              </p:cNvPr>
              <p:cNvSpPr txBox="1"/>
              <p:nvPr/>
            </p:nvSpPr>
            <p:spPr>
              <a:xfrm>
                <a:off x="6545124" y="4295516"/>
                <a:ext cx="992700" cy="24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dirty="0">
                    <a:solidFill>
                      <a:srgbClr val="000000"/>
                    </a:solidFill>
                    <a:latin typeface="Roboto"/>
                    <a:ea typeface="Roboto"/>
                    <a:cs typeface="Roboto"/>
                    <a:sym typeface="Roboto"/>
                  </a:rPr>
                  <a:t>Teams</a:t>
                </a:r>
                <a:endParaRPr b="1" dirty="0">
                  <a:solidFill>
                    <a:srgbClr val="000000"/>
                  </a:solidFill>
                  <a:latin typeface="Roboto"/>
                  <a:ea typeface="Roboto"/>
                  <a:cs typeface="Roboto"/>
                  <a:sym typeface="Roboto"/>
                </a:endParaRPr>
              </a:p>
            </p:txBody>
          </p:sp>
        </p:grpSp>
        <p:grpSp>
          <p:nvGrpSpPr>
            <p:cNvPr id="195" name="Google Shape;1642;p45">
              <a:extLst>
                <a:ext uri="{FF2B5EF4-FFF2-40B4-BE49-F238E27FC236}">
                  <a16:creationId xmlns:a16="http://schemas.microsoft.com/office/drawing/2014/main" id="{812126E2-942E-8EB3-0E26-5C30C3279BE5}"/>
                </a:ext>
              </a:extLst>
            </p:cNvPr>
            <p:cNvGrpSpPr/>
            <p:nvPr/>
          </p:nvGrpSpPr>
          <p:grpSpPr>
            <a:xfrm>
              <a:off x="6468640" y="3362896"/>
              <a:ext cx="1150900" cy="353390"/>
              <a:chOff x="6468640" y="3362896"/>
              <a:chExt cx="1150900" cy="353390"/>
            </a:xfrm>
          </p:grpSpPr>
          <p:sp>
            <p:nvSpPr>
              <p:cNvPr id="196" name="Google Shape;1643;p45">
                <a:extLst>
                  <a:ext uri="{FF2B5EF4-FFF2-40B4-BE49-F238E27FC236}">
                    <a16:creationId xmlns:a16="http://schemas.microsoft.com/office/drawing/2014/main" id="{46589E93-AFDE-F1C2-18EC-FBD75AD679B6}"/>
                  </a:ext>
                </a:extLst>
              </p:cNvPr>
              <p:cNvSpPr/>
              <p:nvPr/>
            </p:nvSpPr>
            <p:spPr>
              <a:xfrm>
                <a:off x="6468640" y="3362896"/>
                <a:ext cx="1150900" cy="353390"/>
              </a:xfrm>
              <a:custGeom>
                <a:avLst/>
                <a:gdLst/>
                <a:ahLst/>
                <a:cxnLst/>
                <a:rect l="l" t="t" r="r" b="b"/>
                <a:pathLst>
                  <a:path w="36101" h="11085" extrusionOk="0">
                    <a:moveTo>
                      <a:pt x="28481" y="595"/>
                    </a:moveTo>
                    <a:cubicBezTo>
                      <a:pt x="32362" y="595"/>
                      <a:pt x="35505" y="3739"/>
                      <a:pt x="35517" y="7620"/>
                    </a:cubicBezTo>
                    <a:cubicBezTo>
                      <a:pt x="35505" y="9204"/>
                      <a:pt x="34231" y="10489"/>
                      <a:pt x="32648" y="10489"/>
                    </a:cubicBezTo>
                    <a:lnTo>
                      <a:pt x="7633" y="10489"/>
                    </a:lnTo>
                    <a:cubicBezTo>
                      <a:pt x="3751" y="10489"/>
                      <a:pt x="608" y="7334"/>
                      <a:pt x="596" y="3453"/>
                    </a:cubicBezTo>
                    <a:cubicBezTo>
                      <a:pt x="596" y="1881"/>
                      <a:pt x="1882" y="595"/>
                      <a:pt x="3466" y="595"/>
                    </a:cubicBezTo>
                    <a:close/>
                    <a:moveTo>
                      <a:pt x="3466" y="0"/>
                    </a:moveTo>
                    <a:cubicBezTo>
                      <a:pt x="1549" y="0"/>
                      <a:pt x="1" y="1548"/>
                      <a:pt x="1" y="3453"/>
                    </a:cubicBezTo>
                    <a:cubicBezTo>
                      <a:pt x="13" y="7668"/>
                      <a:pt x="3418" y="11085"/>
                      <a:pt x="7633" y="11085"/>
                    </a:cubicBezTo>
                    <a:lnTo>
                      <a:pt x="32648" y="11085"/>
                    </a:lnTo>
                    <a:cubicBezTo>
                      <a:pt x="34553" y="11085"/>
                      <a:pt x="36101" y="9537"/>
                      <a:pt x="36101" y="7620"/>
                    </a:cubicBezTo>
                    <a:cubicBezTo>
                      <a:pt x="36101" y="3417"/>
                      <a:pt x="32695" y="0"/>
                      <a:pt x="28481"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197" name="Google Shape;1644;p45">
                <a:extLst>
                  <a:ext uri="{FF2B5EF4-FFF2-40B4-BE49-F238E27FC236}">
                    <a16:creationId xmlns:a16="http://schemas.microsoft.com/office/drawing/2014/main" id="{03C3B3D0-3526-935C-01D4-38EEEAD37FDE}"/>
                  </a:ext>
                </a:extLst>
              </p:cNvPr>
              <p:cNvSpPr txBox="1"/>
              <p:nvPr/>
            </p:nvSpPr>
            <p:spPr>
              <a:xfrm>
                <a:off x="6545124" y="3426366"/>
                <a:ext cx="992700" cy="24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dirty="0">
                    <a:solidFill>
                      <a:srgbClr val="000000"/>
                    </a:solidFill>
                    <a:latin typeface="Roboto"/>
                    <a:ea typeface="Roboto"/>
                    <a:cs typeface="Roboto"/>
                    <a:sym typeface="Roboto"/>
                  </a:rPr>
                  <a:t>Collaborations</a:t>
                </a:r>
                <a:endParaRPr b="1" dirty="0">
                  <a:solidFill>
                    <a:srgbClr val="000000"/>
                  </a:solidFill>
                  <a:latin typeface="Roboto"/>
                  <a:ea typeface="Roboto"/>
                  <a:cs typeface="Roboto"/>
                  <a:sym typeface="Roboto"/>
                </a:endParaRPr>
              </a:p>
            </p:txBody>
          </p:sp>
        </p:grpSp>
      </p:grpSp>
      <p:grpSp>
        <p:nvGrpSpPr>
          <p:cNvPr id="158" name="Google Shape;1645;p45">
            <a:extLst>
              <a:ext uri="{FF2B5EF4-FFF2-40B4-BE49-F238E27FC236}">
                <a16:creationId xmlns:a16="http://schemas.microsoft.com/office/drawing/2014/main" id="{EF6A6225-BF27-8C89-1863-319D3FC99865}"/>
              </a:ext>
            </a:extLst>
          </p:cNvPr>
          <p:cNvGrpSpPr/>
          <p:nvPr/>
        </p:nvGrpSpPr>
        <p:grpSpPr>
          <a:xfrm>
            <a:off x="8983939" y="1713520"/>
            <a:ext cx="1750664" cy="1543302"/>
            <a:chOff x="7016752" y="1385316"/>
            <a:chExt cx="1521728" cy="1467819"/>
          </a:xfrm>
        </p:grpSpPr>
        <p:grpSp>
          <p:nvGrpSpPr>
            <p:cNvPr id="184" name="Google Shape;1646;p45">
              <a:extLst>
                <a:ext uri="{FF2B5EF4-FFF2-40B4-BE49-F238E27FC236}">
                  <a16:creationId xmlns:a16="http://schemas.microsoft.com/office/drawing/2014/main" id="{378800F8-D2E6-12FB-649D-C744859F9902}"/>
                </a:ext>
              </a:extLst>
            </p:cNvPr>
            <p:cNvGrpSpPr/>
            <p:nvPr/>
          </p:nvGrpSpPr>
          <p:grpSpPr>
            <a:xfrm>
              <a:off x="7016752" y="1385316"/>
              <a:ext cx="1521728" cy="719691"/>
              <a:chOff x="7016752" y="1385316"/>
              <a:chExt cx="1521728" cy="719691"/>
            </a:xfrm>
          </p:grpSpPr>
          <p:sp>
            <p:nvSpPr>
              <p:cNvPr id="189" name="Google Shape;1647;p45">
                <a:extLst>
                  <a:ext uri="{FF2B5EF4-FFF2-40B4-BE49-F238E27FC236}">
                    <a16:creationId xmlns:a16="http://schemas.microsoft.com/office/drawing/2014/main" id="{2061A899-3512-3B52-B900-2E1DF4A2B0B7}"/>
                  </a:ext>
                </a:extLst>
              </p:cNvPr>
              <p:cNvSpPr/>
              <p:nvPr/>
            </p:nvSpPr>
            <p:spPr>
              <a:xfrm>
                <a:off x="7016752" y="1385316"/>
                <a:ext cx="1521728" cy="719691"/>
              </a:xfrm>
              <a:custGeom>
                <a:avLst/>
                <a:gdLst/>
                <a:ahLst/>
                <a:cxnLst/>
                <a:rect l="l" t="t" r="r" b="b"/>
                <a:pathLst>
                  <a:path w="47733" h="22575" extrusionOk="0">
                    <a:moveTo>
                      <a:pt x="44280" y="596"/>
                    </a:moveTo>
                    <a:cubicBezTo>
                      <a:pt x="45863" y="596"/>
                      <a:pt x="47137" y="1882"/>
                      <a:pt x="47137" y="3465"/>
                    </a:cubicBezTo>
                    <a:lnTo>
                      <a:pt x="47137" y="14943"/>
                    </a:lnTo>
                    <a:cubicBezTo>
                      <a:pt x="47137" y="18824"/>
                      <a:pt x="43994" y="21968"/>
                      <a:pt x="40113" y="21979"/>
                    </a:cubicBezTo>
                    <a:lnTo>
                      <a:pt x="3465" y="21979"/>
                    </a:lnTo>
                    <a:cubicBezTo>
                      <a:pt x="1882" y="21968"/>
                      <a:pt x="608" y="20694"/>
                      <a:pt x="596" y="19110"/>
                    </a:cubicBezTo>
                    <a:lnTo>
                      <a:pt x="596" y="7632"/>
                    </a:lnTo>
                    <a:cubicBezTo>
                      <a:pt x="608" y="3751"/>
                      <a:pt x="3751" y="596"/>
                      <a:pt x="7632" y="596"/>
                    </a:cubicBezTo>
                    <a:close/>
                    <a:moveTo>
                      <a:pt x="7632" y="1"/>
                    </a:moveTo>
                    <a:cubicBezTo>
                      <a:pt x="3418" y="13"/>
                      <a:pt x="12" y="3418"/>
                      <a:pt x="0" y="7632"/>
                    </a:cubicBezTo>
                    <a:lnTo>
                      <a:pt x="0" y="19110"/>
                    </a:lnTo>
                    <a:cubicBezTo>
                      <a:pt x="12" y="21015"/>
                      <a:pt x="1560" y="22563"/>
                      <a:pt x="3465" y="22575"/>
                    </a:cubicBezTo>
                    <a:lnTo>
                      <a:pt x="40113" y="22575"/>
                    </a:lnTo>
                    <a:cubicBezTo>
                      <a:pt x="44316" y="22563"/>
                      <a:pt x="47733" y="19158"/>
                      <a:pt x="47733" y="14943"/>
                    </a:cubicBezTo>
                    <a:lnTo>
                      <a:pt x="47733" y="3465"/>
                    </a:lnTo>
                    <a:cubicBezTo>
                      <a:pt x="47733" y="1548"/>
                      <a:pt x="46185" y="1"/>
                      <a:pt x="44280" y="1"/>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190" name="Google Shape;1648;p45">
                <a:extLst>
                  <a:ext uri="{FF2B5EF4-FFF2-40B4-BE49-F238E27FC236}">
                    <a16:creationId xmlns:a16="http://schemas.microsoft.com/office/drawing/2014/main" id="{5B30267B-24DC-340D-1DA3-C6DDAC6028C1}"/>
                  </a:ext>
                </a:extLst>
              </p:cNvPr>
              <p:cNvSpPr txBox="1"/>
              <p:nvPr/>
            </p:nvSpPr>
            <p:spPr>
              <a:xfrm>
                <a:off x="7101250" y="1533378"/>
                <a:ext cx="1352700" cy="45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b="1" dirty="0">
                    <a:solidFill>
                      <a:srgbClr val="000000"/>
                    </a:solidFill>
                    <a:latin typeface="Roboto"/>
                    <a:ea typeface="Roboto"/>
                    <a:cs typeface="Roboto"/>
                    <a:sym typeface="Roboto"/>
                  </a:rPr>
                  <a:t>Ideas</a:t>
                </a:r>
                <a:endParaRPr sz="1800" b="1" dirty="0">
                  <a:solidFill>
                    <a:srgbClr val="000000"/>
                  </a:solidFill>
                  <a:latin typeface="Roboto"/>
                  <a:ea typeface="Roboto"/>
                  <a:cs typeface="Roboto"/>
                  <a:sym typeface="Roboto"/>
                </a:endParaRPr>
              </a:p>
            </p:txBody>
          </p:sp>
        </p:grpSp>
        <p:grpSp>
          <p:nvGrpSpPr>
            <p:cNvPr id="185" name="Google Shape;1649;p45">
              <a:extLst>
                <a:ext uri="{FF2B5EF4-FFF2-40B4-BE49-F238E27FC236}">
                  <a16:creationId xmlns:a16="http://schemas.microsoft.com/office/drawing/2014/main" id="{600775BB-6031-B4F1-9A81-1B54DAB8DD8C}"/>
                </a:ext>
              </a:extLst>
            </p:cNvPr>
            <p:cNvGrpSpPr/>
            <p:nvPr/>
          </p:nvGrpSpPr>
          <p:grpSpPr>
            <a:xfrm>
              <a:off x="7202358" y="2499745"/>
              <a:ext cx="1150900" cy="353390"/>
              <a:chOff x="7202358" y="2499745"/>
              <a:chExt cx="1150900" cy="353390"/>
            </a:xfrm>
          </p:grpSpPr>
          <p:sp>
            <p:nvSpPr>
              <p:cNvPr id="187" name="Google Shape;1650;p45">
                <a:extLst>
                  <a:ext uri="{FF2B5EF4-FFF2-40B4-BE49-F238E27FC236}">
                    <a16:creationId xmlns:a16="http://schemas.microsoft.com/office/drawing/2014/main" id="{B8317002-6B65-3BA6-5CE9-8EA4629DAFFC}"/>
                  </a:ext>
                </a:extLst>
              </p:cNvPr>
              <p:cNvSpPr/>
              <p:nvPr/>
            </p:nvSpPr>
            <p:spPr>
              <a:xfrm>
                <a:off x="7202358" y="2499745"/>
                <a:ext cx="1150900" cy="353390"/>
              </a:xfrm>
              <a:custGeom>
                <a:avLst/>
                <a:gdLst/>
                <a:ahLst/>
                <a:cxnLst/>
                <a:rect l="l" t="t" r="r" b="b"/>
                <a:pathLst>
                  <a:path w="36101" h="11085" extrusionOk="0">
                    <a:moveTo>
                      <a:pt x="32636" y="596"/>
                    </a:moveTo>
                    <a:cubicBezTo>
                      <a:pt x="34219" y="596"/>
                      <a:pt x="35505" y="1870"/>
                      <a:pt x="35505" y="3453"/>
                    </a:cubicBezTo>
                    <a:cubicBezTo>
                      <a:pt x="35505" y="7335"/>
                      <a:pt x="32350" y="10478"/>
                      <a:pt x="28480" y="10490"/>
                    </a:cubicBezTo>
                    <a:lnTo>
                      <a:pt x="3453" y="10490"/>
                    </a:lnTo>
                    <a:cubicBezTo>
                      <a:pt x="1882" y="10478"/>
                      <a:pt x="596" y="9204"/>
                      <a:pt x="596" y="7620"/>
                    </a:cubicBezTo>
                    <a:cubicBezTo>
                      <a:pt x="596" y="3739"/>
                      <a:pt x="3739" y="596"/>
                      <a:pt x="7621" y="596"/>
                    </a:cubicBezTo>
                    <a:close/>
                    <a:moveTo>
                      <a:pt x="7621" y="0"/>
                    </a:moveTo>
                    <a:cubicBezTo>
                      <a:pt x="3418" y="0"/>
                      <a:pt x="1" y="3417"/>
                      <a:pt x="1" y="7620"/>
                    </a:cubicBezTo>
                    <a:cubicBezTo>
                      <a:pt x="1" y="9537"/>
                      <a:pt x="1548" y="11073"/>
                      <a:pt x="3453" y="11085"/>
                    </a:cubicBezTo>
                    <a:lnTo>
                      <a:pt x="28480" y="11085"/>
                    </a:lnTo>
                    <a:cubicBezTo>
                      <a:pt x="32683" y="11073"/>
                      <a:pt x="36100" y="7668"/>
                      <a:pt x="36100" y="3453"/>
                    </a:cubicBezTo>
                    <a:cubicBezTo>
                      <a:pt x="36100" y="1548"/>
                      <a:pt x="34553" y="0"/>
                      <a:pt x="32636"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sp>
            <p:nvSpPr>
              <p:cNvPr id="188" name="Google Shape;1651;p45">
                <a:extLst>
                  <a:ext uri="{FF2B5EF4-FFF2-40B4-BE49-F238E27FC236}">
                    <a16:creationId xmlns:a16="http://schemas.microsoft.com/office/drawing/2014/main" id="{334FD52E-0FF1-26A1-D056-C32052B75B97}"/>
                  </a:ext>
                </a:extLst>
              </p:cNvPr>
              <p:cNvSpPr txBox="1"/>
              <p:nvPr/>
            </p:nvSpPr>
            <p:spPr>
              <a:xfrm>
                <a:off x="7287450" y="2553725"/>
                <a:ext cx="992700" cy="24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dirty="0">
                    <a:solidFill>
                      <a:srgbClr val="000000"/>
                    </a:solidFill>
                    <a:latin typeface="Roboto"/>
                    <a:ea typeface="Roboto"/>
                    <a:cs typeface="Roboto"/>
                    <a:sym typeface="Roboto"/>
                  </a:rPr>
                  <a:t>Innovations</a:t>
                </a:r>
                <a:endParaRPr b="1" dirty="0">
                  <a:solidFill>
                    <a:srgbClr val="000000"/>
                  </a:solidFill>
                  <a:latin typeface="Roboto"/>
                  <a:ea typeface="Roboto"/>
                  <a:cs typeface="Roboto"/>
                  <a:sym typeface="Roboto"/>
                </a:endParaRPr>
              </a:p>
            </p:txBody>
          </p:sp>
        </p:grpSp>
        <p:sp>
          <p:nvSpPr>
            <p:cNvPr id="186" name="Google Shape;1652;p45">
              <a:extLst>
                <a:ext uri="{FF2B5EF4-FFF2-40B4-BE49-F238E27FC236}">
                  <a16:creationId xmlns:a16="http://schemas.microsoft.com/office/drawing/2014/main" id="{77338303-6F05-1F7E-EB29-D8FA1578DE3F}"/>
                </a:ext>
              </a:extLst>
            </p:cNvPr>
            <p:cNvSpPr/>
            <p:nvPr/>
          </p:nvSpPr>
          <p:spPr>
            <a:xfrm>
              <a:off x="7800177" y="2095507"/>
              <a:ext cx="9500" cy="416034"/>
            </a:xfrm>
            <a:custGeom>
              <a:avLst/>
              <a:gdLst/>
              <a:ahLst/>
              <a:cxnLst/>
              <a:rect l="l" t="t" r="r" b="b"/>
              <a:pathLst>
                <a:path w="298" h="13050" extrusionOk="0">
                  <a:moveTo>
                    <a:pt x="0" y="0"/>
                  </a:moveTo>
                  <a:lnTo>
                    <a:pt x="0" y="13049"/>
                  </a:lnTo>
                  <a:lnTo>
                    <a:pt x="298" y="13049"/>
                  </a:lnTo>
                  <a:lnTo>
                    <a:pt x="298" y="0"/>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atin typeface="Roboto"/>
                <a:ea typeface="Roboto"/>
                <a:cs typeface="Roboto"/>
                <a:sym typeface="Roboto"/>
              </a:endParaRPr>
            </a:p>
          </p:txBody>
        </p:sp>
      </p:grpSp>
      <p:grpSp>
        <p:nvGrpSpPr>
          <p:cNvPr id="159" name="Google Shape;1653;p45">
            <a:extLst>
              <a:ext uri="{FF2B5EF4-FFF2-40B4-BE49-F238E27FC236}">
                <a16:creationId xmlns:a16="http://schemas.microsoft.com/office/drawing/2014/main" id="{0C990169-3242-5DF0-EA66-7A0B60F4D212}"/>
              </a:ext>
            </a:extLst>
          </p:cNvPr>
          <p:cNvGrpSpPr/>
          <p:nvPr/>
        </p:nvGrpSpPr>
        <p:grpSpPr>
          <a:xfrm>
            <a:off x="3286100" y="581025"/>
            <a:ext cx="5691605" cy="2516011"/>
            <a:chOff x="2135478" y="1088864"/>
            <a:chExt cx="4872954" cy="1053347"/>
          </a:xfrm>
        </p:grpSpPr>
        <p:grpSp>
          <p:nvGrpSpPr>
            <p:cNvPr id="160" name="Google Shape;1654;p45">
              <a:extLst>
                <a:ext uri="{FF2B5EF4-FFF2-40B4-BE49-F238E27FC236}">
                  <a16:creationId xmlns:a16="http://schemas.microsoft.com/office/drawing/2014/main" id="{B45F2FAB-C75C-2D62-5BEE-715B8E07BA86}"/>
                </a:ext>
              </a:extLst>
            </p:cNvPr>
            <p:cNvGrpSpPr/>
            <p:nvPr/>
          </p:nvGrpSpPr>
          <p:grpSpPr>
            <a:xfrm>
              <a:off x="3620735" y="1088864"/>
              <a:ext cx="1902822" cy="572820"/>
              <a:chOff x="3620735" y="1088864"/>
              <a:chExt cx="1902822" cy="572820"/>
            </a:xfrm>
          </p:grpSpPr>
          <p:sp>
            <p:nvSpPr>
              <p:cNvPr id="182" name="Google Shape;1655;p45">
                <a:extLst>
                  <a:ext uri="{FF2B5EF4-FFF2-40B4-BE49-F238E27FC236}">
                    <a16:creationId xmlns:a16="http://schemas.microsoft.com/office/drawing/2014/main" id="{3CA2189D-7FBA-7427-F8F5-3326C5273D44}"/>
                  </a:ext>
                </a:extLst>
              </p:cNvPr>
              <p:cNvSpPr/>
              <p:nvPr/>
            </p:nvSpPr>
            <p:spPr>
              <a:xfrm>
                <a:off x="3620735" y="1088864"/>
                <a:ext cx="1902822" cy="572820"/>
              </a:xfrm>
              <a:custGeom>
                <a:avLst/>
                <a:gdLst/>
                <a:ahLst/>
                <a:cxnLst/>
                <a:rect l="l" t="t" r="r" b="b"/>
                <a:pathLst>
                  <a:path w="59687" h="17968" extrusionOk="0">
                    <a:moveTo>
                      <a:pt x="56233" y="596"/>
                    </a:moveTo>
                    <a:cubicBezTo>
                      <a:pt x="57817" y="596"/>
                      <a:pt x="59091" y="1882"/>
                      <a:pt x="59091" y="3466"/>
                    </a:cubicBezTo>
                    <a:lnTo>
                      <a:pt x="59091" y="10335"/>
                    </a:lnTo>
                    <a:cubicBezTo>
                      <a:pt x="59091" y="14217"/>
                      <a:pt x="55948" y="17360"/>
                      <a:pt x="52066" y="17372"/>
                    </a:cubicBezTo>
                    <a:lnTo>
                      <a:pt x="3453" y="17372"/>
                    </a:lnTo>
                    <a:cubicBezTo>
                      <a:pt x="1870" y="17372"/>
                      <a:pt x="596" y="16086"/>
                      <a:pt x="596" y="14503"/>
                    </a:cubicBezTo>
                    <a:lnTo>
                      <a:pt x="596" y="7621"/>
                    </a:lnTo>
                    <a:cubicBezTo>
                      <a:pt x="596" y="3739"/>
                      <a:pt x="3739" y="596"/>
                      <a:pt x="7620" y="596"/>
                    </a:cubicBezTo>
                    <a:close/>
                    <a:moveTo>
                      <a:pt x="7620" y="1"/>
                    </a:moveTo>
                    <a:cubicBezTo>
                      <a:pt x="3405" y="1"/>
                      <a:pt x="0" y="3418"/>
                      <a:pt x="0" y="7621"/>
                    </a:cubicBezTo>
                    <a:lnTo>
                      <a:pt x="0" y="14515"/>
                    </a:lnTo>
                    <a:cubicBezTo>
                      <a:pt x="0" y="16420"/>
                      <a:pt x="1548" y="17967"/>
                      <a:pt x="3453" y="17967"/>
                    </a:cubicBezTo>
                    <a:lnTo>
                      <a:pt x="52066" y="17967"/>
                    </a:lnTo>
                    <a:cubicBezTo>
                      <a:pt x="56269" y="17967"/>
                      <a:pt x="59686" y="14550"/>
                      <a:pt x="59686" y="10335"/>
                    </a:cubicBezTo>
                    <a:lnTo>
                      <a:pt x="59686" y="3454"/>
                    </a:lnTo>
                    <a:cubicBezTo>
                      <a:pt x="59686" y="1549"/>
                      <a:pt x="58138" y="1"/>
                      <a:pt x="56222"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p>
            </p:txBody>
          </p:sp>
          <p:sp>
            <p:nvSpPr>
              <p:cNvPr id="183" name="Google Shape;1656;p45">
                <a:extLst>
                  <a:ext uri="{FF2B5EF4-FFF2-40B4-BE49-F238E27FC236}">
                    <a16:creationId xmlns:a16="http://schemas.microsoft.com/office/drawing/2014/main" id="{E67A040C-26D5-E2C6-C967-C090BD5E616D}"/>
                  </a:ext>
                </a:extLst>
              </p:cNvPr>
              <p:cNvSpPr txBox="1"/>
              <p:nvPr/>
            </p:nvSpPr>
            <p:spPr>
              <a:xfrm>
                <a:off x="3857091" y="1121942"/>
                <a:ext cx="1535956" cy="4971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2800" b="1" dirty="0">
                    <a:solidFill>
                      <a:schemeClr val="dk1"/>
                    </a:solidFill>
                    <a:latin typeface="Copperplate Gothic Bold" panose="020E0705020206020404" pitchFamily="34" charset="0"/>
                    <a:ea typeface="Fira Sans Extra Condensed Medium"/>
                    <a:cs typeface="Fira Sans Extra Condensed Medium"/>
                    <a:sym typeface="Fira Sans Extra Condensed Medium"/>
                  </a:rPr>
                  <a:t>SKILL FUSION</a:t>
                </a:r>
                <a:endParaRPr sz="2800" b="1" dirty="0">
                  <a:solidFill>
                    <a:schemeClr val="dk1"/>
                  </a:solidFill>
                  <a:latin typeface="Copperplate Gothic Bold" panose="020E0705020206020404" pitchFamily="34" charset="0"/>
                  <a:ea typeface="Fira Sans Extra Condensed Medium"/>
                  <a:cs typeface="Fira Sans Extra Condensed Medium"/>
                  <a:sym typeface="Fira Sans Extra Condensed Medium"/>
                </a:endParaRPr>
              </a:p>
            </p:txBody>
          </p:sp>
        </p:grpSp>
        <p:grpSp>
          <p:nvGrpSpPr>
            <p:cNvPr id="161" name="Google Shape;1657;p45">
              <a:extLst>
                <a:ext uri="{FF2B5EF4-FFF2-40B4-BE49-F238E27FC236}">
                  <a16:creationId xmlns:a16="http://schemas.microsoft.com/office/drawing/2014/main" id="{AC96AFEA-CE78-B65E-31D7-98CB7148A935}"/>
                </a:ext>
              </a:extLst>
            </p:cNvPr>
            <p:cNvGrpSpPr/>
            <p:nvPr/>
          </p:nvGrpSpPr>
          <p:grpSpPr>
            <a:xfrm>
              <a:off x="4547264" y="1652151"/>
              <a:ext cx="57352" cy="490060"/>
              <a:chOff x="4547264" y="1652151"/>
              <a:chExt cx="57352" cy="490060"/>
            </a:xfrm>
          </p:grpSpPr>
          <p:sp>
            <p:nvSpPr>
              <p:cNvPr id="179" name="Google Shape;1658;p45">
                <a:extLst>
                  <a:ext uri="{FF2B5EF4-FFF2-40B4-BE49-F238E27FC236}">
                    <a16:creationId xmlns:a16="http://schemas.microsoft.com/office/drawing/2014/main" id="{D162ECD0-6EF7-23E4-2F7A-3637FD6375B9}"/>
                  </a:ext>
                </a:extLst>
              </p:cNvPr>
              <p:cNvSpPr/>
              <p:nvPr/>
            </p:nvSpPr>
            <p:spPr>
              <a:xfrm>
                <a:off x="4567380" y="1652151"/>
                <a:ext cx="9532" cy="466914"/>
              </a:xfrm>
              <a:custGeom>
                <a:avLst/>
                <a:gdLst/>
                <a:ahLst/>
                <a:cxnLst/>
                <a:rect l="l" t="t" r="r" b="b"/>
                <a:pathLst>
                  <a:path w="299" h="14646" extrusionOk="0">
                    <a:moveTo>
                      <a:pt x="0" y="1"/>
                    </a:moveTo>
                    <a:lnTo>
                      <a:pt x="0" y="14645"/>
                    </a:lnTo>
                    <a:lnTo>
                      <a:pt x="298" y="14645"/>
                    </a:lnTo>
                    <a:lnTo>
                      <a:pt x="298" y="1"/>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p>
            </p:txBody>
          </p:sp>
          <p:sp>
            <p:nvSpPr>
              <p:cNvPr id="180" name="Google Shape;1659;p45">
                <a:extLst>
                  <a:ext uri="{FF2B5EF4-FFF2-40B4-BE49-F238E27FC236}">
                    <a16:creationId xmlns:a16="http://schemas.microsoft.com/office/drawing/2014/main" id="{64BC6677-5E08-63AC-CF45-0A908D392C82}"/>
                  </a:ext>
                </a:extLst>
              </p:cNvPr>
              <p:cNvSpPr/>
              <p:nvPr/>
            </p:nvSpPr>
            <p:spPr>
              <a:xfrm>
                <a:off x="4550675" y="2096622"/>
                <a:ext cx="42910" cy="42560"/>
              </a:xfrm>
              <a:custGeom>
                <a:avLst/>
                <a:gdLst/>
                <a:ahLst/>
                <a:cxnLst/>
                <a:rect l="l" t="t" r="r" b="b"/>
                <a:pathLst>
                  <a:path w="1346" h="1335" extrusionOk="0">
                    <a:moveTo>
                      <a:pt x="667" y="1"/>
                    </a:moveTo>
                    <a:cubicBezTo>
                      <a:pt x="298" y="1"/>
                      <a:pt x="1" y="299"/>
                      <a:pt x="1" y="668"/>
                    </a:cubicBezTo>
                    <a:cubicBezTo>
                      <a:pt x="1" y="1037"/>
                      <a:pt x="298" y="1334"/>
                      <a:pt x="667" y="1334"/>
                    </a:cubicBezTo>
                    <a:cubicBezTo>
                      <a:pt x="1048" y="1334"/>
                      <a:pt x="1346" y="1037"/>
                      <a:pt x="1346" y="668"/>
                    </a:cubicBezTo>
                    <a:cubicBezTo>
                      <a:pt x="1346" y="299"/>
                      <a:pt x="1048" y="1"/>
                      <a:pt x="667"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p>
            </p:txBody>
          </p:sp>
          <p:sp>
            <p:nvSpPr>
              <p:cNvPr id="181" name="Google Shape;1660;p45">
                <a:extLst>
                  <a:ext uri="{FF2B5EF4-FFF2-40B4-BE49-F238E27FC236}">
                    <a16:creationId xmlns:a16="http://schemas.microsoft.com/office/drawing/2014/main" id="{92DC5813-F302-A130-E2E9-0BFF03CD1ABD}"/>
                  </a:ext>
                </a:extLst>
              </p:cNvPr>
              <p:cNvSpPr/>
              <p:nvPr/>
            </p:nvSpPr>
            <p:spPr>
              <a:xfrm>
                <a:off x="4547264" y="2093498"/>
                <a:ext cx="57352" cy="48713"/>
              </a:xfrm>
              <a:custGeom>
                <a:avLst/>
                <a:gdLst/>
                <a:ahLst/>
                <a:cxnLst/>
                <a:rect l="l" t="t" r="r" b="b"/>
                <a:pathLst>
                  <a:path w="1799" h="1528" extrusionOk="0">
                    <a:moveTo>
                      <a:pt x="770" y="182"/>
                    </a:moveTo>
                    <a:cubicBezTo>
                      <a:pt x="1068" y="182"/>
                      <a:pt x="1358" y="411"/>
                      <a:pt x="1358" y="766"/>
                    </a:cubicBezTo>
                    <a:cubicBezTo>
                      <a:pt x="1358" y="1087"/>
                      <a:pt x="1096" y="1349"/>
                      <a:pt x="774" y="1349"/>
                    </a:cubicBezTo>
                    <a:cubicBezTo>
                      <a:pt x="262" y="1349"/>
                      <a:pt x="0" y="718"/>
                      <a:pt x="370" y="349"/>
                    </a:cubicBezTo>
                    <a:cubicBezTo>
                      <a:pt x="485" y="234"/>
                      <a:pt x="629" y="182"/>
                      <a:pt x="770" y="182"/>
                    </a:cubicBezTo>
                    <a:close/>
                    <a:moveTo>
                      <a:pt x="784" y="1"/>
                    </a:moveTo>
                    <a:cubicBezTo>
                      <a:pt x="394" y="1"/>
                      <a:pt x="24" y="307"/>
                      <a:pt x="24" y="766"/>
                    </a:cubicBezTo>
                    <a:cubicBezTo>
                      <a:pt x="24" y="1182"/>
                      <a:pt x="358" y="1528"/>
                      <a:pt x="774" y="1528"/>
                    </a:cubicBezTo>
                    <a:cubicBezTo>
                      <a:pt x="1453" y="1528"/>
                      <a:pt x="1798" y="706"/>
                      <a:pt x="1322" y="230"/>
                    </a:cubicBezTo>
                    <a:cubicBezTo>
                      <a:pt x="1164" y="71"/>
                      <a:pt x="971" y="1"/>
                      <a:pt x="784"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p>
            </p:txBody>
          </p:sp>
        </p:grpSp>
        <p:grpSp>
          <p:nvGrpSpPr>
            <p:cNvPr id="162" name="Google Shape;1661;p45">
              <a:extLst>
                <a:ext uri="{FF2B5EF4-FFF2-40B4-BE49-F238E27FC236}">
                  <a16:creationId xmlns:a16="http://schemas.microsoft.com/office/drawing/2014/main" id="{446174B2-9AD4-F801-86B3-DCCF5E3E71D9}"/>
                </a:ext>
              </a:extLst>
            </p:cNvPr>
            <p:cNvGrpSpPr/>
            <p:nvPr/>
          </p:nvGrpSpPr>
          <p:grpSpPr>
            <a:xfrm>
              <a:off x="2135478" y="1648358"/>
              <a:ext cx="4872954" cy="493853"/>
              <a:chOff x="2135478" y="1648358"/>
              <a:chExt cx="4872954" cy="493853"/>
            </a:xfrm>
          </p:grpSpPr>
          <p:grpSp>
            <p:nvGrpSpPr>
              <p:cNvPr id="163" name="Google Shape;1662;p45">
                <a:extLst>
                  <a:ext uri="{FF2B5EF4-FFF2-40B4-BE49-F238E27FC236}">
                    <a16:creationId xmlns:a16="http://schemas.microsoft.com/office/drawing/2014/main" id="{D49E7EE8-5DCA-8A8B-4800-9010499F08C4}"/>
                  </a:ext>
                </a:extLst>
              </p:cNvPr>
              <p:cNvGrpSpPr/>
              <p:nvPr/>
            </p:nvGrpSpPr>
            <p:grpSpPr>
              <a:xfrm>
                <a:off x="2135478" y="1648358"/>
                <a:ext cx="1679630" cy="118370"/>
                <a:chOff x="2135478" y="1648358"/>
                <a:chExt cx="1679630" cy="118370"/>
              </a:xfrm>
            </p:grpSpPr>
            <p:sp>
              <p:nvSpPr>
                <p:cNvPr id="176" name="Google Shape;1663;p45">
                  <a:extLst>
                    <a:ext uri="{FF2B5EF4-FFF2-40B4-BE49-F238E27FC236}">
                      <a16:creationId xmlns:a16="http://schemas.microsoft.com/office/drawing/2014/main" id="{8778DA48-639B-F9C0-5407-C3B24EF971F7}"/>
                    </a:ext>
                  </a:extLst>
                </p:cNvPr>
                <p:cNvSpPr/>
                <p:nvPr/>
              </p:nvSpPr>
              <p:spPr>
                <a:xfrm>
                  <a:off x="2158623" y="1648358"/>
                  <a:ext cx="1656485" cy="98732"/>
                </a:xfrm>
                <a:custGeom>
                  <a:avLst/>
                  <a:gdLst/>
                  <a:ahLst/>
                  <a:cxnLst/>
                  <a:rect l="l" t="t" r="r" b="b"/>
                  <a:pathLst>
                    <a:path w="51960" h="3097" extrusionOk="0">
                      <a:moveTo>
                        <a:pt x="51804" y="1"/>
                      </a:moveTo>
                      <a:lnTo>
                        <a:pt x="48364" y="2179"/>
                      </a:lnTo>
                      <a:cubicBezTo>
                        <a:pt x="47721" y="2584"/>
                        <a:pt x="46982" y="2799"/>
                        <a:pt x="46220" y="2799"/>
                      </a:cubicBezTo>
                      <a:lnTo>
                        <a:pt x="0" y="2799"/>
                      </a:lnTo>
                      <a:lnTo>
                        <a:pt x="0" y="3096"/>
                      </a:lnTo>
                      <a:lnTo>
                        <a:pt x="46220" y="3096"/>
                      </a:lnTo>
                      <a:cubicBezTo>
                        <a:pt x="47042" y="3096"/>
                        <a:pt x="47840" y="2870"/>
                        <a:pt x="48530" y="2429"/>
                      </a:cubicBezTo>
                      <a:lnTo>
                        <a:pt x="51959" y="251"/>
                      </a:lnTo>
                      <a:lnTo>
                        <a:pt x="51804" y="1"/>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p>
              </p:txBody>
            </p:sp>
            <p:sp>
              <p:nvSpPr>
                <p:cNvPr id="177" name="Google Shape;1664;p45">
                  <a:extLst>
                    <a:ext uri="{FF2B5EF4-FFF2-40B4-BE49-F238E27FC236}">
                      <a16:creationId xmlns:a16="http://schemas.microsoft.com/office/drawing/2014/main" id="{EB647BC4-5806-9350-9972-30D14C3A7DC6}"/>
                    </a:ext>
                  </a:extLst>
                </p:cNvPr>
                <p:cNvSpPr/>
                <p:nvPr/>
              </p:nvSpPr>
              <p:spPr>
                <a:xfrm>
                  <a:off x="2138124" y="1720853"/>
                  <a:ext cx="42910" cy="42942"/>
                </a:xfrm>
                <a:custGeom>
                  <a:avLst/>
                  <a:gdLst/>
                  <a:ahLst/>
                  <a:cxnLst/>
                  <a:rect l="l" t="t" r="r" b="b"/>
                  <a:pathLst>
                    <a:path w="1346" h="1347" extrusionOk="0">
                      <a:moveTo>
                        <a:pt x="679" y="1"/>
                      </a:moveTo>
                      <a:cubicBezTo>
                        <a:pt x="310" y="1"/>
                        <a:pt x="0" y="298"/>
                        <a:pt x="0" y="679"/>
                      </a:cubicBezTo>
                      <a:cubicBezTo>
                        <a:pt x="0" y="1048"/>
                        <a:pt x="310" y="1346"/>
                        <a:pt x="679" y="1346"/>
                      </a:cubicBezTo>
                      <a:cubicBezTo>
                        <a:pt x="1048" y="1346"/>
                        <a:pt x="1346" y="1048"/>
                        <a:pt x="1346" y="679"/>
                      </a:cubicBezTo>
                      <a:cubicBezTo>
                        <a:pt x="1346" y="298"/>
                        <a:pt x="1048" y="1"/>
                        <a:pt x="679"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p>
              </p:txBody>
            </p:sp>
            <p:sp>
              <p:nvSpPr>
                <p:cNvPr id="178" name="Google Shape;1665;p45">
                  <a:extLst>
                    <a:ext uri="{FF2B5EF4-FFF2-40B4-BE49-F238E27FC236}">
                      <a16:creationId xmlns:a16="http://schemas.microsoft.com/office/drawing/2014/main" id="{C255DE14-598B-7527-0AD1-98B43EF2421B}"/>
                    </a:ext>
                  </a:extLst>
                </p:cNvPr>
                <p:cNvSpPr/>
                <p:nvPr/>
              </p:nvSpPr>
              <p:spPr>
                <a:xfrm>
                  <a:off x="2135478" y="1718207"/>
                  <a:ext cx="56587" cy="48521"/>
                </a:xfrm>
                <a:custGeom>
                  <a:avLst/>
                  <a:gdLst/>
                  <a:ahLst/>
                  <a:cxnLst/>
                  <a:rect l="l" t="t" r="r" b="b"/>
                  <a:pathLst>
                    <a:path w="1775" h="1522" extrusionOk="0">
                      <a:moveTo>
                        <a:pt x="764" y="173"/>
                      </a:moveTo>
                      <a:cubicBezTo>
                        <a:pt x="907" y="173"/>
                        <a:pt x="1051" y="226"/>
                        <a:pt x="1167" y="346"/>
                      </a:cubicBezTo>
                      <a:cubicBezTo>
                        <a:pt x="1536" y="715"/>
                        <a:pt x="1274" y="1334"/>
                        <a:pt x="762" y="1334"/>
                      </a:cubicBezTo>
                      <a:cubicBezTo>
                        <a:pt x="441" y="1334"/>
                        <a:pt x="179" y="1072"/>
                        <a:pt x="179" y="750"/>
                      </a:cubicBezTo>
                      <a:cubicBezTo>
                        <a:pt x="179" y="404"/>
                        <a:pt x="467" y="173"/>
                        <a:pt x="764" y="173"/>
                      </a:cubicBezTo>
                      <a:close/>
                      <a:moveTo>
                        <a:pt x="762" y="0"/>
                      </a:moveTo>
                      <a:cubicBezTo>
                        <a:pt x="345" y="0"/>
                        <a:pt x="0" y="334"/>
                        <a:pt x="0" y="762"/>
                      </a:cubicBezTo>
                      <a:cubicBezTo>
                        <a:pt x="0" y="1221"/>
                        <a:pt x="375" y="1522"/>
                        <a:pt x="765" y="1522"/>
                      </a:cubicBezTo>
                      <a:cubicBezTo>
                        <a:pt x="953" y="1522"/>
                        <a:pt x="1143" y="1453"/>
                        <a:pt x="1298" y="1298"/>
                      </a:cubicBezTo>
                      <a:cubicBezTo>
                        <a:pt x="1774" y="822"/>
                        <a:pt x="1441" y="0"/>
                        <a:pt x="762" y="0"/>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p>
              </p:txBody>
            </p:sp>
          </p:grpSp>
          <p:grpSp>
            <p:nvGrpSpPr>
              <p:cNvPr id="164" name="Google Shape;1666;p45">
                <a:extLst>
                  <a:ext uri="{FF2B5EF4-FFF2-40B4-BE49-F238E27FC236}">
                    <a16:creationId xmlns:a16="http://schemas.microsoft.com/office/drawing/2014/main" id="{D90EC344-69FE-437A-9911-1FCEF0AB29F0}"/>
                  </a:ext>
                </a:extLst>
              </p:cNvPr>
              <p:cNvGrpSpPr/>
              <p:nvPr/>
            </p:nvGrpSpPr>
            <p:grpSpPr>
              <a:xfrm>
                <a:off x="2836519" y="1652151"/>
                <a:ext cx="1467086" cy="490060"/>
                <a:chOff x="2836519" y="1652151"/>
                <a:chExt cx="1467086" cy="490060"/>
              </a:xfrm>
            </p:grpSpPr>
            <p:sp>
              <p:nvSpPr>
                <p:cNvPr id="173" name="Google Shape;1667;p45">
                  <a:extLst>
                    <a:ext uri="{FF2B5EF4-FFF2-40B4-BE49-F238E27FC236}">
                      <a16:creationId xmlns:a16="http://schemas.microsoft.com/office/drawing/2014/main" id="{8E5EAEE3-FC4F-DD93-7B8F-C2C28846F5C9}"/>
                    </a:ext>
                  </a:extLst>
                </p:cNvPr>
                <p:cNvSpPr/>
                <p:nvPr/>
              </p:nvSpPr>
              <p:spPr>
                <a:xfrm>
                  <a:off x="2864255" y="1652151"/>
                  <a:ext cx="1439350" cy="466914"/>
                </a:xfrm>
                <a:custGeom>
                  <a:avLst/>
                  <a:gdLst/>
                  <a:ahLst/>
                  <a:cxnLst/>
                  <a:rect l="l" t="t" r="r" b="b"/>
                  <a:pathLst>
                    <a:path w="45149" h="14646" extrusionOk="0">
                      <a:moveTo>
                        <a:pt x="44851" y="1"/>
                      </a:moveTo>
                      <a:cubicBezTo>
                        <a:pt x="44851" y="2060"/>
                        <a:pt x="43315" y="3799"/>
                        <a:pt x="41267" y="4037"/>
                      </a:cubicBezTo>
                      <a:lnTo>
                        <a:pt x="3846" y="8526"/>
                      </a:lnTo>
                      <a:cubicBezTo>
                        <a:pt x="1655" y="8787"/>
                        <a:pt x="0" y="10657"/>
                        <a:pt x="0" y="12859"/>
                      </a:cubicBezTo>
                      <a:lnTo>
                        <a:pt x="0" y="14645"/>
                      </a:lnTo>
                      <a:lnTo>
                        <a:pt x="298" y="14645"/>
                      </a:lnTo>
                      <a:lnTo>
                        <a:pt x="298" y="12859"/>
                      </a:lnTo>
                      <a:cubicBezTo>
                        <a:pt x="298" y="10800"/>
                        <a:pt x="1846" y="9073"/>
                        <a:pt x="3882" y="8823"/>
                      </a:cubicBezTo>
                      <a:lnTo>
                        <a:pt x="41303" y="4335"/>
                      </a:lnTo>
                      <a:cubicBezTo>
                        <a:pt x="43494" y="4073"/>
                        <a:pt x="45149" y="2215"/>
                        <a:pt x="45149"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p>
              </p:txBody>
            </p:sp>
            <p:sp>
              <p:nvSpPr>
                <p:cNvPr id="174" name="Google Shape;1668;p45">
                  <a:extLst>
                    <a:ext uri="{FF2B5EF4-FFF2-40B4-BE49-F238E27FC236}">
                      <a16:creationId xmlns:a16="http://schemas.microsoft.com/office/drawing/2014/main" id="{4514D733-53D7-6392-AF2E-3EA8757585B6}"/>
                    </a:ext>
                  </a:extLst>
                </p:cNvPr>
                <p:cNvSpPr/>
                <p:nvPr/>
              </p:nvSpPr>
              <p:spPr>
                <a:xfrm>
                  <a:off x="2847550" y="2096622"/>
                  <a:ext cx="42910" cy="42560"/>
                </a:xfrm>
                <a:custGeom>
                  <a:avLst/>
                  <a:gdLst/>
                  <a:ahLst/>
                  <a:cxnLst/>
                  <a:rect l="l" t="t" r="r" b="b"/>
                  <a:pathLst>
                    <a:path w="1346" h="1335" extrusionOk="0">
                      <a:moveTo>
                        <a:pt x="679" y="1"/>
                      </a:moveTo>
                      <a:cubicBezTo>
                        <a:pt x="310" y="1"/>
                        <a:pt x="0" y="299"/>
                        <a:pt x="0" y="668"/>
                      </a:cubicBezTo>
                      <a:cubicBezTo>
                        <a:pt x="0" y="1037"/>
                        <a:pt x="310" y="1334"/>
                        <a:pt x="679" y="1334"/>
                      </a:cubicBezTo>
                      <a:cubicBezTo>
                        <a:pt x="1048" y="1334"/>
                        <a:pt x="1346" y="1037"/>
                        <a:pt x="1346" y="668"/>
                      </a:cubicBezTo>
                      <a:cubicBezTo>
                        <a:pt x="1346" y="299"/>
                        <a:pt x="1048" y="1"/>
                        <a:pt x="679"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p>
              </p:txBody>
            </p:sp>
            <p:sp>
              <p:nvSpPr>
                <p:cNvPr id="175" name="Google Shape;1669;p45">
                  <a:extLst>
                    <a:ext uri="{FF2B5EF4-FFF2-40B4-BE49-F238E27FC236}">
                      <a16:creationId xmlns:a16="http://schemas.microsoft.com/office/drawing/2014/main" id="{FCC4B1D5-61AA-6845-1529-CC3801615BC9}"/>
                    </a:ext>
                  </a:extLst>
                </p:cNvPr>
                <p:cNvSpPr/>
                <p:nvPr/>
              </p:nvSpPr>
              <p:spPr>
                <a:xfrm>
                  <a:off x="2836519" y="2093498"/>
                  <a:ext cx="57352" cy="48713"/>
                </a:xfrm>
                <a:custGeom>
                  <a:avLst/>
                  <a:gdLst/>
                  <a:ahLst/>
                  <a:cxnLst/>
                  <a:rect l="l" t="t" r="r" b="b"/>
                  <a:pathLst>
                    <a:path w="1799" h="1528" extrusionOk="0">
                      <a:moveTo>
                        <a:pt x="1032" y="182"/>
                      </a:moveTo>
                      <a:cubicBezTo>
                        <a:pt x="1176" y="182"/>
                        <a:pt x="1322" y="234"/>
                        <a:pt x="1442" y="349"/>
                      </a:cubicBezTo>
                      <a:cubicBezTo>
                        <a:pt x="1799" y="718"/>
                        <a:pt x="1549" y="1349"/>
                        <a:pt x="1025" y="1349"/>
                      </a:cubicBezTo>
                      <a:cubicBezTo>
                        <a:pt x="703" y="1349"/>
                        <a:pt x="441" y="1087"/>
                        <a:pt x="441" y="766"/>
                      </a:cubicBezTo>
                      <a:cubicBezTo>
                        <a:pt x="441" y="411"/>
                        <a:pt x="731" y="182"/>
                        <a:pt x="1032" y="182"/>
                      </a:cubicBezTo>
                      <a:close/>
                      <a:moveTo>
                        <a:pt x="1022" y="1"/>
                      </a:moveTo>
                      <a:cubicBezTo>
                        <a:pt x="834" y="1"/>
                        <a:pt x="644" y="71"/>
                        <a:pt x="489" y="230"/>
                      </a:cubicBezTo>
                      <a:cubicBezTo>
                        <a:pt x="1" y="706"/>
                        <a:pt x="346" y="1528"/>
                        <a:pt x="1025" y="1528"/>
                      </a:cubicBezTo>
                      <a:cubicBezTo>
                        <a:pt x="1442" y="1528"/>
                        <a:pt x="1787" y="1182"/>
                        <a:pt x="1787" y="766"/>
                      </a:cubicBezTo>
                      <a:cubicBezTo>
                        <a:pt x="1787" y="307"/>
                        <a:pt x="1412" y="1"/>
                        <a:pt x="1022"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p>
              </p:txBody>
            </p:sp>
          </p:grpSp>
          <p:grpSp>
            <p:nvGrpSpPr>
              <p:cNvPr id="165" name="Google Shape;1670;p45">
                <a:extLst>
                  <a:ext uri="{FF2B5EF4-FFF2-40B4-BE49-F238E27FC236}">
                    <a16:creationId xmlns:a16="http://schemas.microsoft.com/office/drawing/2014/main" id="{A95F8911-5615-C091-EB66-64B3B1147BDC}"/>
                  </a:ext>
                </a:extLst>
              </p:cNvPr>
              <p:cNvGrpSpPr/>
              <p:nvPr/>
            </p:nvGrpSpPr>
            <p:grpSpPr>
              <a:xfrm>
                <a:off x="4840655" y="1652151"/>
                <a:ext cx="1459116" cy="490060"/>
                <a:chOff x="4840655" y="1652151"/>
                <a:chExt cx="1459116" cy="490060"/>
              </a:xfrm>
            </p:grpSpPr>
            <p:sp>
              <p:nvSpPr>
                <p:cNvPr id="170" name="Google Shape;1671;p45">
                  <a:extLst>
                    <a:ext uri="{FF2B5EF4-FFF2-40B4-BE49-F238E27FC236}">
                      <a16:creationId xmlns:a16="http://schemas.microsoft.com/office/drawing/2014/main" id="{F95F415C-08A0-AFAD-3E16-082EC49A84EA}"/>
                    </a:ext>
                  </a:extLst>
                </p:cNvPr>
                <p:cNvSpPr/>
                <p:nvPr/>
              </p:nvSpPr>
              <p:spPr>
                <a:xfrm>
                  <a:off x="4840655" y="1652151"/>
                  <a:ext cx="1438999" cy="466914"/>
                </a:xfrm>
                <a:custGeom>
                  <a:avLst/>
                  <a:gdLst/>
                  <a:ahLst/>
                  <a:cxnLst/>
                  <a:rect l="l" t="t" r="r" b="b"/>
                  <a:pathLst>
                    <a:path w="45138" h="14646" extrusionOk="0">
                      <a:moveTo>
                        <a:pt x="1" y="1"/>
                      </a:moveTo>
                      <a:cubicBezTo>
                        <a:pt x="1" y="2215"/>
                        <a:pt x="1644" y="4073"/>
                        <a:pt x="3847" y="4335"/>
                      </a:cubicBezTo>
                      <a:lnTo>
                        <a:pt x="41268" y="8823"/>
                      </a:lnTo>
                      <a:cubicBezTo>
                        <a:pt x="43304" y="9073"/>
                        <a:pt x="44840" y="10800"/>
                        <a:pt x="44840" y="12859"/>
                      </a:cubicBezTo>
                      <a:lnTo>
                        <a:pt x="44840" y="14645"/>
                      </a:lnTo>
                      <a:lnTo>
                        <a:pt x="45138" y="14645"/>
                      </a:lnTo>
                      <a:lnTo>
                        <a:pt x="45138" y="12859"/>
                      </a:lnTo>
                      <a:cubicBezTo>
                        <a:pt x="45138" y="10657"/>
                        <a:pt x="43483" y="8787"/>
                        <a:pt x="41292" y="8526"/>
                      </a:cubicBezTo>
                      <a:lnTo>
                        <a:pt x="3870" y="4037"/>
                      </a:lnTo>
                      <a:cubicBezTo>
                        <a:pt x="1835" y="3787"/>
                        <a:pt x="299" y="2060"/>
                        <a:pt x="299"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p>
              </p:txBody>
            </p:sp>
            <p:sp>
              <p:nvSpPr>
                <p:cNvPr id="171" name="Google Shape;1672;p45">
                  <a:extLst>
                    <a:ext uri="{FF2B5EF4-FFF2-40B4-BE49-F238E27FC236}">
                      <a16:creationId xmlns:a16="http://schemas.microsoft.com/office/drawing/2014/main" id="{E7C67277-8C46-EF32-B63E-E1501ECE3B4A}"/>
                    </a:ext>
                  </a:extLst>
                </p:cNvPr>
                <p:cNvSpPr/>
                <p:nvPr/>
              </p:nvSpPr>
              <p:spPr>
                <a:xfrm>
                  <a:off x="6253800" y="2096622"/>
                  <a:ext cx="42560" cy="42560"/>
                </a:xfrm>
                <a:custGeom>
                  <a:avLst/>
                  <a:gdLst/>
                  <a:ahLst/>
                  <a:cxnLst/>
                  <a:rect l="l" t="t" r="r" b="b"/>
                  <a:pathLst>
                    <a:path w="1335" h="1335" extrusionOk="0">
                      <a:moveTo>
                        <a:pt x="668" y="1"/>
                      </a:moveTo>
                      <a:cubicBezTo>
                        <a:pt x="299" y="1"/>
                        <a:pt x="1" y="299"/>
                        <a:pt x="1" y="668"/>
                      </a:cubicBezTo>
                      <a:cubicBezTo>
                        <a:pt x="1" y="1037"/>
                        <a:pt x="299" y="1334"/>
                        <a:pt x="668" y="1334"/>
                      </a:cubicBezTo>
                      <a:cubicBezTo>
                        <a:pt x="1037" y="1334"/>
                        <a:pt x="1334" y="1037"/>
                        <a:pt x="1334" y="668"/>
                      </a:cubicBezTo>
                      <a:cubicBezTo>
                        <a:pt x="1334" y="299"/>
                        <a:pt x="1037" y="1"/>
                        <a:pt x="66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p>
              </p:txBody>
            </p:sp>
            <p:sp>
              <p:nvSpPr>
                <p:cNvPr id="172" name="Google Shape;1673;p45">
                  <a:extLst>
                    <a:ext uri="{FF2B5EF4-FFF2-40B4-BE49-F238E27FC236}">
                      <a16:creationId xmlns:a16="http://schemas.microsoft.com/office/drawing/2014/main" id="{D4009CB1-8CF2-059B-1E40-4BDF7F96E293}"/>
                    </a:ext>
                  </a:extLst>
                </p:cNvPr>
                <p:cNvSpPr/>
                <p:nvPr/>
              </p:nvSpPr>
              <p:spPr>
                <a:xfrm>
                  <a:off x="6242419" y="2093498"/>
                  <a:ext cx="57352" cy="48713"/>
                </a:xfrm>
                <a:custGeom>
                  <a:avLst/>
                  <a:gdLst/>
                  <a:ahLst/>
                  <a:cxnLst/>
                  <a:rect l="l" t="t" r="r" b="b"/>
                  <a:pathLst>
                    <a:path w="1799" h="1528" extrusionOk="0">
                      <a:moveTo>
                        <a:pt x="1032" y="182"/>
                      </a:moveTo>
                      <a:cubicBezTo>
                        <a:pt x="1176" y="182"/>
                        <a:pt x="1322" y="234"/>
                        <a:pt x="1441" y="349"/>
                      </a:cubicBezTo>
                      <a:cubicBezTo>
                        <a:pt x="1799" y="718"/>
                        <a:pt x="1549" y="1349"/>
                        <a:pt x="1025" y="1349"/>
                      </a:cubicBezTo>
                      <a:cubicBezTo>
                        <a:pt x="703" y="1349"/>
                        <a:pt x="441" y="1087"/>
                        <a:pt x="441" y="766"/>
                      </a:cubicBezTo>
                      <a:cubicBezTo>
                        <a:pt x="441" y="411"/>
                        <a:pt x="731" y="182"/>
                        <a:pt x="1032" y="182"/>
                      </a:cubicBezTo>
                      <a:close/>
                      <a:moveTo>
                        <a:pt x="1022" y="1"/>
                      </a:moveTo>
                      <a:cubicBezTo>
                        <a:pt x="834" y="1"/>
                        <a:pt x="643" y="71"/>
                        <a:pt x="489" y="230"/>
                      </a:cubicBezTo>
                      <a:cubicBezTo>
                        <a:pt x="1" y="706"/>
                        <a:pt x="346" y="1528"/>
                        <a:pt x="1025" y="1528"/>
                      </a:cubicBezTo>
                      <a:cubicBezTo>
                        <a:pt x="1441" y="1528"/>
                        <a:pt x="1787" y="1182"/>
                        <a:pt x="1787" y="766"/>
                      </a:cubicBezTo>
                      <a:cubicBezTo>
                        <a:pt x="1787" y="307"/>
                        <a:pt x="1412" y="1"/>
                        <a:pt x="1022"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p>
              </p:txBody>
            </p:sp>
          </p:grpSp>
          <p:grpSp>
            <p:nvGrpSpPr>
              <p:cNvPr id="166" name="Google Shape;1674;p45">
                <a:extLst>
                  <a:ext uri="{FF2B5EF4-FFF2-40B4-BE49-F238E27FC236}">
                    <a16:creationId xmlns:a16="http://schemas.microsoft.com/office/drawing/2014/main" id="{5AC3C2B0-7303-0DBF-B894-852233BF3789}"/>
                  </a:ext>
                </a:extLst>
              </p:cNvPr>
              <p:cNvGrpSpPr/>
              <p:nvPr/>
            </p:nvGrpSpPr>
            <p:grpSpPr>
              <a:xfrm>
                <a:off x="5329185" y="1648358"/>
                <a:ext cx="1679247" cy="118466"/>
                <a:chOff x="5329185" y="1648358"/>
                <a:chExt cx="1679247" cy="118466"/>
              </a:xfrm>
            </p:grpSpPr>
            <p:sp>
              <p:nvSpPr>
                <p:cNvPr id="167" name="Google Shape;1675;p45">
                  <a:extLst>
                    <a:ext uri="{FF2B5EF4-FFF2-40B4-BE49-F238E27FC236}">
                      <a16:creationId xmlns:a16="http://schemas.microsoft.com/office/drawing/2014/main" id="{8AA55EB9-494F-9E29-A04A-91590896D39E}"/>
                    </a:ext>
                  </a:extLst>
                </p:cNvPr>
                <p:cNvSpPr/>
                <p:nvPr/>
              </p:nvSpPr>
              <p:spPr>
                <a:xfrm>
                  <a:off x="5329185" y="1648358"/>
                  <a:ext cx="1656485" cy="98732"/>
                </a:xfrm>
                <a:custGeom>
                  <a:avLst/>
                  <a:gdLst/>
                  <a:ahLst/>
                  <a:cxnLst/>
                  <a:rect l="l" t="t" r="r" b="b"/>
                  <a:pathLst>
                    <a:path w="51960" h="3097" extrusionOk="0">
                      <a:moveTo>
                        <a:pt x="155" y="1"/>
                      </a:moveTo>
                      <a:lnTo>
                        <a:pt x="0" y="251"/>
                      </a:lnTo>
                      <a:lnTo>
                        <a:pt x="3441" y="2429"/>
                      </a:lnTo>
                      <a:cubicBezTo>
                        <a:pt x="4120" y="2870"/>
                        <a:pt x="4918" y="3096"/>
                        <a:pt x="5739" y="3096"/>
                      </a:cubicBezTo>
                      <a:lnTo>
                        <a:pt x="51959" y="3096"/>
                      </a:lnTo>
                      <a:lnTo>
                        <a:pt x="51959" y="2799"/>
                      </a:lnTo>
                      <a:lnTo>
                        <a:pt x="5739" y="2799"/>
                      </a:lnTo>
                      <a:cubicBezTo>
                        <a:pt x="4977" y="2799"/>
                        <a:pt x="4239" y="2584"/>
                        <a:pt x="3596" y="2179"/>
                      </a:cubicBezTo>
                      <a:lnTo>
                        <a:pt x="155" y="1"/>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p>
              </p:txBody>
            </p:sp>
            <p:sp>
              <p:nvSpPr>
                <p:cNvPr id="168" name="Google Shape;1676;p45">
                  <a:extLst>
                    <a:ext uri="{FF2B5EF4-FFF2-40B4-BE49-F238E27FC236}">
                      <a16:creationId xmlns:a16="http://schemas.microsoft.com/office/drawing/2014/main" id="{B897FACD-53FA-0C12-7364-39BBFC079181}"/>
                    </a:ext>
                  </a:extLst>
                </p:cNvPr>
                <p:cNvSpPr/>
                <p:nvPr/>
              </p:nvSpPr>
              <p:spPr>
                <a:xfrm>
                  <a:off x="6963226" y="1720853"/>
                  <a:ext cx="42560" cy="42942"/>
                </a:xfrm>
                <a:custGeom>
                  <a:avLst/>
                  <a:gdLst/>
                  <a:ahLst/>
                  <a:cxnLst/>
                  <a:rect l="l" t="t" r="r" b="b"/>
                  <a:pathLst>
                    <a:path w="1335" h="1347" extrusionOk="0">
                      <a:moveTo>
                        <a:pt x="667" y="1"/>
                      </a:moveTo>
                      <a:cubicBezTo>
                        <a:pt x="298" y="1"/>
                        <a:pt x="1" y="298"/>
                        <a:pt x="1" y="679"/>
                      </a:cubicBezTo>
                      <a:cubicBezTo>
                        <a:pt x="1" y="1048"/>
                        <a:pt x="298" y="1346"/>
                        <a:pt x="667" y="1346"/>
                      </a:cubicBezTo>
                      <a:cubicBezTo>
                        <a:pt x="1037" y="1346"/>
                        <a:pt x="1334" y="1048"/>
                        <a:pt x="1334" y="679"/>
                      </a:cubicBezTo>
                      <a:cubicBezTo>
                        <a:pt x="1334" y="298"/>
                        <a:pt x="1037" y="1"/>
                        <a:pt x="667"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p>
              </p:txBody>
            </p:sp>
            <p:sp>
              <p:nvSpPr>
                <p:cNvPr id="169" name="Google Shape;1677;p45">
                  <a:extLst>
                    <a:ext uri="{FF2B5EF4-FFF2-40B4-BE49-F238E27FC236}">
                      <a16:creationId xmlns:a16="http://schemas.microsoft.com/office/drawing/2014/main" id="{817DF1FD-7FA5-B71B-5240-D08203BF8F2D}"/>
                    </a:ext>
                  </a:extLst>
                </p:cNvPr>
                <p:cNvSpPr/>
                <p:nvPr/>
              </p:nvSpPr>
              <p:spPr>
                <a:xfrm>
                  <a:off x="6951845" y="1717984"/>
                  <a:ext cx="56587" cy="48840"/>
                </a:xfrm>
                <a:custGeom>
                  <a:avLst/>
                  <a:gdLst/>
                  <a:ahLst/>
                  <a:cxnLst/>
                  <a:rect l="l" t="t" r="r" b="b"/>
                  <a:pathLst>
                    <a:path w="1775" h="1532" extrusionOk="0">
                      <a:moveTo>
                        <a:pt x="1024" y="186"/>
                      </a:moveTo>
                      <a:cubicBezTo>
                        <a:pt x="1334" y="186"/>
                        <a:pt x="1596" y="448"/>
                        <a:pt x="1596" y="769"/>
                      </a:cubicBezTo>
                      <a:cubicBezTo>
                        <a:pt x="1596" y="1115"/>
                        <a:pt x="1313" y="1347"/>
                        <a:pt x="1016" y="1347"/>
                      </a:cubicBezTo>
                      <a:cubicBezTo>
                        <a:pt x="873" y="1347"/>
                        <a:pt x="727" y="1294"/>
                        <a:pt x="608" y="1174"/>
                      </a:cubicBezTo>
                      <a:cubicBezTo>
                        <a:pt x="239" y="817"/>
                        <a:pt x="501" y="186"/>
                        <a:pt x="1024" y="186"/>
                      </a:cubicBezTo>
                      <a:close/>
                      <a:moveTo>
                        <a:pt x="1008" y="1"/>
                      </a:moveTo>
                      <a:cubicBezTo>
                        <a:pt x="823" y="1"/>
                        <a:pt x="633" y="69"/>
                        <a:pt x="477" y="222"/>
                      </a:cubicBezTo>
                      <a:cubicBezTo>
                        <a:pt x="1" y="710"/>
                        <a:pt x="346" y="1531"/>
                        <a:pt x="1024" y="1531"/>
                      </a:cubicBezTo>
                      <a:cubicBezTo>
                        <a:pt x="1441" y="1531"/>
                        <a:pt x="1775" y="1186"/>
                        <a:pt x="1775" y="769"/>
                      </a:cubicBezTo>
                      <a:cubicBezTo>
                        <a:pt x="1775" y="308"/>
                        <a:pt x="1401" y="1"/>
                        <a:pt x="1008"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p>
              </p:txBody>
            </p:sp>
          </p:grpSp>
        </p:grpSp>
      </p:grpSp>
      <p:cxnSp>
        <p:nvCxnSpPr>
          <p:cNvPr id="253" name="Straight Connector 252">
            <a:extLst>
              <a:ext uri="{FF2B5EF4-FFF2-40B4-BE49-F238E27FC236}">
                <a16:creationId xmlns:a16="http://schemas.microsoft.com/office/drawing/2014/main" id="{DA4B923D-7BFA-03D1-DC0E-81F3D0E6D044}"/>
              </a:ext>
            </a:extLst>
          </p:cNvPr>
          <p:cNvCxnSpPr>
            <a:cxnSpLocks/>
          </p:cNvCxnSpPr>
          <p:nvPr/>
        </p:nvCxnSpPr>
        <p:spPr>
          <a:xfrm>
            <a:off x="10734603" y="2109236"/>
            <a:ext cx="575731" cy="0"/>
          </a:xfrm>
          <a:prstGeom prst="line">
            <a:avLst/>
          </a:prstGeom>
          <a:effectLst>
            <a:outerShdw blurRad="50800" dist="50800" dir="5400000" sx="1000" sy="1000" algn="ctr" rotWithShape="0">
              <a:srgbClr val="000000"/>
            </a:outerShdw>
          </a:effectLst>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257" name="Straight Connector 256">
            <a:extLst>
              <a:ext uri="{FF2B5EF4-FFF2-40B4-BE49-F238E27FC236}">
                <a16:creationId xmlns:a16="http://schemas.microsoft.com/office/drawing/2014/main" id="{C8E3E289-7D86-0C7E-5B9A-5FE8BE985F54}"/>
              </a:ext>
            </a:extLst>
          </p:cNvPr>
          <p:cNvCxnSpPr>
            <a:cxnSpLocks/>
          </p:cNvCxnSpPr>
          <p:nvPr/>
        </p:nvCxnSpPr>
        <p:spPr>
          <a:xfrm>
            <a:off x="11310334" y="2109236"/>
            <a:ext cx="0" cy="1256617"/>
          </a:xfrm>
          <a:prstGeom prst="line">
            <a:avLst/>
          </a:prstGeom>
          <a:ln>
            <a:solidFill>
              <a:schemeClr val="accent1"/>
            </a:solidFill>
            <a:headEnd type="oval"/>
          </a:ln>
        </p:spPr>
        <p:style>
          <a:lnRef idx="1">
            <a:schemeClr val="accent1"/>
          </a:lnRef>
          <a:fillRef idx="0">
            <a:schemeClr val="accent1"/>
          </a:fillRef>
          <a:effectRef idx="0">
            <a:schemeClr val="accent1"/>
          </a:effectRef>
          <a:fontRef idx="minor">
            <a:schemeClr val="tx1"/>
          </a:fontRef>
        </p:style>
      </p:cxnSp>
      <p:sp>
        <p:nvSpPr>
          <p:cNvPr id="259" name="Rectangle: Diagonal Corners Rounded 258">
            <a:extLst>
              <a:ext uri="{FF2B5EF4-FFF2-40B4-BE49-F238E27FC236}">
                <a16:creationId xmlns:a16="http://schemas.microsoft.com/office/drawing/2014/main" id="{089EB3BC-B583-7CD3-DD50-F03B5CB93ACC}"/>
              </a:ext>
            </a:extLst>
          </p:cNvPr>
          <p:cNvSpPr/>
          <p:nvPr/>
        </p:nvSpPr>
        <p:spPr>
          <a:xfrm>
            <a:off x="10393220" y="3354539"/>
            <a:ext cx="1750657" cy="634641"/>
          </a:xfrm>
          <a:prstGeom prst="round2Diag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Freelancing</a:t>
            </a:r>
          </a:p>
        </p:txBody>
      </p:sp>
      <p:cxnSp>
        <p:nvCxnSpPr>
          <p:cNvPr id="278" name="Straight Connector 277">
            <a:extLst>
              <a:ext uri="{FF2B5EF4-FFF2-40B4-BE49-F238E27FC236}">
                <a16:creationId xmlns:a16="http://schemas.microsoft.com/office/drawing/2014/main" id="{78993DFB-6546-909B-8CE2-DC6FCF5FD412}"/>
              </a:ext>
            </a:extLst>
          </p:cNvPr>
          <p:cNvCxnSpPr>
            <a:cxnSpLocks/>
          </p:cNvCxnSpPr>
          <p:nvPr/>
        </p:nvCxnSpPr>
        <p:spPr>
          <a:xfrm flipH="1">
            <a:off x="9922874" y="3210751"/>
            <a:ext cx="11789" cy="1889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EB8CD10-440A-6BD9-F66D-34A670555633}"/>
              </a:ext>
            </a:extLst>
          </p:cNvPr>
          <p:cNvCxnSpPr>
            <a:cxnSpLocks/>
          </p:cNvCxnSpPr>
          <p:nvPr/>
        </p:nvCxnSpPr>
        <p:spPr>
          <a:xfrm flipV="1">
            <a:off x="9934663" y="5089459"/>
            <a:ext cx="458557" cy="10716"/>
          </a:xfrm>
          <a:prstGeom prst="line">
            <a:avLst/>
          </a:prstGeom>
        </p:spPr>
        <p:style>
          <a:lnRef idx="1">
            <a:schemeClr val="accent1"/>
          </a:lnRef>
          <a:fillRef idx="0">
            <a:schemeClr val="accent1"/>
          </a:fillRef>
          <a:effectRef idx="0">
            <a:schemeClr val="accent1"/>
          </a:effectRef>
          <a:fontRef idx="minor">
            <a:schemeClr val="tx1"/>
          </a:fontRef>
        </p:style>
      </p:cxnSp>
      <p:sp>
        <p:nvSpPr>
          <p:cNvPr id="282" name="Rectangle: Rounded Corners 281">
            <a:extLst>
              <a:ext uri="{FF2B5EF4-FFF2-40B4-BE49-F238E27FC236}">
                <a16:creationId xmlns:a16="http://schemas.microsoft.com/office/drawing/2014/main" id="{051E8CF2-D262-800E-8D4A-6759E9F81630}"/>
              </a:ext>
            </a:extLst>
          </p:cNvPr>
          <p:cNvSpPr/>
          <p:nvPr/>
        </p:nvSpPr>
        <p:spPr>
          <a:xfrm>
            <a:off x="10393220" y="4741789"/>
            <a:ext cx="1707486" cy="703210"/>
          </a:xfrm>
          <a:prstGeom prst="roundRect">
            <a:avLst>
              <a:gd name="adj" fmla="val 0"/>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b="1" dirty="0"/>
              <a:t>Job Opportunities</a:t>
            </a:r>
          </a:p>
        </p:txBody>
      </p:sp>
      <p:pic>
        <p:nvPicPr>
          <p:cNvPr id="2" name="Picture 1">
            <a:extLst>
              <a:ext uri="{FF2B5EF4-FFF2-40B4-BE49-F238E27FC236}">
                <a16:creationId xmlns:a16="http://schemas.microsoft.com/office/drawing/2014/main" id="{EDE2D0F8-3209-7594-7249-BF88FFD42EBB}"/>
              </a:ext>
            </a:extLst>
          </p:cNvPr>
          <p:cNvPicPr>
            <a:picLocks noChangeAspect="1"/>
          </p:cNvPicPr>
          <p:nvPr/>
        </p:nvPicPr>
        <p:blipFill>
          <a:blip r:embed="rId2"/>
          <a:stretch>
            <a:fillRect/>
          </a:stretch>
        </p:blipFill>
        <p:spPr>
          <a:xfrm>
            <a:off x="517291" y="130411"/>
            <a:ext cx="1223260" cy="1223260"/>
          </a:xfrm>
          <a:prstGeom prst="ellipse">
            <a:avLst/>
          </a:prstGeom>
          <a:ln w="63500" cap="rnd">
            <a:solidFill>
              <a:schemeClr val="tx1"/>
            </a:solidFill>
          </a:ln>
          <a:effectLst>
            <a:outerShdw blurRad="76200" dir="18900000" sy="23000" kx="-1200000" algn="bl"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264238514"/>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0"/>
                                        <p:tgtEl>
                                          <p:spTgt spid="159"/>
                                        </p:tgtEl>
                                      </p:cBhvr>
                                    </p:animEffect>
                                    <p:anim calcmode="lin" valueType="num">
                                      <p:cBhvr>
                                        <p:cTn id="8" dur="1000" fill="hold"/>
                                        <p:tgtEl>
                                          <p:spTgt spid="159"/>
                                        </p:tgtEl>
                                        <p:attrNameLst>
                                          <p:attrName>ppt_x</p:attrName>
                                        </p:attrNameLst>
                                      </p:cBhvr>
                                      <p:tavLst>
                                        <p:tav tm="0">
                                          <p:val>
                                            <p:strVal val="#ppt_x"/>
                                          </p:val>
                                        </p:tav>
                                        <p:tav tm="100000">
                                          <p:val>
                                            <p:strVal val="#ppt_x"/>
                                          </p:val>
                                        </p:tav>
                                      </p:tavLst>
                                    </p:anim>
                                    <p:anim calcmode="lin" valueType="num">
                                      <p:cBhvr>
                                        <p:cTn id="9" dur="1000" fill="hold"/>
                                        <p:tgtEl>
                                          <p:spTgt spid="15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154"/>
                                        </p:tgtEl>
                                        <p:attrNameLst>
                                          <p:attrName>style.visibility</p:attrName>
                                        </p:attrNameLst>
                                      </p:cBhvr>
                                      <p:to>
                                        <p:strVal val="visible"/>
                                      </p:to>
                                    </p:set>
                                    <p:animEffect transition="in" filter="wipe(right)">
                                      <p:cBhvr>
                                        <p:cTn id="13" dur="1000"/>
                                        <p:tgtEl>
                                          <p:spTgt spid="154"/>
                                        </p:tgtEl>
                                      </p:cBhvr>
                                    </p:animEffect>
                                  </p:childTnLst>
                                </p:cTn>
                              </p:par>
                            </p:childTnLst>
                          </p:cTn>
                        </p:par>
                        <p:par>
                          <p:cTn id="14" fill="hold">
                            <p:stCondLst>
                              <p:cond delay="2000"/>
                            </p:stCondLst>
                            <p:childTnLst>
                              <p:par>
                                <p:cTn id="15" presetID="22" presetClass="entr" presetSubtype="1" fill="hold" nodeType="afterEffect">
                                  <p:stCondLst>
                                    <p:cond delay="0"/>
                                  </p:stCondLst>
                                  <p:childTnLst>
                                    <p:set>
                                      <p:cBhvr>
                                        <p:cTn id="16" dur="1" fill="hold">
                                          <p:stCondLst>
                                            <p:cond delay="0"/>
                                          </p:stCondLst>
                                        </p:cTn>
                                        <p:tgtEl>
                                          <p:spTgt spid="155"/>
                                        </p:tgtEl>
                                        <p:attrNameLst>
                                          <p:attrName>style.visibility</p:attrName>
                                        </p:attrNameLst>
                                      </p:cBhvr>
                                      <p:to>
                                        <p:strVal val="visible"/>
                                      </p:to>
                                    </p:set>
                                    <p:animEffect transition="in" filter="wipe(up)">
                                      <p:cBhvr>
                                        <p:cTn id="17" dur="1000"/>
                                        <p:tgtEl>
                                          <p:spTgt spid="155"/>
                                        </p:tgtEl>
                                      </p:cBhvr>
                                    </p:animEffect>
                                  </p:childTnLst>
                                </p:cTn>
                              </p:par>
                            </p:childTnLst>
                          </p:cTn>
                        </p:par>
                        <p:par>
                          <p:cTn id="18" fill="hold">
                            <p:stCondLst>
                              <p:cond delay="3000"/>
                            </p:stCondLst>
                            <p:childTnLst>
                              <p:par>
                                <p:cTn id="19" presetID="22" presetClass="entr" presetSubtype="1" fill="hold" nodeType="afterEffect">
                                  <p:stCondLst>
                                    <p:cond delay="0"/>
                                  </p:stCondLst>
                                  <p:childTnLst>
                                    <p:set>
                                      <p:cBhvr>
                                        <p:cTn id="20" dur="1" fill="hold">
                                          <p:stCondLst>
                                            <p:cond delay="0"/>
                                          </p:stCondLst>
                                        </p:cTn>
                                        <p:tgtEl>
                                          <p:spTgt spid="156"/>
                                        </p:tgtEl>
                                        <p:attrNameLst>
                                          <p:attrName>style.visibility</p:attrName>
                                        </p:attrNameLst>
                                      </p:cBhvr>
                                      <p:to>
                                        <p:strVal val="visible"/>
                                      </p:to>
                                    </p:set>
                                    <p:animEffect transition="in" filter="wipe(up)">
                                      <p:cBhvr>
                                        <p:cTn id="21" dur="1000"/>
                                        <p:tgtEl>
                                          <p:spTgt spid="156"/>
                                        </p:tgtEl>
                                      </p:cBhvr>
                                    </p:animEffect>
                                  </p:childTnLst>
                                </p:cTn>
                              </p:par>
                            </p:childTnLst>
                          </p:cTn>
                        </p:par>
                        <p:par>
                          <p:cTn id="22" fill="hold">
                            <p:stCondLst>
                              <p:cond delay="4000"/>
                            </p:stCondLst>
                            <p:childTnLst>
                              <p:par>
                                <p:cTn id="23" presetID="22" presetClass="entr" presetSubtype="1" fill="hold" nodeType="afterEffect">
                                  <p:stCondLst>
                                    <p:cond delay="0"/>
                                  </p:stCondLst>
                                  <p:childTnLst>
                                    <p:set>
                                      <p:cBhvr>
                                        <p:cTn id="24" dur="1" fill="hold">
                                          <p:stCondLst>
                                            <p:cond delay="0"/>
                                          </p:stCondLst>
                                        </p:cTn>
                                        <p:tgtEl>
                                          <p:spTgt spid="157"/>
                                        </p:tgtEl>
                                        <p:attrNameLst>
                                          <p:attrName>style.visibility</p:attrName>
                                        </p:attrNameLst>
                                      </p:cBhvr>
                                      <p:to>
                                        <p:strVal val="visible"/>
                                      </p:to>
                                    </p:set>
                                    <p:animEffect transition="in" filter="wipe(up)">
                                      <p:cBhvr>
                                        <p:cTn id="25" dur="1000"/>
                                        <p:tgtEl>
                                          <p:spTgt spid="157"/>
                                        </p:tgtEl>
                                      </p:cBhvr>
                                    </p:animEffect>
                                  </p:childTnLst>
                                </p:cTn>
                              </p:par>
                            </p:childTnLst>
                          </p:cTn>
                        </p:par>
                        <p:par>
                          <p:cTn id="26" fill="hold">
                            <p:stCondLst>
                              <p:cond delay="5000"/>
                            </p:stCondLst>
                            <p:childTnLst>
                              <p:par>
                                <p:cTn id="27" presetID="22" presetClass="entr" presetSubtype="8" fill="hold" nodeType="afterEffect">
                                  <p:stCondLst>
                                    <p:cond delay="0"/>
                                  </p:stCondLst>
                                  <p:childTnLst>
                                    <p:set>
                                      <p:cBhvr>
                                        <p:cTn id="28" dur="1" fill="hold">
                                          <p:stCondLst>
                                            <p:cond delay="0"/>
                                          </p:stCondLst>
                                        </p:cTn>
                                        <p:tgtEl>
                                          <p:spTgt spid="158"/>
                                        </p:tgtEl>
                                        <p:attrNameLst>
                                          <p:attrName>style.visibility</p:attrName>
                                        </p:attrNameLst>
                                      </p:cBhvr>
                                      <p:to>
                                        <p:strVal val="visible"/>
                                      </p:to>
                                    </p:set>
                                    <p:animEffect transition="in" filter="wipe(left)">
                                      <p:cBhvr>
                                        <p:cTn id="29" dur="1000"/>
                                        <p:tgtEl>
                                          <p:spTgt spid="158"/>
                                        </p:tgtEl>
                                      </p:cBhvr>
                                    </p:animEffect>
                                  </p:childTnLst>
                                </p:cTn>
                              </p:par>
                            </p:childTnLst>
                          </p:cTn>
                        </p:par>
                        <p:par>
                          <p:cTn id="30" fill="hold">
                            <p:stCondLst>
                              <p:cond delay="6000"/>
                            </p:stCondLst>
                            <p:childTnLst>
                              <p:par>
                                <p:cTn id="31" presetID="16" presetClass="entr" presetSubtype="37" fill="hold" grpId="0" nodeType="afterEffect">
                                  <p:stCondLst>
                                    <p:cond delay="0"/>
                                  </p:stCondLst>
                                  <p:childTnLst>
                                    <p:set>
                                      <p:cBhvr>
                                        <p:cTn id="32" dur="1" fill="hold">
                                          <p:stCondLst>
                                            <p:cond delay="0"/>
                                          </p:stCondLst>
                                        </p:cTn>
                                        <p:tgtEl>
                                          <p:spTgt spid="259"/>
                                        </p:tgtEl>
                                        <p:attrNameLst>
                                          <p:attrName>style.visibility</p:attrName>
                                        </p:attrNameLst>
                                      </p:cBhvr>
                                      <p:to>
                                        <p:strVal val="visible"/>
                                      </p:to>
                                    </p:set>
                                    <p:animEffect transition="in" filter="barn(outVertical)">
                                      <p:cBhvr>
                                        <p:cTn id="33" dur="1000"/>
                                        <p:tgtEl>
                                          <p:spTgt spid="259"/>
                                        </p:tgtEl>
                                      </p:cBhvr>
                                    </p:animEffect>
                                  </p:childTnLst>
                                </p:cTn>
                              </p:par>
                            </p:childTnLst>
                          </p:cTn>
                        </p:par>
                        <p:par>
                          <p:cTn id="34" fill="hold">
                            <p:stCondLst>
                              <p:cond delay="7000"/>
                            </p:stCondLst>
                            <p:childTnLst>
                              <p:par>
                                <p:cTn id="35" presetID="16" presetClass="entr" presetSubtype="37" fill="hold" grpId="0" nodeType="afterEffect">
                                  <p:stCondLst>
                                    <p:cond delay="0"/>
                                  </p:stCondLst>
                                  <p:childTnLst>
                                    <p:set>
                                      <p:cBhvr>
                                        <p:cTn id="36" dur="1" fill="hold">
                                          <p:stCondLst>
                                            <p:cond delay="0"/>
                                          </p:stCondLst>
                                        </p:cTn>
                                        <p:tgtEl>
                                          <p:spTgt spid="282"/>
                                        </p:tgtEl>
                                        <p:attrNameLst>
                                          <p:attrName>style.visibility</p:attrName>
                                        </p:attrNameLst>
                                      </p:cBhvr>
                                      <p:to>
                                        <p:strVal val="visible"/>
                                      </p:to>
                                    </p:set>
                                    <p:animEffect transition="in" filter="barn(outVertical)">
                                      <p:cBhvr>
                                        <p:cTn id="37" dur="10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animBg="1"/>
      <p:bldP spid="28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3122F-2756-5262-7CAB-7D7CF0441292}"/>
              </a:ext>
            </a:extLst>
          </p:cNvPr>
          <p:cNvSpPr>
            <a:spLocks noGrp="1"/>
          </p:cNvSpPr>
          <p:nvPr>
            <p:ph type="title"/>
          </p:nvPr>
        </p:nvSpPr>
        <p:spPr>
          <a:xfrm>
            <a:off x="3981450" y="0"/>
            <a:ext cx="8210550" cy="923925"/>
          </a:xfrm>
        </p:spPr>
        <p:txBody>
          <a:bodyPr/>
          <a:lstStyle/>
          <a:p>
            <a:pPr algn="ctr"/>
            <a:r>
              <a:rPr lang="en-IN" sz="4800" dirty="0">
                <a:latin typeface="Copperplate Gothic Bold" panose="020E0705020206020404" pitchFamily="34" charset="0"/>
              </a:rPr>
              <a:t>Technology Stack</a:t>
            </a:r>
          </a:p>
        </p:txBody>
      </p:sp>
      <p:sp>
        <p:nvSpPr>
          <p:cNvPr id="4" name="Footer Placeholder 3">
            <a:extLst>
              <a:ext uri="{FF2B5EF4-FFF2-40B4-BE49-F238E27FC236}">
                <a16:creationId xmlns:a16="http://schemas.microsoft.com/office/drawing/2014/main" id="{73DE82B4-6E7B-6788-0972-DC79842CE035}"/>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D2B89C29-326B-7960-E5CB-DA1202A3F638}"/>
              </a:ext>
            </a:extLst>
          </p:cNvPr>
          <p:cNvSpPr>
            <a:spLocks noGrp="1"/>
          </p:cNvSpPr>
          <p:nvPr>
            <p:ph type="sldNum" sz="quarter" idx="31"/>
          </p:nvPr>
        </p:nvSpPr>
        <p:spPr/>
        <p:txBody>
          <a:bodyPr/>
          <a:lstStyle/>
          <a:p>
            <a:fld id="{47FEACEE-25B4-4A2D-B147-27296E36371D}" type="slidenum">
              <a:rPr lang="en-US" altLang="zh-CN" noProof="0" smtClean="0"/>
              <a:pPr/>
              <a:t>7</a:t>
            </a:fld>
            <a:endParaRPr lang="en-US" altLang="zh-CN" noProof="0" dirty="0"/>
          </a:p>
        </p:txBody>
      </p:sp>
      <p:graphicFrame>
        <p:nvGraphicFramePr>
          <p:cNvPr id="6" name="Table 6">
            <a:extLst>
              <a:ext uri="{FF2B5EF4-FFF2-40B4-BE49-F238E27FC236}">
                <a16:creationId xmlns:a16="http://schemas.microsoft.com/office/drawing/2014/main" id="{9A3177B0-D873-9F3E-60B7-2C497150A9A0}"/>
              </a:ext>
            </a:extLst>
          </p:cNvPr>
          <p:cNvGraphicFramePr>
            <a:graphicFrameLocks noGrp="1"/>
          </p:cNvGraphicFramePr>
          <p:nvPr>
            <p:extLst>
              <p:ext uri="{D42A27DB-BD31-4B8C-83A1-F6EECF244321}">
                <p14:modId xmlns:p14="http://schemas.microsoft.com/office/powerpoint/2010/main" val="3777940588"/>
              </p:ext>
            </p:extLst>
          </p:nvPr>
        </p:nvGraphicFramePr>
        <p:xfrm>
          <a:off x="5064919" y="992981"/>
          <a:ext cx="6888956" cy="4712492"/>
        </p:xfrm>
        <a:graphic>
          <a:graphicData uri="http://schemas.openxmlformats.org/drawingml/2006/table">
            <a:tbl>
              <a:tblPr firstRow="1" bandRow="1" bandCol="1">
                <a:effectLst>
                  <a:innerShdw blurRad="114300">
                    <a:prstClr val="black"/>
                  </a:innerShdw>
                </a:effectLst>
                <a:tableStyleId>{7E9639D4-E3E2-4D34-9284-5A2195B3D0D7}</a:tableStyleId>
              </a:tblPr>
              <a:tblGrid>
                <a:gridCol w="3444478">
                  <a:extLst>
                    <a:ext uri="{9D8B030D-6E8A-4147-A177-3AD203B41FA5}">
                      <a16:colId xmlns:a16="http://schemas.microsoft.com/office/drawing/2014/main" val="2412067739"/>
                    </a:ext>
                  </a:extLst>
                </a:gridCol>
                <a:gridCol w="3444478">
                  <a:extLst>
                    <a:ext uri="{9D8B030D-6E8A-4147-A177-3AD203B41FA5}">
                      <a16:colId xmlns:a16="http://schemas.microsoft.com/office/drawing/2014/main" val="1119305239"/>
                    </a:ext>
                  </a:extLst>
                </a:gridCol>
              </a:tblGrid>
              <a:tr h="511850">
                <a:tc>
                  <a:txBody>
                    <a:bodyPr/>
                    <a:lstStyle/>
                    <a:p>
                      <a:r>
                        <a:rPr lang="en-IN" dirty="0"/>
                        <a:t>Components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Technologies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00287884"/>
                  </a:ext>
                </a:extLst>
              </a:tr>
              <a:tr h="666273">
                <a:tc>
                  <a:txBody>
                    <a:bodyPr/>
                    <a:lstStyle/>
                    <a:p>
                      <a:r>
                        <a:rPr lang="en-IN" dirty="0"/>
                        <a:t>Machine learning frameworks</a:t>
                      </a:r>
                    </a:p>
                  </a:txBody>
                  <a:tcPr>
                    <a:lnT w="12700" cap="flat" cmpd="sng" algn="ctr">
                      <a:solidFill>
                        <a:schemeClr val="tx1"/>
                      </a:solidFill>
                      <a:prstDash val="solid"/>
                      <a:round/>
                      <a:headEnd type="none" w="med" len="med"/>
                      <a:tailEnd type="none" w="med" len="med"/>
                    </a:lnT>
                  </a:tcPr>
                </a:tc>
                <a:tc>
                  <a:txBody>
                    <a:bodyPr/>
                    <a:lstStyle/>
                    <a:p>
                      <a:r>
                        <a:rPr lang="en-IN" dirty="0"/>
                        <a:t>TensorFlow, PyTorch, Keras</a:t>
                      </a:r>
                    </a:p>
                  </a:txBody>
                  <a:tcPr/>
                </a:tc>
                <a:extLst>
                  <a:ext uri="{0D108BD9-81ED-4DB2-BD59-A6C34878D82A}">
                    <a16:rowId xmlns:a16="http://schemas.microsoft.com/office/drawing/2014/main" val="3118169981"/>
                  </a:ext>
                </a:extLst>
              </a:tr>
              <a:tr h="666273">
                <a:tc>
                  <a:txBody>
                    <a:bodyPr/>
                    <a:lstStyle/>
                    <a:p>
                      <a:r>
                        <a:rPr lang="en-IN" dirty="0"/>
                        <a:t>Programming Languages</a:t>
                      </a:r>
                    </a:p>
                  </a:txBody>
                  <a:tcPr/>
                </a:tc>
                <a:tc>
                  <a:txBody>
                    <a:bodyPr/>
                    <a:lstStyle/>
                    <a:p>
                      <a:r>
                        <a:rPr lang="en-IN" dirty="0"/>
                        <a:t>Python, Julia, R, C++, C, Java</a:t>
                      </a:r>
                    </a:p>
                  </a:txBody>
                  <a:tcPr/>
                </a:tc>
                <a:extLst>
                  <a:ext uri="{0D108BD9-81ED-4DB2-BD59-A6C34878D82A}">
                    <a16:rowId xmlns:a16="http://schemas.microsoft.com/office/drawing/2014/main" val="1495676305"/>
                  </a:ext>
                </a:extLst>
              </a:tr>
              <a:tr h="511850">
                <a:tc>
                  <a:txBody>
                    <a:bodyPr/>
                    <a:lstStyle/>
                    <a:p>
                      <a:r>
                        <a:rPr lang="en-IN" dirty="0"/>
                        <a:t>Data preprocessing</a:t>
                      </a:r>
                    </a:p>
                  </a:txBody>
                  <a:tcPr/>
                </a:tc>
                <a:tc>
                  <a:txBody>
                    <a:bodyPr/>
                    <a:lstStyle/>
                    <a:p>
                      <a:r>
                        <a:rPr lang="en-IN" dirty="0"/>
                        <a:t>NumPy, Pandas, OpenCV</a:t>
                      </a:r>
                    </a:p>
                  </a:txBody>
                  <a:tcPr/>
                </a:tc>
                <a:extLst>
                  <a:ext uri="{0D108BD9-81ED-4DB2-BD59-A6C34878D82A}">
                    <a16:rowId xmlns:a16="http://schemas.microsoft.com/office/drawing/2014/main" val="2599677216"/>
                  </a:ext>
                </a:extLst>
              </a:tr>
              <a:tr h="511850">
                <a:tc>
                  <a:txBody>
                    <a:bodyPr/>
                    <a:lstStyle/>
                    <a:p>
                      <a:r>
                        <a:rPr lang="en-IN" dirty="0"/>
                        <a:t>Visualization</a:t>
                      </a:r>
                    </a:p>
                  </a:txBody>
                  <a:tcPr/>
                </a:tc>
                <a:tc>
                  <a:txBody>
                    <a:bodyPr/>
                    <a:lstStyle/>
                    <a:p>
                      <a:r>
                        <a:rPr lang="en-IN" dirty="0"/>
                        <a:t>Matplotlib, Seaborn, Plotly</a:t>
                      </a:r>
                    </a:p>
                  </a:txBody>
                  <a:tcPr/>
                </a:tc>
                <a:extLst>
                  <a:ext uri="{0D108BD9-81ED-4DB2-BD59-A6C34878D82A}">
                    <a16:rowId xmlns:a16="http://schemas.microsoft.com/office/drawing/2014/main" val="2810652074"/>
                  </a:ext>
                </a:extLst>
              </a:tr>
              <a:tr h="666273">
                <a:tc>
                  <a:txBody>
                    <a:bodyPr/>
                    <a:lstStyle/>
                    <a:p>
                      <a:r>
                        <a:rPr lang="en-IN" dirty="0"/>
                        <a:t>Other tools</a:t>
                      </a:r>
                    </a:p>
                  </a:txBody>
                  <a:tcPr/>
                </a:tc>
                <a:tc>
                  <a:txBody>
                    <a:bodyPr/>
                    <a:lstStyle/>
                    <a:p>
                      <a:r>
                        <a:rPr lang="en-IN" dirty="0"/>
                        <a:t>Jupyter Notebook, Anaconda, Git</a:t>
                      </a:r>
                    </a:p>
                  </a:txBody>
                  <a:tcPr/>
                </a:tc>
                <a:extLst>
                  <a:ext uri="{0D108BD9-81ED-4DB2-BD59-A6C34878D82A}">
                    <a16:rowId xmlns:a16="http://schemas.microsoft.com/office/drawing/2014/main" val="3721379742"/>
                  </a:ext>
                </a:extLst>
              </a:tr>
              <a:tr h="511850">
                <a:tc>
                  <a:txBody>
                    <a:bodyPr/>
                    <a:lstStyle/>
                    <a:p>
                      <a:r>
                        <a:rPr lang="en-IN" dirty="0"/>
                        <a:t>Deployment</a:t>
                      </a:r>
                    </a:p>
                  </a:txBody>
                  <a:tcPr/>
                </a:tc>
                <a:tc>
                  <a:txBody>
                    <a:bodyPr/>
                    <a:lstStyle/>
                    <a:p>
                      <a:r>
                        <a:rPr lang="en-IN" dirty="0"/>
                        <a:t>Flask, Docker, Kubernetes</a:t>
                      </a:r>
                    </a:p>
                  </a:txBody>
                  <a:tcPr/>
                </a:tc>
                <a:extLst>
                  <a:ext uri="{0D108BD9-81ED-4DB2-BD59-A6C34878D82A}">
                    <a16:rowId xmlns:a16="http://schemas.microsoft.com/office/drawing/2014/main" val="519901213"/>
                  </a:ext>
                </a:extLst>
              </a:tr>
              <a:tr h="666273">
                <a:tc>
                  <a:txBody>
                    <a:bodyPr/>
                    <a:lstStyle/>
                    <a:p>
                      <a:r>
                        <a:rPr lang="en-IN" dirty="0"/>
                        <a:t>Cloud services</a:t>
                      </a:r>
                    </a:p>
                  </a:txBody>
                  <a:tcPr/>
                </a:tc>
                <a:tc>
                  <a:txBody>
                    <a:bodyPr/>
                    <a:lstStyle/>
                    <a:p>
                      <a:r>
                        <a:rPr lang="en-IN" dirty="0"/>
                        <a:t>AWS, GCP, Azure, SQL, MongoDB</a:t>
                      </a:r>
                    </a:p>
                  </a:txBody>
                  <a:tcPr/>
                </a:tc>
                <a:extLst>
                  <a:ext uri="{0D108BD9-81ED-4DB2-BD59-A6C34878D82A}">
                    <a16:rowId xmlns:a16="http://schemas.microsoft.com/office/drawing/2014/main" val="1462421460"/>
                  </a:ext>
                </a:extLst>
              </a:tr>
            </a:tbl>
          </a:graphicData>
        </a:graphic>
      </p:graphicFrame>
      <p:graphicFrame>
        <p:nvGraphicFramePr>
          <p:cNvPr id="8" name="Table 8">
            <a:extLst>
              <a:ext uri="{FF2B5EF4-FFF2-40B4-BE49-F238E27FC236}">
                <a16:creationId xmlns:a16="http://schemas.microsoft.com/office/drawing/2014/main" id="{7C3AC475-5384-912A-4269-C0DF05BE18CE}"/>
              </a:ext>
            </a:extLst>
          </p:cNvPr>
          <p:cNvGraphicFramePr>
            <a:graphicFrameLocks noGrp="1"/>
          </p:cNvGraphicFramePr>
          <p:nvPr>
            <p:extLst>
              <p:ext uri="{D42A27DB-BD31-4B8C-83A1-F6EECF244321}">
                <p14:modId xmlns:p14="http://schemas.microsoft.com/office/powerpoint/2010/main" val="4124451355"/>
              </p:ext>
            </p:extLst>
          </p:nvPr>
        </p:nvGraphicFramePr>
        <p:xfrm>
          <a:off x="5064916" y="5705473"/>
          <a:ext cx="6888956" cy="970284"/>
        </p:xfrm>
        <a:graphic>
          <a:graphicData uri="http://schemas.openxmlformats.org/drawingml/2006/table">
            <a:tbl>
              <a:tblPr bandRow="1" bandCol="1">
                <a:effectLst>
                  <a:innerShdw blurRad="114300">
                    <a:prstClr val="black"/>
                  </a:innerShdw>
                </a:effectLst>
                <a:tableStyleId>{7E9639D4-E3E2-4D34-9284-5A2195B3D0D7}</a:tableStyleId>
              </a:tblPr>
              <a:tblGrid>
                <a:gridCol w="3444478">
                  <a:extLst>
                    <a:ext uri="{9D8B030D-6E8A-4147-A177-3AD203B41FA5}">
                      <a16:colId xmlns:a16="http://schemas.microsoft.com/office/drawing/2014/main" val="290185517"/>
                    </a:ext>
                  </a:extLst>
                </a:gridCol>
                <a:gridCol w="3444478">
                  <a:extLst>
                    <a:ext uri="{9D8B030D-6E8A-4147-A177-3AD203B41FA5}">
                      <a16:colId xmlns:a16="http://schemas.microsoft.com/office/drawing/2014/main" val="3141313331"/>
                    </a:ext>
                  </a:extLst>
                </a:gridCol>
              </a:tblGrid>
              <a:tr h="485142">
                <a:tc>
                  <a:txBody>
                    <a:bodyPr/>
                    <a:lstStyle/>
                    <a:p>
                      <a:r>
                        <a:rPr lang="en-IN" dirty="0"/>
                        <a:t>Frameworks</a:t>
                      </a:r>
                    </a:p>
                  </a:txBody>
                  <a:tcPr/>
                </a:tc>
                <a:tc>
                  <a:txBody>
                    <a:bodyPr/>
                    <a:lstStyle/>
                    <a:p>
                      <a:r>
                        <a:rPr lang="en-IN" dirty="0"/>
                        <a:t>Frontend and Backend</a:t>
                      </a:r>
                    </a:p>
                  </a:txBody>
                  <a:tcPr/>
                </a:tc>
                <a:extLst>
                  <a:ext uri="{0D108BD9-81ED-4DB2-BD59-A6C34878D82A}">
                    <a16:rowId xmlns:a16="http://schemas.microsoft.com/office/drawing/2014/main" val="2994698514"/>
                  </a:ext>
                </a:extLst>
              </a:tr>
              <a:tr h="485142">
                <a:tc>
                  <a:txBody>
                    <a:bodyPr/>
                    <a:lstStyle/>
                    <a:p>
                      <a:r>
                        <a:rPr lang="en-IN" dirty="0"/>
                        <a:t>Operating System</a:t>
                      </a:r>
                    </a:p>
                  </a:txBody>
                  <a:tcPr/>
                </a:tc>
                <a:tc>
                  <a:txBody>
                    <a:bodyPr/>
                    <a:lstStyle/>
                    <a:p>
                      <a:r>
                        <a:rPr lang="en-IN" dirty="0"/>
                        <a:t>Linux, iOS, Android</a:t>
                      </a:r>
                    </a:p>
                  </a:txBody>
                  <a:tcPr/>
                </a:tc>
                <a:extLst>
                  <a:ext uri="{0D108BD9-81ED-4DB2-BD59-A6C34878D82A}">
                    <a16:rowId xmlns:a16="http://schemas.microsoft.com/office/drawing/2014/main" val="1748011734"/>
                  </a:ext>
                </a:extLst>
              </a:tr>
            </a:tbl>
          </a:graphicData>
        </a:graphic>
      </p:graphicFrame>
      <p:pic>
        <p:nvPicPr>
          <p:cNvPr id="9" name="Picture placeholder 29" descr="People in an office discussing work over a laptop&#10;">
            <a:extLst>
              <a:ext uri="{FF2B5EF4-FFF2-40B4-BE49-F238E27FC236}">
                <a16:creationId xmlns:a16="http://schemas.microsoft.com/office/drawing/2014/main" id="{35EAE9AB-9043-1185-83DF-7D03D2CE092C}"/>
              </a:ext>
            </a:extLst>
          </p:cNvPr>
          <p:cNvPicPr>
            <a:picLocks noChangeAspect="1"/>
          </p:cNvPicPr>
          <p:nvPr/>
        </p:nvPicPr>
        <p:blipFill rotWithShape="1">
          <a:blip r:embed="rId2">
            <a:extLst>
              <a:ext uri="{28A0092B-C50C-407E-A947-70E740481C1C}">
                <a14:useLocalDpi xmlns:a14="http://schemas.microsoft.com/office/drawing/2010/main"/>
              </a:ext>
            </a:extLst>
          </a:blip>
          <a:srcRect t="1875" r="1875"/>
          <a:stretch/>
        </p:blipFill>
        <p:spPr>
          <a:xfrm>
            <a:off x="1676170" y="1390108"/>
            <a:ext cx="2923262" cy="3361764"/>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1" name="Picture 10">
            <a:extLst>
              <a:ext uri="{FF2B5EF4-FFF2-40B4-BE49-F238E27FC236}">
                <a16:creationId xmlns:a16="http://schemas.microsoft.com/office/drawing/2014/main" id="{4A038506-C6F7-AAAA-4922-F08AD00D01C6}"/>
              </a:ext>
            </a:extLst>
          </p:cNvPr>
          <p:cNvPicPr>
            <a:picLocks noChangeAspect="1"/>
          </p:cNvPicPr>
          <p:nvPr/>
        </p:nvPicPr>
        <p:blipFill>
          <a:blip r:embed="rId3"/>
          <a:stretch>
            <a:fillRect/>
          </a:stretch>
        </p:blipFill>
        <p:spPr>
          <a:xfrm>
            <a:off x="484632" y="274955"/>
            <a:ext cx="1250154" cy="1250154"/>
          </a:xfrm>
          <a:prstGeom prst="ellipse">
            <a:avLst/>
          </a:prstGeom>
          <a:ln w="63500" cap="rnd">
            <a:solidFill>
              <a:schemeClr val="tx1"/>
            </a:solidFill>
          </a:ln>
          <a:effectLst>
            <a:outerShdw blurRad="76200" dir="18900000" sy="23000" kx="-1200000" algn="bl"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519293144"/>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9"/>
                                        </p:tgtEl>
                                      </p:cBhvr>
                                    </p:animEffect>
                                    <p:animScale>
                                      <p:cBhvr>
                                        <p:cTn id="7" dur="500" autoRev="1" fill="hold"/>
                                        <p:tgtEl>
                                          <p:spTgt spid="9"/>
                                        </p:tgtEl>
                                      </p:cBhvr>
                                      <p:by x="105000" y="105000"/>
                                    </p:animScale>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1000"/>
                                        <p:tgtEl>
                                          <p:spTgt spid="2"/>
                                        </p:tgtEl>
                                      </p:cBhvr>
                                    </p:animEffect>
                                  </p:childTnLst>
                                </p:cTn>
                              </p:par>
                            </p:childTnLst>
                          </p:cTn>
                        </p:par>
                        <p:par>
                          <p:cTn id="12" fill="hold">
                            <p:stCondLst>
                              <p:cond delay="2000"/>
                            </p:stCondLst>
                            <p:childTnLst>
                              <p:par>
                                <p:cTn id="13" presetID="47"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500"/>
                                        <p:tgtEl>
                                          <p:spTgt spid="6"/>
                                        </p:tgtEl>
                                      </p:cBhvr>
                                    </p:animEffect>
                                    <p:anim calcmode="lin" valueType="num">
                                      <p:cBhvr>
                                        <p:cTn id="16" dur="1500" fill="hold"/>
                                        <p:tgtEl>
                                          <p:spTgt spid="6"/>
                                        </p:tgtEl>
                                        <p:attrNameLst>
                                          <p:attrName>ppt_x</p:attrName>
                                        </p:attrNameLst>
                                      </p:cBhvr>
                                      <p:tavLst>
                                        <p:tav tm="0">
                                          <p:val>
                                            <p:strVal val="#ppt_x"/>
                                          </p:val>
                                        </p:tav>
                                        <p:tav tm="100000">
                                          <p:val>
                                            <p:strVal val="#ppt_x"/>
                                          </p:val>
                                        </p:tav>
                                      </p:tavLst>
                                    </p:anim>
                                    <p:anim calcmode="lin" valueType="num">
                                      <p:cBhvr>
                                        <p:cTn id="17" dur="15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3500"/>
                            </p:stCondLst>
                            <p:childTnLst>
                              <p:par>
                                <p:cTn id="19" presetID="47"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500"/>
                                        <p:tgtEl>
                                          <p:spTgt spid="8"/>
                                        </p:tgtEl>
                                      </p:cBhvr>
                                    </p:animEffect>
                                    <p:anim calcmode="lin" valueType="num">
                                      <p:cBhvr>
                                        <p:cTn id="22" dur="1500" fill="hold"/>
                                        <p:tgtEl>
                                          <p:spTgt spid="8"/>
                                        </p:tgtEl>
                                        <p:attrNameLst>
                                          <p:attrName>ppt_x</p:attrName>
                                        </p:attrNameLst>
                                      </p:cBhvr>
                                      <p:tavLst>
                                        <p:tav tm="0">
                                          <p:val>
                                            <p:strVal val="#ppt_x"/>
                                          </p:val>
                                        </p:tav>
                                        <p:tav tm="100000">
                                          <p:val>
                                            <p:strVal val="#ppt_x"/>
                                          </p:val>
                                        </p:tav>
                                      </p:tavLst>
                                    </p:anim>
                                    <p:anim calcmode="lin" valueType="num">
                                      <p:cBhvr>
                                        <p:cTn id="23" dur="1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DD08C9-87F6-3840-0E6F-F2BAB9FFB77F}"/>
              </a:ext>
            </a:extLst>
          </p:cNvPr>
          <p:cNvSpPr>
            <a:spLocks noGrp="1"/>
          </p:cNvSpPr>
          <p:nvPr>
            <p:ph type="body" sz="quarter" idx="27"/>
          </p:nvPr>
        </p:nvSpPr>
        <p:spPr>
          <a:xfrm>
            <a:off x="1354781" y="0"/>
            <a:ext cx="9482436" cy="981575"/>
          </a:xfrm>
        </p:spPr>
        <p:txBody>
          <a:bodyPr/>
          <a:lstStyle/>
          <a:p>
            <a:pPr algn="ctr"/>
            <a:r>
              <a:rPr lang="en-IN" sz="4400" dirty="0">
                <a:latin typeface="Copperplate Gothic Bold" panose="020E0705020206020404" pitchFamily="34" charset="0"/>
                <a:cs typeface="Mongolian Baiti" panose="03000500000000000000" pitchFamily="66" charset="0"/>
              </a:rPr>
              <a:t>Idea Details (Use Cases)</a:t>
            </a:r>
          </a:p>
        </p:txBody>
      </p:sp>
      <p:sp>
        <p:nvSpPr>
          <p:cNvPr id="3" name="Text Placeholder 2">
            <a:extLst>
              <a:ext uri="{FF2B5EF4-FFF2-40B4-BE49-F238E27FC236}">
                <a16:creationId xmlns:a16="http://schemas.microsoft.com/office/drawing/2014/main" id="{B40160E8-421C-27C2-834B-8F7EA111E3A6}"/>
              </a:ext>
            </a:extLst>
          </p:cNvPr>
          <p:cNvSpPr>
            <a:spLocks noGrp="1"/>
          </p:cNvSpPr>
          <p:nvPr>
            <p:ph type="body" sz="quarter" idx="28"/>
          </p:nvPr>
        </p:nvSpPr>
        <p:spPr>
          <a:xfrm>
            <a:off x="2170326" y="1293020"/>
            <a:ext cx="9482436" cy="4672012"/>
          </a:xfrm>
        </p:spPr>
        <p:txBody>
          <a:bodyPr numCol="2"/>
          <a:lstStyle/>
          <a:p>
            <a:pPr>
              <a:buFont typeface="Wingdings" panose="05000000000000000000" pitchFamily="2" charset="2"/>
              <a:buChar char="Ø"/>
            </a:pPr>
            <a:r>
              <a:rPr lang="en-IN" sz="2400" b="1" dirty="0">
                <a:latin typeface="Mongolian Baiti" panose="03000500000000000000" pitchFamily="66" charset="0"/>
                <a:cs typeface="Mongolian Baiti" panose="03000500000000000000" pitchFamily="66" charset="0"/>
              </a:rPr>
              <a:t>Talent Acquisition For Businesses.</a:t>
            </a:r>
          </a:p>
          <a:p>
            <a:pPr>
              <a:buFont typeface="Wingdings" panose="05000000000000000000" pitchFamily="2" charset="2"/>
              <a:buChar char="Ø"/>
            </a:pPr>
            <a:r>
              <a:rPr lang="en-IN" sz="2400" b="1" dirty="0">
                <a:latin typeface="Mongolian Baiti" panose="03000500000000000000" pitchFamily="66" charset="0"/>
                <a:cs typeface="Mongolian Baiti" panose="03000500000000000000" pitchFamily="66" charset="0"/>
              </a:rPr>
              <a:t>Freelance and Gig Opportunities.</a:t>
            </a:r>
          </a:p>
          <a:p>
            <a:pPr>
              <a:buFont typeface="Wingdings" panose="05000000000000000000" pitchFamily="2" charset="2"/>
              <a:buChar char="Ø"/>
            </a:pPr>
            <a:r>
              <a:rPr lang="en-IN" sz="2400" b="1" dirty="0">
                <a:latin typeface="Mongolian Baiti" panose="03000500000000000000" pitchFamily="66" charset="0"/>
                <a:cs typeface="Mongolian Baiti" panose="03000500000000000000" pitchFamily="66" charset="0"/>
              </a:rPr>
              <a:t>Collaborative Projects.</a:t>
            </a:r>
          </a:p>
          <a:p>
            <a:pPr>
              <a:buFont typeface="Wingdings" panose="05000000000000000000" pitchFamily="2" charset="2"/>
              <a:buChar char="Ø"/>
            </a:pPr>
            <a:r>
              <a:rPr lang="en-IN" sz="2400" b="1" dirty="0">
                <a:latin typeface="Mongolian Baiti" panose="03000500000000000000" pitchFamily="66" charset="0"/>
                <a:cs typeface="Mongolian Baiti" panose="03000500000000000000" pitchFamily="66" charset="0"/>
              </a:rPr>
              <a:t>Networking For Events And Conferences.</a:t>
            </a:r>
          </a:p>
          <a:p>
            <a:pPr>
              <a:buFont typeface="Wingdings" panose="05000000000000000000" pitchFamily="2" charset="2"/>
              <a:buChar char="Ø"/>
            </a:pPr>
            <a:r>
              <a:rPr lang="en-IN" sz="2400" b="1" dirty="0">
                <a:latin typeface="Mongolian Baiti" panose="03000500000000000000" pitchFamily="66" charset="0"/>
                <a:cs typeface="Mongolian Baiti" panose="03000500000000000000" pitchFamily="66" charset="0"/>
              </a:rPr>
              <a:t>Skill Based Volunteering.</a:t>
            </a:r>
          </a:p>
          <a:p>
            <a:pPr>
              <a:buFont typeface="Wingdings" panose="05000000000000000000" pitchFamily="2" charset="2"/>
              <a:buChar char="Ø"/>
            </a:pPr>
            <a:r>
              <a:rPr lang="en-IN" sz="2400" b="1" dirty="0">
                <a:latin typeface="Mongolian Baiti" panose="03000500000000000000" pitchFamily="66" charset="0"/>
                <a:cs typeface="Mongolian Baiti" panose="03000500000000000000" pitchFamily="66" charset="0"/>
              </a:rPr>
              <a:t>Professional Development.</a:t>
            </a:r>
          </a:p>
          <a:p>
            <a:pPr>
              <a:buFont typeface="Wingdings" panose="05000000000000000000" pitchFamily="2" charset="2"/>
              <a:buChar char="Ø"/>
            </a:pPr>
            <a:r>
              <a:rPr lang="en-IN" sz="2400" b="1" dirty="0">
                <a:latin typeface="Mongolian Baiti" panose="03000500000000000000" pitchFamily="66" charset="0"/>
                <a:cs typeface="Mongolian Baiti" panose="03000500000000000000" pitchFamily="66" charset="0"/>
              </a:rPr>
              <a:t>Knowledge Sharing.</a:t>
            </a:r>
          </a:p>
          <a:p>
            <a:pPr>
              <a:buFont typeface="Wingdings" panose="05000000000000000000" pitchFamily="2" charset="2"/>
              <a:buChar char="Ø"/>
            </a:pPr>
            <a:r>
              <a:rPr lang="en-IN" sz="2400" b="1" dirty="0">
                <a:latin typeface="Mongolian Baiti" panose="03000500000000000000" pitchFamily="66" charset="0"/>
                <a:cs typeface="Mongolian Baiti" panose="03000500000000000000" pitchFamily="66" charset="0"/>
              </a:rPr>
              <a:t>Localized Services.</a:t>
            </a:r>
          </a:p>
          <a:p>
            <a:pPr>
              <a:buFont typeface="Wingdings" panose="05000000000000000000" pitchFamily="2" charset="2"/>
              <a:buChar char="Ø"/>
            </a:pPr>
            <a:r>
              <a:rPr lang="en-IN" sz="2400" b="1" dirty="0">
                <a:latin typeface="Mongolian Baiti" panose="03000500000000000000" pitchFamily="66" charset="0"/>
                <a:cs typeface="Mongolian Baiti" panose="03000500000000000000" pitchFamily="66" charset="0"/>
              </a:rPr>
              <a:t>Alumni And Educational Networks.</a:t>
            </a:r>
          </a:p>
          <a:p>
            <a:pPr>
              <a:buFont typeface="Wingdings" panose="05000000000000000000" pitchFamily="2" charset="2"/>
              <a:buChar char="Ø"/>
            </a:pPr>
            <a:r>
              <a:rPr lang="en-IN" sz="2400" b="1" dirty="0">
                <a:latin typeface="Mongolian Baiti" panose="03000500000000000000" pitchFamily="66" charset="0"/>
                <a:cs typeface="Mongolian Baiti" panose="03000500000000000000" pitchFamily="66" charset="0"/>
              </a:rPr>
              <a:t>Help In Maintaining CVs And Resumes.</a:t>
            </a:r>
          </a:p>
          <a:p>
            <a:pPr>
              <a:buFont typeface="Wingdings" panose="05000000000000000000" pitchFamily="2" charset="2"/>
              <a:buChar char="Ø"/>
            </a:pPr>
            <a:r>
              <a:rPr lang="en-IN" sz="2400" b="1" dirty="0">
                <a:latin typeface="Mongolian Baiti" panose="03000500000000000000" pitchFamily="66" charset="0"/>
                <a:cs typeface="Mongolian Baiti" panose="03000500000000000000" pitchFamily="66" charset="0"/>
              </a:rPr>
              <a:t>Job Opportunities.</a:t>
            </a:r>
          </a:p>
          <a:p>
            <a:pPr>
              <a:buFont typeface="Wingdings" panose="05000000000000000000" pitchFamily="2" charset="2"/>
              <a:buChar char="Ø"/>
            </a:pPr>
            <a:r>
              <a:rPr lang="en-IN" sz="2400" b="1" dirty="0">
                <a:latin typeface="Mongolian Baiti" panose="03000500000000000000" pitchFamily="66" charset="0"/>
                <a:cs typeface="Mongolian Baiti" panose="03000500000000000000" pitchFamily="66" charset="0"/>
              </a:rPr>
              <a:t>Mentorship.</a:t>
            </a:r>
          </a:p>
          <a:p>
            <a:pPr>
              <a:buFont typeface="Wingdings" panose="05000000000000000000" pitchFamily="2" charset="2"/>
              <a:buChar char="Ø"/>
            </a:pPr>
            <a:r>
              <a:rPr lang="en-IN" sz="2400" b="1" dirty="0">
                <a:latin typeface="Mongolian Baiti" panose="03000500000000000000" pitchFamily="66" charset="0"/>
                <a:cs typeface="Mongolian Baiti" panose="03000500000000000000" pitchFamily="66" charset="0"/>
              </a:rPr>
              <a:t>Help In Gaining Certificates.</a:t>
            </a:r>
          </a:p>
          <a:p>
            <a:pPr>
              <a:buFont typeface="Wingdings" panose="05000000000000000000" pitchFamily="2" charset="2"/>
              <a:buChar char="Ø"/>
            </a:pPr>
            <a:r>
              <a:rPr lang="en-IN" sz="2400" b="1" dirty="0">
                <a:latin typeface="Mongolian Baiti" panose="03000500000000000000" pitchFamily="66" charset="0"/>
                <a:cs typeface="Mongolian Baiti" panose="03000500000000000000" pitchFamily="66" charset="0"/>
              </a:rPr>
              <a:t>Roadmaps And Ideas.</a:t>
            </a:r>
          </a:p>
          <a:p>
            <a:pPr>
              <a:buFont typeface="Wingdings" panose="05000000000000000000" pitchFamily="2" charset="2"/>
              <a:buChar char="Ø"/>
            </a:pPr>
            <a:r>
              <a:rPr lang="en-IN" sz="2400" b="1" dirty="0">
                <a:latin typeface="Mongolian Baiti" panose="03000500000000000000" pitchFamily="66" charset="0"/>
                <a:cs typeface="Mongolian Baiti" panose="03000500000000000000" pitchFamily="66" charset="0"/>
              </a:rPr>
              <a:t>Collecting students with different skills for hackathons, ideathons and events with fully skilled members.</a:t>
            </a:r>
          </a:p>
          <a:p>
            <a:pPr>
              <a:buFont typeface="Wingdings" panose="05000000000000000000" pitchFamily="2" charset="2"/>
              <a:buChar char="Ø"/>
            </a:pPr>
            <a:endParaRPr lang="en-IN" sz="2400" b="1" dirty="0">
              <a:latin typeface="Mongolian Baiti" panose="03000500000000000000" pitchFamily="66" charset="0"/>
              <a:cs typeface="Mongolian Baiti" panose="03000500000000000000" pitchFamily="66" charset="0"/>
            </a:endParaRPr>
          </a:p>
        </p:txBody>
      </p:sp>
      <p:sp>
        <p:nvSpPr>
          <p:cNvPr id="12" name="Slide Number Placeholder 11">
            <a:extLst>
              <a:ext uri="{FF2B5EF4-FFF2-40B4-BE49-F238E27FC236}">
                <a16:creationId xmlns:a16="http://schemas.microsoft.com/office/drawing/2014/main" id="{4C388062-2FEB-4030-455A-12C93D279611}"/>
              </a:ext>
            </a:extLst>
          </p:cNvPr>
          <p:cNvSpPr>
            <a:spLocks noGrp="1"/>
          </p:cNvSpPr>
          <p:nvPr>
            <p:ph type="sldNum" sz="quarter" idx="40"/>
          </p:nvPr>
        </p:nvSpPr>
        <p:spPr/>
        <p:txBody>
          <a:bodyPr/>
          <a:lstStyle/>
          <a:p>
            <a:fld id="{47FEACEE-25B4-4A2D-B147-27296E36371D}" type="slidenum">
              <a:rPr lang="en-US" altLang="zh-CN" b="1" smtClean="0">
                <a:latin typeface="Mongolian Baiti" panose="03000500000000000000" pitchFamily="66" charset="0"/>
                <a:cs typeface="Mongolian Baiti" panose="03000500000000000000" pitchFamily="66" charset="0"/>
              </a:rPr>
              <a:pPr/>
              <a:t>8</a:t>
            </a:fld>
            <a:endParaRPr lang="en-US" altLang="zh-CN" b="1" dirty="0">
              <a:latin typeface="Mongolian Baiti" panose="03000500000000000000" pitchFamily="66" charset="0"/>
              <a:cs typeface="Mongolian Baiti" panose="03000500000000000000" pitchFamily="66" charset="0"/>
            </a:endParaRPr>
          </a:p>
        </p:txBody>
      </p:sp>
      <p:pic>
        <p:nvPicPr>
          <p:cNvPr id="4" name="Picture 3">
            <a:extLst>
              <a:ext uri="{FF2B5EF4-FFF2-40B4-BE49-F238E27FC236}">
                <a16:creationId xmlns:a16="http://schemas.microsoft.com/office/drawing/2014/main" id="{3C6288E3-7CAA-EB12-0458-DA39498CF7A0}"/>
              </a:ext>
            </a:extLst>
          </p:cNvPr>
          <p:cNvPicPr>
            <a:picLocks noChangeAspect="1"/>
          </p:cNvPicPr>
          <p:nvPr/>
        </p:nvPicPr>
        <p:blipFill>
          <a:blip r:embed="rId2"/>
          <a:stretch>
            <a:fillRect/>
          </a:stretch>
        </p:blipFill>
        <p:spPr>
          <a:xfrm>
            <a:off x="472468" y="271122"/>
            <a:ext cx="1288737" cy="1288737"/>
          </a:xfrm>
          <a:prstGeom prst="ellipse">
            <a:avLst/>
          </a:prstGeom>
          <a:ln w="63500" cap="rnd">
            <a:solidFill>
              <a:schemeClr val="tx1"/>
            </a:solidFill>
          </a:ln>
          <a:effectLst>
            <a:outerShdw blurRad="76200" dir="18900000" sy="23000" kx="-1200000" algn="bl"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34088743"/>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1000"/>
                                        <p:tgtEl>
                                          <p:spTgt spid="2">
                                            <p:txEl>
                                              <p:pRg st="0" end="0"/>
                                            </p:txEl>
                                          </p:spTgt>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500"/>
                                        <p:tgtEl>
                                          <p:spTgt spid="3">
                                            <p:txEl>
                                              <p:pRg st="0" end="0"/>
                                            </p:txEl>
                                          </p:spTgt>
                                        </p:tgtEl>
                                      </p:cBhvr>
                                    </p:animEffect>
                                    <p:anim calcmode="lin" valueType="num">
                                      <p:cBhvr>
                                        <p:cTn id="12"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42"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500"/>
                                        <p:tgtEl>
                                          <p:spTgt spid="3">
                                            <p:txEl>
                                              <p:pRg st="1" end="1"/>
                                            </p:txEl>
                                          </p:spTgt>
                                        </p:tgtEl>
                                      </p:cBhvr>
                                    </p:animEffect>
                                    <p:anim calcmode="lin" valueType="num">
                                      <p:cBhvr>
                                        <p:cTn id="18" dur="1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42"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500"/>
                                        <p:tgtEl>
                                          <p:spTgt spid="3">
                                            <p:txEl>
                                              <p:pRg st="2" end="2"/>
                                            </p:txEl>
                                          </p:spTgt>
                                        </p:tgtEl>
                                      </p:cBhvr>
                                    </p:animEffect>
                                    <p:anim calcmode="lin" valueType="num">
                                      <p:cBhvr>
                                        <p:cTn id="24" dur="1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5500"/>
                            </p:stCondLst>
                            <p:childTnLst>
                              <p:par>
                                <p:cTn id="27" presetID="42" presetClass="entr" presetSubtype="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500"/>
                                        <p:tgtEl>
                                          <p:spTgt spid="3">
                                            <p:txEl>
                                              <p:pRg st="3" end="3"/>
                                            </p:txEl>
                                          </p:spTgt>
                                        </p:tgtEl>
                                      </p:cBhvr>
                                    </p:animEffect>
                                    <p:anim calcmode="lin" valueType="num">
                                      <p:cBhvr>
                                        <p:cTn id="30"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7000"/>
                            </p:stCondLst>
                            <p:childTnLst>
                              <p:par>
                                <p:cTn id="33" presetID="42" presetClass="entr" presetSubtype="0"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500"/>
                                        <p:tgtEl>
                                          <p:spTgt spid="3">
                                            <p:txEl>
                                              <p:pRg st="4" end="4"/>
                                            </p:txEl>
                                          </p:spTgt>
                                        </p:tgtEl>
                                      </p:cBhvr>
                                    </p:animEffect>
                                    <p:anim calcmode="lin" valueType="num">
                                      <p:cBhvr>
                                        <p:cTn id="36" dur="1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8500"/>
                            </p:stCondLst>
                            <p:childTnLst>
                              <p:par>
                                <p:cTn id="39" presetID="42" presetClass="entr" presetSubtype="0" fill="hold" grpId="0" nodeType="after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500"/>
                                        <p:tgtEl>
                                          <p:spTgt spid="3">
                                            <p:txEl>
                                              <p:pRg st="5" end="5"/>
                                            </p:txEl>
                                          </p:spTgt>
                                        </p:tgtEl>
                                      </p:cBhvr>
                                    </p:animEffect>
                                    <p:anim calcmode="lin" valueType="num">
                                      <p:cBhvr>
                                        <p:cTn id="42" dur="1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4" fill="hold">
                            <p:stCondLst>
                              <p:cond delay="10000"/>
                            </p:stCondLst>
                            <p:childTnLst>
                              <p:par>
                                <p:cTn id="45" presetID="42" presetClass="entr" presetSubtype="0" fill="hold" grpId="0" nodeType="after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500"/>
                                        <p:tgtEl>
                                          <p:spTgt spid="3">
                                            <p:txEl>
                                              <p:pRg st="6" end="6"/>
                                            </p:txEl>
                                          </p:spTgt>
                                        </p:tgtEl>
                                      </p:cBhvr>
                                    </p:animEffect>
                                    <p:anim calcmode="lin" valueType="num">
                                      <p:cBhvr>
                                        <p:cTn id="48" dur="1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50" fill="hold">
                            <p:stCondLst>
                              <p:cond delay="11500"/>
                            </p:stCondLst>
                            <p:childTnLst>
                              <p:par>
                                <p:cTn id="51" presetID="42" presetClass="entr" presetSubtype="0" fill="hold" grpId="0" nodeType="after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500"/>
                                        <p:tgtEl>
                                          <p:spTgt spid="3">
                                            <p:txEl>
                                              <p:pRg st="7" end="7"/>
                                            </p:txEl>
                                          </p:spTgt>
                                        </p:tgtEl>
                                      </p:cBhvr>
                                    </p:animEffect>
                                    <p:anim calcmode="lin" valueType="num">
                                      <p:cBhvr>
                                        <p:cTn id="54" dur="1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1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56" fill="hold">
                            <p:stCondLst>
                              <p:cond delay="13000"/>
                            </p:stCondLst>
                            <p:childTnLst>
                              <p:par>
                                <p:cTn id="57" presetID="42" presetClass="entr" presetSubtype="0" fill="hold" grpId="0" nodeType="after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500"/>
                                        <p:tgtEl>
                                          <p:spTgt spid="3">
                                            <p:txEl>
                                              <p:pRg st="8" end="8"/>
                                            </p:txEl>
                                          </p:spTgt>
                                        </p:tgtEl>
                                      </p:cBhvr>
                                    </p:animEffect>
                                    <p:anim calcmode="lin" valueType="num">
                                      <p:cBhvr>
                                        <p:cTn id="60" dur="1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62" fill="hold">
                            <p:stCondLst>
                              <p:cond delay="14500"/>
                            </p:stCondLst>
                            <p:childTnLst>
                              <p:par>
                                <p:cTn id="63" presetID="42" presetClass="entr" presetSubtype="0" fill="hold" grpId="0" nodeType="after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Effect transition="in" filter="fade">
                                      <p:cBhvr>
                                        <p:cTn id="65" dur="1500"/>
                                        <p:tgtEl>
                                          <p:spTgt spid="3">
                                            <p:txEl>
                                              <p:pRg st="9" end="9"/>
                                            </p:txEl>
                                          </p:spTgt>
                                        </p:tgtEl>
                                      </p:cBhvr>
                                    </p:animEffect>
                                    <p:anim calcmode="lin" valueType="num">
                                      <p:cBhvr>
                                        <p:cTn id="66" dur="1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7" dur="15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68" fill="hold">
                            <p:stCondLst>
                              <p:cond delay="16000"/>
                            </p:stCondLst>
                            <p:childTnLst>
                              <p:par>
                                <p:cTn id="69" presetID="42" presetClass="entr" presetSubtype="0" fill="hold" grpId="0" nodeType="after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Effect transition="in" filter="fade">
                                      <p:cBhvr>
                                        <p:cTn id="71" dur="1500"/>
                                        <p:tgtEl>
                                          <p:spTgt spid="3">
                                            <p:txEl>
                                              <p:pRg st="10" end="10"/>
                                            </p:txEl>
                                          </p:spTgt>
                                        </p:tgtEl>
                                      </p:cBhvr>
                                    </p:animEffect>
                                    <p:anim calcmode="lin" valueType="num">
                                      <p:cBhvr>
                                        <p:cTn id="72" dur="1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3" dur="15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par>
                          <p:cTn id="74" fill="hold">
                            <p:stCondLst>
                              <p:cond delay="17500"/>
                            </p:stCondLst>
                            <p:childTnLst>
                              <p:par>
                                <p:cTn id="75" presetID="42" presetClass="entr" presetSubtype="0" fill="hold" grpId="0" nodeType="after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500"/>
                                        <p:tgtEl>
                                          <p:spTgt spid="3">
                                            <p:txEl>
                                              <p:pRg st="11" end="11"/>
                                            </p:txEl>
                                          </p:spTgt>
                                        </p:tgtEl>
                                      </p:cBhvr>
                                    </p:animEffect>
                                    <p:anim calcmode="lin" valueType="num">
                                      <p:cBhvr>
                                        <p:cTn id="78" dur="1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5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par>
                          <p:cTn id="80" fill="hold">
                            <p:stCondLst>
                              <p:cond delay="19000"/>
                            </p:stCondLst>
                            <p:childTnLst>
                              <p:par>
                                <p:cTn id="81" presetID="42" presetClass="entr" presetSubtype="0" fill="hold" grpId="0" nodeType="afterEffect">
                                  <p:stCondLst>
                                    <p:cond delay="0"/>
                                  </p:stCondLst>
                                  <p:childTnLst>
                                    <p:set>
                                      <p:cBhvr>
                                        <p:cTn id="82" dur="1" fill="hold">
                                          <p:stCondLst>
                                            <p:cond delay="0"/>
                                          </p:stCondLst>
                                        </p:cTn>
                                        <p:tgtEl>
                                          <p:spTgt spid="3">
                                            <p:txEl>
                                              <p:pRg st="12" end="12"/>
                                            </p:txEl>
                                          </p:spTgt>
                                        </p:tgtEl>
                                        <p:attrNameLst>
                                          <p:attrName>style.visibility</p:attrName>
                                        </p:attrNameLst>
                                      </p:cBhvr>
                                      <p:to>
                                        <p:strVal val="visible"/>
                                      </p:to>
                                    </p:set>
                                    <p:animEffect transition="in" filter="fade">
                                      <p:cBhvr>
                                        <p:cTn id="83" dur="1500"/>
                                        <p:tgtEl>
                                          <p:spTgt spid="3">
                                            <p:txEl>
                                              <p:pRg st="12" end="12"/>
                                            </p:txEl>
                                          </p:spTgt>
                                        </p:tgtEl>
                                      </p:cBhvr>
                                    </p:animEffect>
                                    <p:anim calcmode="lin" valueType="num">
                                      <p:cBhvr>
                                        <p:cTn id="84" dur="15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5" dur="15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par>
                          <p:cTn id="86" fill="hold">
                            <p:stCondLst>
                              <p:cond delay="20500"/>
                            </p:stCondLst>
                            <p:childTnLst>
                              <p:par>
                                <p:cTn id="87" presetID="42" presetClass="entr" presetSubtype="0" fill="hold" grpId="0" nodeType="afterEffect">
                                  <p:stCondLst>
                                    <p:cond delay="0"/>
                                  </p:stCondLst>
                                  <p:childTnLst>
                                    <p:set>
                                      <p:cBhvr>
                                        <p:cTn id="88" dur="1" fill="hold">
                                          <p:stCondLst>
                                            <p:cond delay="0"/>
                                          </p:stCondLst>
                                        </p:cTn>
                                        <p:tgtEl>
                                          <p:spTgt spid="3">
                                            <p:txEl>
                                              <p:pRg st="13" end="13"/>
                                            </p:txEl>
                                          </p:spTgt>
                                        </p:tgtEl>
                                        <p:attrNameLst>
                                          <p:attrName>style.visibility</p:attrName>
                                        </p:attrNameLst>
                                      </p:cBhvr>
                                      <p:to>
                                        <p:strVal val="visible"/>
                                      </p:to>
                                    </p:set>
                                    <p:animEffect transition="in" filter="fade">
                                      <p:cBhvr>
                                        <p:cTn id="89" dur="1500"/>
                                        <p:tgtEl>
                                          <p:spTgt spid="3">
                                            <p:txEl>
                                              <p:pRg st="13" end="13"/>
                                            </p:txEl>
                                          </p:spTgt>
                                        </p:tgtEl>
                                      </p:cBhvr>
                                    </p:animEffect>
                                    <p:anim calcmode="lin" valueType="num">
                                      <p:cBhvr>
                                        <p:cTn id="90" dur="15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91" dur="15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par>
                          <p:cTn id="92" fill="hold">
                            <p:stCondLst>
                              <p:cond delay="22000"/>
                            </p:stCondLst>
                            <p:childTnLst>
                              <p:par>
                                <p:cTn id="93" presetID="42" presetClass="entr" presetSubtype="0" fill="hold" grpId="0" nodeType="afterEffect">
                                  <p:stCondLst>
                                    <p:cond delay="0"/>
                                  </p:stCondLst>
                                  <p:childTnLst>
                                    <p:set>
                                      <p:cBhvr>
                                        <p:cTn id="94" dur="1" fill="hold">
                                          <p:stCondLst>
                                            <p:cond delay="0"/>
                                          </p:stCondLst>
                                        </p:cTn>
                                        <p:tgtEl>
                                          <p:spTgt spid="3">
                                            <p:txEl>
                                              <p:pRg st="14" end="14"/>
                                            </p:txEl>
                                          </p:spTgt>
                                        </p:tgtEl>
                                        <p:attrNameLst>
                                          <p:attrName>style.visibility</p:attrName>
                                        </p:attrNameLst>
                                      </p:cBhvr>
                                      <p:to>
                                        <p:strVal val="visible"/>
                                      </p:to>
                                    </p:set>
                                    <p:animEffect transition="in" filter="fade">
                                      <p:cBhvr>
                                        <p:cTn id="95" dur="1500"/>
                                        <p:tgtEl>
                                          <p:spTgt spid="3">
                                            <p:txEl>
                                              <p:pRg st="14" end="14"/>
                                            </p:txEl>
                                          </p:spTgt>
                                        </p:tgtEl>
                                      </p:cBhvr>
                                    </p:animEffect>
                                    <p:anim calcmode="lin" valueType="num">
                                      <p:cBhvr>
                                        <p:cTn id="96" dur="15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97" dur="15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187418" y="2625100"/>
            <a:ext cx="4760259" cy="1740114"/>
          </a:xfrm>
        </p:spPr>
        <p:txBody>
          <a:bodyPr/>
          <a:lstStyle/>
          <a:p>
            <a:r>
              <a:rPr lang="en-US" altLang="zh-CN" dirty="0">
                <a:latin typeface="Copperplate Gothic Bold" panose="020E0705020206020404" pitchFamily="34" charset="0"/>
              </a:rPr>
              <a:t>Dependencies</a:t>
            </a:r>
            <a:endParaRPr lang="en-US" dirty="0">
              <a:latin typeface="Copperplate Gothic Bold" panose="020E0705020206020404" pitchFamily="34" charset="0"/>
            </a:endParaRP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Data Accuracy</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Marketing And Promotion</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Data privacy Concerns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Competition</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8390964" y="4631270"/>
            <a:ext cx="1889397" cy="1159930"/>
          </a:xfrm>
        </p:spPr>
        <p:txBody>
          <a:bodyPr/>
          <a:lstStyle/>
          <a:p>
            <a:r>
              <a:rPr lang="en-US" dirty="0"/>
              <a:t>Technical Issues</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9</a:t>
            </a:fld>
            <a:endParaRPr lang="en-US" altLang="zh-CN" dirty="0"/>
          </a:p>
        </p:txBody>
      </p:sp>
      <p:pic>
        <p:nvPicPr>
          <p:cNvPr id="13" name="Picture 12">
            <a:extLst>
              <a:ext uri="{FF2B5EF4-FFF2-40B4-BE49-F238E27FC236}">
                <a16:creationId xmlns:a16="http://schemas.microsoft.com/office/drawing/2014/main" id="{74BD0B3A-FF3F-C4DE-8F1B-D175FF76F9C0}"/>
              </a:ext>
            </a:extLst>
          </p:cNvPr>
          <p:cNvPicPr>
            <a:picLocks noChangeAspect="1"/>
          </p:cNvPicPr>
          <p:nvPr/>
        </p:nvPicPr>
        <p:blipFill>
          <a:blip r:embed="rId3"/>
          <a:stretch>
            <a:fillRect/>
          </a:stretch>
        </p:blipFill>
        <p:spPr>
          <a:xfrm>
            <a:off x="893809" y="959235"/>
            <a:ext cx="1288737" cy="1288737"/>
          </a:xfrm>
          <a:prstGeom prst="ellipse">
            <a:avLst/>
          </a:prstGeom>
          <a:ln w="63500" cap="rnd">
            <a:solidFill>
              <a:schemeClr val="tx1"/>
            </a:solidFill>
          </a:ln>
          <a:effectLst>
            <a:outerShdw blurRad="76200" dir="18900000" sy="23000" kx="-1200000" algn="bl"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75535166"/>
      </p:ext>
    </p:extLst>
  </p:cSld>
  <p:clrMapOvr>
    <a:masterClrMapping/>
  </p:clrMapOvr>
  <mc:AlternateContent xmlns:mc="http://schemas.openxmlformats.org/markup-compatibility/2006">
    <mc:Choice xmlns:p14="http://schemas.microsoft.com/office/powerpoint/2010/main" Requires="p14">
      <p:transition spd="slow" p14:dur="6000" advClick="0" advTm="6000">
        <p14:reveal/>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1500"/>
                                        <p:tgtEl>
                                          <p:spTgt spid="19"/>
                                        </p:tgtEl>
                                      </p:cBhvr>
                                    </p:animEffect>
                                  </p:childTnLst>
                                </p:cTn>
                              </p:par>
                            </p:childTnLst>
                          </p:cTn>
                        </p:par>
                        <p:par>
                          <p:cTn id="8" fill="hold">
                            <p:stCondLst>
                              <p:cond delay="1500"/>
                            </p:stCondLst>
                            <p:childTnLst>
                              <p:par>
                                <p:cTn id="9" presetID="2" presetClass="entr" presetSubtype="8"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 calcmode="lin" valueType="num">
                                      <p:cBhvr additive="base">
                                        <p:cTn id="11" dur="1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12" dur="1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3000"/>
                            </p:stCondLst>
                            <p:childTnLst>
                              <p:par>
                                <p:cTn id="14" presetID="2" presetClass="entr" presetSubtype="2"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1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7" dur="1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4500"/>
                            </p:stCondLst>
                            <p:childTnLst>
                              <p:par>
                                <p:cTn id="19" presetID="2" presetClass="entr" presetSubtype="12" fill="hold" grpId="0" nodeType="afterEffect">
                                  <p:stCondLst>
                                    <p:cond delay="0"/>
                                  </p:stCondLst>
                                  <p:childTnLst>
                                    <p:set>
                                      <p:cBhvr>
                                        <p:cTn id="20" dur="1" fill="hold">
                                          <p:stCondLst>
                                            <p:cond delay="0"/>
                                          </p:stCondLst>
                                        </p:cTn>
                                        <p:tgtEl>
                                          <p:spTgt spid="18">
                                            <p:txEl>
                                              <p:pRg st="0" end="0"/>
                                            </p:txEl>
                                          </p:spTgt>
                                        </p:tgtEl>
                                        <p:attrNameLst>
                                          <p:attrName>style.visibility</p:attrName>
                                        </p:attrNameLst>
                                      </p:cBhvr>
                                      <p:to>
                                        <p:strVal val="visible"/>
                                      </p:to>
                                    </p:set>
                                    <p:anim calcmode="lin" valueType="num">
                                      <p:cBhvr additive="base">
                                        <p:cTn id="21" dur="1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22" dur="1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6000"/>
                            </p:stCondLst>
                            <p:childTnLst>
                              <p:par>
                                <p:cTn id="24" presetID="2" presetClass="entr" presetSubtype="2" fill="hold" grpId="0" nodeType="afterEffect">
                                  <p:stCondLst>
                                    <p:cond delay="0"/>
                                  </p:stCondLst>
                                  <p:childTnLst>
                                    <p:set>
                                      <p:cBhvr>
                                        <p:cTn id="25" dur="1" fill="hold">
                                          <p:stCondLst>
                                            <p:cond delay="0"/>
                                          </p:stCondLst>
                                        </p:cTn>
                                        <p:tgtEl>
                                          <p:spTgt spid="22">
                                            <p:txEl>
                                              <p:pRg st="0" end="0"/>
                                            </p:txEl>
                                          </p:spTgt>
                                        </p:tgtEl>
                                        <p:attrNameLst>
                                          <p:attrName>style.visibility</p:attrName>
                                        </p:attrNameLst>
                                      </p:cBhvr>
                                      <p:to>
                                        <p:strVal val="visible"/>
                                      </p:to>
                                    </p:set>
                                    <p:anim calcmode="lin" valueType="num">
                                      <p:cBhvr additive="base">
                                        <p:cTn id="26" dur="1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7" dur="1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7500"/>
                            </p:stCondLst>
                            <p:childTnLst>
                              <p:par>
                                <p:cTn id="29" presetID="2" presetClass="entr" presetSubtype="4" fill="hold" grpId="0" nodeType="after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 calcmode="lin" valueType="num">
                                      <p:cBhvr additive="base">
                                        <p:cTn id="31" dur="1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2" dur="1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6" grpId="0" build="p"/>
      <p:bldP spid="9" grpId="0" build="p"/>
      <p:bldP spid="18" grpId="0" build="p"/>
      <p:bldP spid="22" grpId="0" build="p"/>
      <p:bldP spid="24" grpId="0" build="p"/>
    </p:bldLst>
  </p:timing>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3" id="{65B1BCEF-BE8C-4880-B815-5A09FB50F76F}" vid="{64DE2AA4-B951-4428-A82F-05B9C026BBB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DF3ED6-4F42-45DB-BF2D-7E7B8209EC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9D9C72-45F3-4167-9918-F4731F96354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CEE9AE71-FC04-441B-8C20-077AD183674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515</TotalTime>
  <Words>698</Words>
  <Application>Microsoft Office PowerPoint</Application>
  <PresentationFormat>Widescreen</PresentationFormat>
  <Paragraphs>128</Paragraphs>
  <Slides>10</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等线</vt:lpstr>
      <vt:lpstr>Abadi</vt:lpstr>
      <vt:lpstr>Arial</vt:lpstr>
      <vt:lpstr>Bookman Old Style</vt:lpstr>
      <vt:lpstr>Calibri</vt:lpstr>
      <vt:lpstr>Copperplate Gothic Bold</vt:lpstr>
      <vt:lpstr>Mongolian Baiti</vt:lpstr>
      <vt:lpstr>Posterama Text Black</vt:lpstr>
      <vt:lpstr>Posterama Text SemiBold</vt:lpstr>
      <vt:lpstr>Roboto</vt:lpstr>
      <vt:lpstr>Wingdings</vt:lpstr>
      <vt:lpstr>Office 主题​​</vt:lpstr>
      <vt:lpstr>Smart India Hackathon</vt:lpstr>
      <vt:lpstr>Meet  Our Visioneers </vt:lpstr>
      <vt:lpstr>Problem Statement</vt:lpstr>
      <vt:lpstr>         Skill Fusion</vt:lpstr>
      <vt:lpstr>         Skill Fusion</vt:lpstr>
      <vt:lpstr>PowerPoint Presentation</vt:lpstr>
      <vt:lpstr>Technology Stack</vt:lpstr>
      <vt:lpstr>PowerPoint Presentation</vt:lpstr>
      <vt:lpstr>Dependencies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dc:title>
  <dc:creator>Saurabh Nehra</dc:creator>
  <cp:lastModifiedBy>Priyanshu</cp:lastModifiedBy>
  <cp:revision>20</cp:revision>
  <dcterms:created xsi:type="dcterms:W3CDTF">2023-09-21T10:37:26Z</dcterms:created>
  <dcterms:modified xsi:type="dcterms:W3CDTF">2023-09-26T13:50:06Z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