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54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0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Arc 192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440D6-D35C-410B-9584-E08D324F7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8" y="1370171"/>
            <a:ext cx="5085580" cy="238760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Flight Yatra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89225-36EF-4F9B-83BC-55A1E6531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8" y="3849845"/>
            <a:ext cx="5085580" cy="1881751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Created by: Pritam Kumar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No decision on resuming flights yet, airlines asked not to book ...">
            <a:extLst>
              <a:ext uri="{FF2B5EF4-FFF2-40B4-BE49-F238E27FC236}">
                <a16:creationId xmlns:a16="http://schemas.microsoft.com/office/drawing/2014/main" id="{9979D55F-CA68-408B-984D-8C15DFBD3E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7" r="17924" b="1"/>
          <a:stretch/>
        </p:blipFill>
        <p:spPr bwMode="auto">
          <a:xfrm>
            <a:off x="6520859" y="795510"/>
            <a:ext cx="5137520" cy="5137520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2154" y="4925384"/>
            <a:ext cx="876704" cy="876704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23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86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Arc 88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0F180-F044-4062-A8AD-E11A49DB8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420" y="610689"/>
            <a:ext cx="5085580" cy="23876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F6BE7-63DF-4E47-B5E6-64B88CF84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420" y="3511702"/>
            <a:ext cx="5085580" cy="1881751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Flight Yatra is simple web application to provide few facility like: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User registration.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Searching Flight.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Booking Flight.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Cancelling Ticket.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Viewing Ticket.</a:t>
            </a:r>
          </a:p>
        </p:txBody>
      </p:sp>
      <p:sp>
        <p:nvSpPr>
          <p:cNvPr id="96" name="Oval 90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irplane - Wikipedia">
            <a:extLst>
              <a:ext uri="{FF2B5EF4-FFF2-40B4-BE49-F238E27FC236}">
                <a16:creationId xmlns:a16="http://schemas.microsoft.com/office/drawing/2014/main" id="{AFD7CF98-2724-4D39-9855-D46D5A6A2F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8" r="21642"/>
          <a:stretch/>
        </p:blipFill>
        <p:spPr bwMode="auto">
          <a:xfrm>
            <a:off x="6520859" y="795510"/>
            <a:ext cx="5137520" cy="5137520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2154" y="4925384"/>
            <a:ext cx="876704" cy="876704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876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533FF-94A3-4F14-900E-9100833240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08444-2ED4-4F34-BEB8-7E9D056D2D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725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35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Calibri</vt:lpstr>
      <vt:lpstr>Tw Cen MT</vt:lpstr>
      <vt:lpstr>ShapesVTI</vt:lpstr>
      <vt:lpstr>Flight Yatra</vt:lpstr>
      <vt:lpstr>Objective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Yatra</dc:title>
  <dc:creator>Pritam Kumar</dc:creator>
  <cp:lastModifiedBy>Pritam Kumar</cp:lastModifiedBy>
  <cp:revision>3</cp:revision>
  <dcterms:created xsi:type="dcterms:W3CDTF">2020-05-03T20:24:28Z</dcterms:created>
  <dcterms:modified xsi:type="dcterms:W3CDTF">2020-05-03T20:49:14Z</dcterms:modified>
</cp:coreProperties>
</file>