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EF9ECBA-B578-4286-A345-5465814D28F6}" type="datetimeFigureOut">
              <a:rPr lang="en-US" smtClean="0"/>
              <a:t>03/09/2020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EF9ECBA-B578-4286-A345-5465814D28F6}" type="datetimeFigureOut">
              <a:rPr lang="en-US" smtClean="0"/>
              <a:t>03/09/2020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D9ECFAB-89C6-4550-8073-502B9FE7105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9ECFAB-89C6-4550-8073-502B9FE7105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F9ECBA-B578-4286-A345-5465814D28F6}" type="datetimeFigureOut">
              <a:rPr lang="en-US" smtClean="0"/>
              <a:t>03/09/2020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9ECFAB-89C6-4550-8073-502B9FE710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EF9ECBA-B578-4286-A345-5465814D28F6}" type="datetimeFigureOut">
              <a:rPr lang="en-US" smtClean="0"/>
              <a:t>03/09/2020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EF9ECBA-B578-4286-A345-5465814D28F6}" type="datetimeFigureOut">
              <a:rPr lang="en-US" smtClean="0"/>
              <a:t>03/09/2020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ECFAB-89C6-4550-8073-502B9FE7105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EF9ECBA-B578-4286-A345-5465814D28F6}" type="datetimeFigureOut">
              <a:rPr lang="en-US" smtClean="0"/>
              <a:t>03/09/2020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D9ECFAB-89C6-4550-8073-502B9FE7105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pPr algn="ctr"/>
            <a:r>
              <a:rPr lang="en-US" sz="5400" b="1" dirty="0" smtClean="0">
                <a:solidFill>
                  <a:srgbClr val="FFFF00"/>
                </a:solidFill>
                <a:latin typeface="Times" pitchFamily="18" charset="0"/>
              </a:rPr>
              <a:t>MOVIES/TV SHOW </a:t>
            </a:r>
            <a:br>
              <a:rPr lang="en-US" sz="5400" b="1" dirty="0" smtClean="0">
                <a:solidFill>
                  <a:srgbClr val="FFFF00"/>
                </a:solidFill>
                <a:latin typeface="Times" pitchFamily="18" charset="0"/>
              </a:rPr>
            </a:br>
            <a:r>
              <a:rPr lang="en-US" sz="5400" b="1" dirty="0" smtClean="0">
                <a:solidFill>
                  <a:srgbClr val="FFFF00"/>
                </a:solidFill>
                <a:latin typeface="Times" pitchFamily="18" charset="0"/>
              </a:rPr>
              <a:t>RECOMMENDATION SYSTEM</a:t>
            </a:r>
            <a:endParaRPr lang="en-US" sz="5400" b="1" dirty="0">
              <a:solidFill>
                <a:srgbClr val="FFFF00"/>
              </a:solidFill>
              <a:latin typeface="Times" pitchFamily="18" charset="0"/>
            </a:endParaRPr>
          </a:p>
        </p:txBody>
      </p:sp>
      <p:sp>
        <p:nvSpPr>
          <p:cNvPr id="3" name="Subtitle 2"/>
          <p:cNvSpPr>
            <a:spLocks noGrp="1"/>
          </p:cNvSpPr>
          <p:nvPr>
            <p:ph type="subTitle" idx="1"/>
          </p:nvPr>
        </p:nvSpPr>
        <p:spPr>
          <a:xfrm>
            <a:off x="1371600" y="3352800"/>
            <a:ext cx="6400800" cy="2286000"/>
          </a:xfrm>
        </p:spPr>
        <p:txBody>
          <a:bodyPr>
            <a:normAutofit lnSpcReduction="10000"/>
          </a:bodyPr>
          <a:lstStyle/>
          <a:p>
            <a:pPr algn="l"/>
            <a:r>
              <a:rPr lang="en-US" b="1" dirty="0" smtClean="0">
                <a:latin typeface="Times" pitchFamily="18" charset="0"/>
              </a:rPr>
              <a:t>GROUP MEMBERS :</a:t>
            </a:r>
          </a:p>
          <a:p>
            <a:pPr algn="l"/>
            <a:r>
              <a:rPr lang="en-US" b="1" dirty="0" smtClean="0">
                <a:latin typeface="Times" pitchFamily="18" charset="0"/>
              </a:rPr>
              <a:t>1- </a:t>
            </a:r>
            <a:r>
              <a:rPr lang="en-US" b="1" dirty="0" err="1" smtClean="0">
                <a:latin typeface="Times" pitchFamily="18" charset="0"/>
              </a:rPr>
              <a:t>Pritam</a:t>
            </a:r>
            <a:r>
              <a:rPr lang="en-US" b="1" dirty="0" smtClean="0">
                <a:latin typeface="Times" pitchFamily="18" charset="0"/>
              </a:rPr>
              <a:t> </a:t>
            </a:r>
            <a:r>
              <a:rPr lang="en-US" b="1" dirty="0" err="1" smtClean="0">
                <a:latin typeface="Times" pitchFamily="18" charset="0"/>
              </a:rPr>
              <a:t>jain</a:t>
            </a:r>
            <a:endParaRPr lang="en-US" b="1" dirty="0">
              <a:latin typeface="Times" pitchFamily="18" charset="0"/>
            </a:endParaRPr>
          </a:p>
          <a:p>
            <a:pPr algn="l"/>
            <a:r>
              <a:rPr lang="en-US" b="1" dirty="0" smtClean="0">
                <a:latin typeface="Times" pitchFamily="18" charset="0"/>
              </a:rPr>
              <a:t>2- </a:t>
            </a:r>
            <a:r>
              <a:rPr lang="en-US" b="1" dirty="0" err="1" smtClean="0">
                <a:latin typeface="Times" pitchFamily="18" charset="0"/>
              </a:rPr>
              <a:t>Prathamesh</a:t>
            </a:r>
            <a:r>
              <a:rPr lang="en-US" b="1" dirty="0" smtClean="0">
                <a:latin typeface="Times" pitchFamily="18" charset="0"/>
              </a:rPr>
              <a:t> </a:t>
            </a:r>
            <a:r>
              <a:rPr lang="en-US" b="1" dirty="0" err="1" smtClean="0">
                <a:latin typeface="Times" pitchFamily="18" charset="0"/>
              </a:rPr>
              <a:t>Sherkar</a:t>
            </a:r>
            <a:endParaRPr lang="en-US" b="1" dirty="0" smtClean="0">
              <a:latin typeface="Times" pitchFamily="18" charset="0"/>
            </a:endParaRPr>
          </a:p>
          <a:p>
            <a:pPr algn="l"/>
            <a:r>
              <a:rPr lang="en-US" b="1" dirty="0" smtClean="0">
                <a:latin typeface="Times" pitchFamily="18" charset="0"/>
              </a:rPr>
              <a:t>3- </a:t>
            </a:r>
            <a:r>
              <a:rPr lang="en-US" b="1" dirty="0" err="1" smtClean="0">
                <a:latin typeface="Times" pitchFamily="18" charset="0"/>
              </a:rPr>
              <a:t>Ranjit</a:t>
            </a:r>
            <a:r>
              <a:rPr lang="en-US" b="1" dirty="0" smtClean="0">
                <a:latin typeface="Times" pitchFamily="18" charset="0"/>
              </a:rPr>
              <a:t> </a:t>
            </a:r>
            <a:r>
              <a:rPr lang="en-US" b="1" dirty="0" err="1" smtClean="0">
                <a:latin typeface="Times" pitchFamily="18" charset="0"/>
              </a:rPr>
              <a:t>singh</a:t>
            </a:r>
            <a:endParaRPr lang="en-US" b="1" dirty="0">
              <a:latin typeface="Times" pitchFamily="18" charset="0"/>
            </a:endParaRPr>
          </a:p>
          <a:p>
            <a:pPr algn="l"/>
            <a:r>
              <a:rPr lang="en-US" b="1" dirty="0" smtClean="0">
                <a:latin typeface="Times" pitchFamily="18" charset="0"/>
              </a:rPr>
              <a:t>4- </a:t>
            </a:r>
            <a:r>
              <a:rPr lang="en-US" b="1" dirty="0" err="1" smtClean="0">
                <a:latin typeface="Times" pitchFamily="18" charset="0"/>
              </a:rPr>
              <a:t>Sayyam</a:t>
            </a:r>
            <a:r>
              <a:rPr lang="en-US" b="1" dirty="0" smtClean="0">
                <a:latin typeface="Times" pitchFamily="18" charset="0"/>
              </a:rPr>
              <a:t> </a:t>
            </a:r>
            <a:r>
              <a:rPr lang="en-US" b="1" dirty="0" smtClean="0">
                <a:latin typeface="Times" pitchFamily="18" charset="0"/>
              </a:rPr>
              <a:t>Shah</a:t>
            </a:r>
            <a:endParaRPr lang="en-US" b="1" dirty="0" smtClean="0">
              <a:latin typeface="Times" pitchFamily="18" charset="0"/>
            </a:endParaRPr>
          </a:p>
        </p:txBody>
      </p:sp>
    </p:spTree>
    <p:extLst>
      <p:ext uri="{BB962C8B-B14F-4D97-AF65-F5344CB8AC3E}">
        <p14:creationId xmlns:p14="http://schemas.microsoft.com/office/powerpoint/2010/main" val="274870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normAutofit/>
          </a:bodyPr>
          <a:lstStyle/>
          <a:p>
            <a:pPr algn="ctr"/>
            <a:r>
              <a:rPr lang="en-US" sz="6000" b="1" dirty="0" smtClean="0">
                <a:solidFill>
                  <a:srgbClr val="FFFF00"/>
                </a:solidFill>
                <a:latin typeface="Times" pitchFamily="18" charset="0"/>
              </a:rPr>
              <a:t>ABSTRACT</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304800" y="2590800"/>
            <a:ext cx="8229600" cy="4267200"/>
          </a:xfrm>
        </p:spPr>
        <p:txBody>
          <a:bodyPr>
            <a:noAutofit/>
          </a:bodyPr>
          <a:lstStyle/>
          <a:p>
            <a:pPr marL="457200" indent="-457200" algn="l">
              <a:buFont typeface="Wingdings" pitchFamily="2" charset="2"/>
              <a:buChar char="Ø"/>
            </a:pPr>
            <a:r>
              <a:rPr lang="en-US" sz="2400" b="1" dirty="0">
                <a:latin typeface="Times" pitchFamily="18" charset="0"/>
              </a:rPr>
              <a:t> This paper proposes a Movie /TV Shows program recommendation system. The system is based on Big Data technology and content based recommendation which can automatically push programs to audience according to their interests.</a:t>
            </a:r>
            <a:br>
              <a:rPr lang="en-US" sz="2400" b="1" dirty="0">
                <a:latin typeface="Times" pitchFamily="18" charset="0"/>
              </a:rPr>
            </a:br>
            <a:r>
              <a:rPr lang="en-US" sz="2400" b="1" dirty="0">
                <a:latin typeface="Times" pitchFamily="18" charset="0"/>
              </a:rPr>
              <a:t/>
            </a:r>
            <a:br>
              <a:rPr lang="en-US" sz="2400" b="1" dirty="0">
                <a:latin typeface="Times" pitchFamily="18" charset="0"/>
              </a:rPr>
            </a:br>
            <a:r>
              <a:rPr lang="en-US" sz="2400" b="1" dirty="0">
                <a:latin typeface="Times" pitchFamily="18" charset="0"/>
              </a:rPr>
              <a:t>This Movie /TV Shows recommendation system is designed to suggest similar movies and serials which is user is currently watching, and catch the attention of audiences. The system is based on massive user data, and data mining algorithms to analyze the user's interests. </a:t>
            </a:r>
            <a:br>
              <a:rPr lang="en-US" sz="2400" b="1" dirty="0">
                <a:latin typeface="Times" pitchFamily="18" charset="0"/>
              </a:rPr>
            </a:br>
            <a:r>
              <a:rPr lang="en-US" sz="2400" b="1" dirty="0">
                <a:latin typeface="Times" pitchFamily="18" charset="0"/>
              </a:rPr>
              <a:t/>
            </a:r>
            <a:br>
              <a:rPr lang="en-US" sz="2400" b="1" dirty="0">
                <a:latin typeface="Times" pitchFamily="18" charset="0"/>
              </a:rPr>
            </a:br>
            <a:r>
              <a:rPr lang="en-US" sz="2400" b="1" dirty="0">
                <a:latin typeface="Times" pitchFamily="18" charset="0"/>
              </a:rPr>
              <a:t/>
            </a:r>
            <a:br>
              <a:rPr lang="en-US" sz="2400" b="1" dirty="0">
                <a:latin typeface="Times" pitchFamily="18" charset="0"/>
              </a:rPr>
            </a:br>
            <a:endParaRPr lang="en-US" sz="2400" b="1" dirty="0">
              <a:latin typeface="Times" pitchFamily="18" charset="0"/>
            </a:endParaRPr>
          </a:p>
        </p:txBody>
      </p:sp>
    </p:spTree>
    <p:extLst>
      <p:ext uri="{BB962C8B-B14F-4D97-AF65-F5344CB8AC3E}">
        <p14:creationId xmlns:p14="http://schemas.microsoft.com/office/powerpoint/2010/main" val="1312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marL="457200" lvl="0" indent="-457200" algn="l"/>
            <a:r>
              <a:rPr lang="en-US" sz="2800" b="1" dirty="0">
                <a:latin typeface="Times" pitchFamily="18" charset="0"/>
              </a:rPr>
              <a:t>With the development of mobile Internet, the TV industry  is facing threats and challenges. This is because Big Data is changing the industry. The primary task of TV industry like Netflix is how to take the advantage of Big Data technology. </a:t>
            </a:r>
            <a:br>
              <a:rPr lang="en-US" sz="2800" b="1" dirty="0">
                <a:latin typeface="Times" pitchFamily="18" charset="0"/>
              </a:rPr>
            </a:br>
            <a:r>
              <a:rPr lang="en-US" sz="2800" b="1" dirty="0">
                <a:latin typeface="Times" pitchFamily="18" charset="0"/>
              </a:rPr>
              <a:t/>
            </a:r>
            <a:br>
              <a:rPr lang="en-US" sz="2800" b="1" dirty="0">
                <a:latin typeface="Times" pitchFamily="18" charset="0"/>
              </a:rPr>
            </a:br>
            <a:r>
              <a:rPr lang="en-US" sz="2800" b="1" dirty="0">
                <a:latin typeface="Times" pitchFamily="18" charset="0"/>
              </a:rPr>
              <a:t>For Netflix programs, audience rating is the metrics whether the program is good or not. The more time the audience is watching the particular show ,the more popular the show is for the Audience.</a:t>
            </a:r>
            <a:br>
              <a:rPr lang="en-US" sz="2800" b="1" dirty="0">
                <a:latin typeface="Times" pitchFamily="18" charset="0"/>
              </a:rPr>
            </a:br>
            <a:r>
              <a:rPr lang="en-US" sz="2800" b="1" dirty="0">
                <a:latin typeface="Times" pitchFamily="18" charset="0"/>
              </a:rPr>
              <a:t/>
            </a:r>
            <a:br>
              <a:rPr lang="en-US" sz="2800" b="1" dirty="0">
                <a:latin typeface="Times" pitchFamily="18" charset="0"/>
              </a:rPr>
            </a:br>
            <a:endParaRPr lang="en-US" sz="2700" b="1" dirty="0">
              <a:solidFill>
                <a:schemeClr val="tx1"/>
              </a:solidFill>
              <a:latin typeface="Times" pitchFamily="18" charset="0"/>
            </a:endParaRPr>
          </a:p>
        </p:txBody>
      </p:sp>
    </p:spTree>
    <p:extLst>
      <p:ext uri="{BB962C8B-B14F-4D97-AF65-F5344CB8AC3E}">
        <p14:creationId xmlns:p14="http://schemas.microsoft.com/office/powerpoint/2010/main" val="346386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1470025"/>
          </a:xfrm>
        </p:spPr>
        <p:txBody>
          <a:bodyPr>
            <a:normAutofit/>
          </a:bodyPr>
          <a:lstStyle/>
          <a:p>
            <a:pPr algn="ctr"/>
            <a:r>
              <a:rPr lang="en-US" sz="6000" b="1" dirty="0" smtClean="0">
                <a:solidFill>
                  <a:srgbClr val="FFFF00"/>
                </a:solidFill>
                <a:latin typeface="Times" pitchFamily="18" charset="0"/>
              </a:rPr>
              <a:t>OBJECTIVES</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609600" y="2819400"/>
            <a:ext cx="7924800" cy="3505200"/>
          </a:xfrm>
        </p:spPr>
        <p:txBody>
          <a:bodyPr>
            <a:normAutofit/>
          </a:bodyPr>
          <a:lstStyle/>
          <a:p>
            <a:pPr marL="457200" lvl="0" indent="-457200" algn="l">
              <a:buFont typeface="Wingdings" pitchFamily="2" charset="2"/>
              <a:buChar char="Ø"/>
            </a:pPr>
            <a:r>
              <a:rPr lang="en-IN" b="1" dirty="0" smtClean="0">
                <a:latin typeface="Times" pitchFamily="18" charset="0"/>
              </a:rPr>
              <a:t>To </a:t>
            </a:r>
            <a:r>
              <a:rPr lang="en-IN" b="1" dirty="0" smtClean="0">
                <a:latin typeface="Times" pitchFamily="18" charset="0"/>
              </a:rPr>
              <a:t>Provide  a user friendly recommendation system in which user must get 10 movies/TV Shows recommended by the system . Which will be similar to the movie/TV shows user has watched.</a:t>
            </a:r>
            <a:endParaRPr lang="en-US" b="1" dirty="0" smtClean="0">
              <a:latin typeface="Times" pitchFamily="18" charset="0"/>
            </a:endParaRPr>
          </a:p>
          <a:p>
            <a:pPr marL="457200" indent="-457200" algn="l">
              <a:buFont typeface="Wingdings" pitchFamily="2" charset="2"/>
              <a:buChar char="Ø"/>
            </a:pPr>
            <a:endParaRPr lang="en-US" b="1" dirty="0">
              <a:latin typeface="Times" pitchFamily="18" charset="0"/>
            </a:endParaRPr>
          </a:p>
        </p:txBody>
      </p:sp>
    </p:spTree>
    <p:extLst>
      <p:ext uri="{BB962C8B-B14F-4D97-AF65-F5344CB8AC3E}">
        <p14:creationId xmlns:p14="http://schemas.microsoft.com/office/powerpoint/2010/main" val="143329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pPr algn="ctr"/>
            <a:r>
              <a:rPr lang="en-US" sz="6000" b="1" dirty="0" smtClean="0">
                <a:solidFill>
                  <a:srgbClr val="FFFF00"/>
                </a:solidFill>
                <a:latin typeface="Times" pitchFamily="18" charset="0"/>
              </a:rPr>
              <a:t>Benefits For Society</a:t>
            </a:r>
            <a:endParaRPr lang="en-US" sz="6000" b="1" dirty="0">
              <a:solidFill>
                <a:srgbClr val="FFFF00"/>
              </a:solidFill>
              <a:latin typeface="Times" pitchFamily="18" charset="0"/>
            </a:endParaRPr>
          </a:p>
        </p:txBody>
      </p:sp>
      <p:sp>
        <p:nvSpPr>
          <p:cNvPr id="3" name="Subtitle 2"/>
          <p:cNvSpPr>
            <a:spLocks noGrp="1"/>
          </p:cNvSpPr>
          <p:nvPr>
            <p:ph type="subTitle" idx="1"/>
          </p:nvPr>
        </p:nvSpPr>
        <p:spPr>
          <a:xfrm>
            <a:off x="152400" y="2819400"/>
            <a:ext cx="8763000" cy="3657600"/>
          </a:xfrm>
        </p:spPr>
        <p:txBody>
          <a:bodyPr>
            <a:normAutofit fontScale="92500" lnSpcReduction="20000"/>
          </a:bodyPr>
          <a:lstStyle/>
          <a:p>
            <a:pPr marL="457200" lvl="0" indent="-457200" algn="l">
              <a:buFont typeface="Wingdings" pitchFamily="2" charset="2"/>
              <a:buChar char="Ø"/>
            </a:pPr>
            <a:r>
              <a:rPr lang="en-US" b="1" dirty="0" smtClean="0">
                <a:latin typeface="Times" pitchFamily="18" charset="0"/>
              </a:rPr>
              <a:t>By using this recommendation system the cable operators having there default channel which are free to the users can start showing them the popular Movies /TV Shows on that channel .By this way the cable operators will get the money which will be generated by the advertisement and the end users will not have to pay extra money for getting the channels which are showing similar movies/TV Shows.</a:t>
            </a:r>
          </a:p>
          <a:p>
            <a:pPr marL="457200" indent="-457200" algn="l">
              <a:buFont typeface="Wingdings" pitchFamily="2" charset="2"/>
              <a:buChar char="Ø"/>
            </a:pPr>
            <a:endParaRPr lang="en-US" b="1" dirty="0">
              <a:latin typeface="Times" pitchFamily="18" charset="0"/>
            </a:endParaRPr>
          </a:p>
        </p:txBody>
      </p:sp>
    </p:spTree>
    <p:extLst>
      <p:ext uri="{BB962C8B-B14F-4D97-AF65-F5344CB8AC3E}">
        <p14:creationId xmlns:p14="http://schemas.microsoft.com/office/powerpoint/2010/main" val="35766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59</TotalTime>
  <Words>135</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MOVIES/TV SHOW  RECOMMENDATION SYSTEM</vt:lpstr>
      <vt:lpstr>ABSTRACT</vt:lpstr>
      <vt:lpstr>With the development of mobile Internet, the TV industry  is facing threats and challenges. This is because Big Data is changing the industry. The primary task of TV industry like Netflix is how to take the advantage of Big Data technology.   For Netflix programs, audience rating is the metrics whether the program is good or not. The more time the audience is watching the particular show ,the more popular the show is for the Audience.  </vt:lpstr>
      <vt:lpstr>OBJECTIVES</vt:lpstr>
      <vt:lpstr>Benefits For Society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MOVIES/TV SHOW  RECOMMENDATION SYSTEM</dc:title>
  <dc:creator>Jain Family</dc:creator>
  <cp:lastModifiedBy>Jain Family</cp:lastModifiedBy>
  <cp:revision>18</cp:revision>
  <dcterms:created xsi:type="dcterms:W3CDTF">2020-09-03T17:56:50Z</dcterms:created>
  <dcterms:modified xsi:type="dcterms:W3CDTF">2020-09-03T20:13:07Z</dcterms:modified>
</cp:coreProperties>
</file>