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9C862-2DC6-4FEC-B0C4-D550A391FBF3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8B1FE-8583-47FC-ABBE-25DF4B74C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5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</a:t>
            </a:r>
            <a:r>
              <a:rPr lang="en-US" dirty="0" err="1"/>
              <a:t>model.pkl</a:t>
            </a:r>
            <a:r>
              <a:rPr lang="en-US" dirty="0"/>
              <a:t> is too big, </a:t>
            </a:r>
            <a:r>
              <a:rPr lang="en-US" dirty="0" err="1"/>
              <a:t>streamlit</a:t>
            </a:r>
            <a:r>
              <a:rPr lang="en-US" dirty="0"/>
              <a:t> cloud isn’t supporting deployment</a:t>
            </a:r>
            <a:r>
              <a:rPr lang="en-US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8B1FE-8583-47FC-ABBE-25DF4B74C11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0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5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96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6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8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4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8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6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2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C51-379C-4A02-9747-E143B9C1060D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970DC5-797B-43BD-994B-B188F5535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jzPV44DCr3WvaYXH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am2005das/Power-Consumption-Foreca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D36D-4773-4569-3253-E339E2AC9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Power Consumption Prediction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64692-47BD-ACAA-440E-07BE764C0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Pritam 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91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B0BC-6CA8-CAED-01A5-72075554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35C9-B2EB-7341-B784-30D969B7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240"/>
            <a:ext cx="8596668" cy="509016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Model Enhancement:</a:t>
            </a:r>
            <a:r>
              <a:rPr lang="en-US" dirty="0"/>
              <a:t> Incorporate deep learning architectures such as LSTM or GRU networks to better capture long-term temporal dependencies in power consumption trends.</a:t>
            </a:r>
            <a:endParaRPr lang="en-US" altLang="en-US" dirty="0"/>
          </a:p>
          <a:p>
            <a:pPr fontAlgn="base"/>
            <a:r>
              <a:rPr lang="en-US" b="1" dirty="0"/>
              <a:t>Expanded Data Integration:</a:t>
            </a:r>
            <a:r>
              <a:rPr lang="en-US" dirty="0"/>
              <a:t> Include additional external factors like real-time weather forecasts, industrial load data, and economic indicators to further improve prediction accuracy.</a:t>
            </a:r>
            <a:endParaRPr lang="en-US" altLang="en-US" dirty="0"/>
          </a:p>
          <a:p>
            <a:pPr fontAlgn="base"/>
            <a:r>
              <a:rPr lang="en-US" b="1" dirty="0"/>
              <a:t>Real-Time Forecasting:</a:t>
            </a:r>
            <a:r>
              <a:rPr lang="en-US" dirty="0"/>
              <a:t> Deploy the model in a live monitoring system to provide continuous, real-time energy demand forecasts and alerts for grid operators.</a:t>
            </a:r>
            <a:endParaRPr lang="en-US" altLang="en-US" dirty="0"/>
          </a:p>
          <a:p>
            <a:pPr fontAlgn="base"/>
            <a:r>
              <a:rPr lang="en-US" b="1" dirty="0"/>
              <a:t>Zone-Wise Scalability:</a:t>
            </a:r>
            <a:r>
              <a:rPr lang="en-US" dirty="0"/>
              <a:t> Extend the current model to other zones to create a unified, multi-zone energy forecasting system.</a:t>
            </a:r>
            <a:endParaRPr lang="en-US" altLang="en-US" dirty="0"/>
          </a:p>
          <a:p>
            <a:pPr fontAlgn="base"/>
            <a:r>
              <a:rPr lang="en-IN" b="1" dirty="0"/>
              <a:t>Renewable Energy Optimization:</a:t>
            </a:r>
            <a:r>
              <a:rPr lang="en-IN" dirty="0"/>
              <a:t> Integrate solar and wind energy data to analyse potential renewable energy contributions and optimize sustainable energy distribution.</a:t>
            </a:r>
            <a:endParaRPr lang="en-US" altLang="en-US" dirty="0"/>
          </a:p>
          <a:p>
            <a:pPr fontAlgn="base"/>
            <a:r>
              <a:rPr lang="en-US" b="1" dirty="0"/>
              <a:t>Interactive Dashboards:</a:t>
            </a:r>
            <a:r>
              <a:rPr lang="en-US" dirty="0"/>
              <a:t> Enhance the Power BI dashboard with predictive analytics and “what-if” scenario simulations for better decision-making by energy authorities.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04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7662-CB75-1BD8-C3CE-A221C62E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51DC-9BEF-8257-D448-56740B43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23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Please give me feedback of my project.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Your feedback will encourage and motivate me.</a:t>
            </a:r>
          </a:p>
          <a:p>
            <a:pPr marL="0" indent="0">
              <a:buNone/>
            </a:pP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  <a:hlinkClick r:id="rId2"/>
              </a:rPr>
              <a:t>Click here for feedback form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A2E85-3110-5961-EE40-E9610139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87927"/>
            <a:ext cx="3032065" cy="2964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123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22644-6A63-675E-AF52-46224A44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4" y="2486660"/>
            <a:ext cx="8596668" cy="18846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		</a:t>
            </a:r>
            <a:br>
              <a:rPr lang="en-US" sz="5400" dirty="0"/>
            </a:br>
            <a:r>
              <a:rPr lang="en-US" sz="5400" dirty="0"/>
              <a:t>		you..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389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F9E39-5B98-EE54-7900-57F78A5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82A9C-B047-33A8-6067-069457EF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846023"/>
            <a:ext cx="7188095" cy="576262"/>
          </a:xfrm>
        </p:spPr>
        <p:txBody>
          <a:bodyPr/>
          <a:lstStyle/>
          <a:p>
            <a:r>
              <a:rPr lang="en-US" b="1" dirty="0"/>
              <a:t>Title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FB938-D19C-1666-8183-B87194A9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422285"/>
            <a:ext cx="7188095" cy="330411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Objective</a:t>
            </a:r>
          </a:p>
          <a:p>
            <a:pPr marL="0" indent="0" fontAlgn="base">
              <a:buNone/>
            </a:pPr>
            <a:r>
              <a:rPr lang="en-US" dirty="0"/>
              <a:t>Data Source</a:t>
            </a:r>
          </a:p>
          <a:p>
            <a:pPr marL="0" indent="0" fontAlgn="base">
              <a:buNone/>
            </a:pPr>
            <a:r>
              <a:rPr lang="en-US" dirty="0"/>
              <a:t>Technologies used</a:t>
            </a:r>
          </a:p>
          <a:p>
            <a:pPr marL="0" indent="0" fontAlgn="base">
              <a:buNone/>
            </a:pPr>
            <a:r>
              <a:rPr lang="en-US" dirty="0"/>
              <a:t>Methodology</a:t>
            </a:r>
          </a:p>
          <a:p>
            <a:pPr marL="0" indent="0" fontAlgn="base">
              <a:buNone/>
            </a:pPr>
            <a:r>
              <a:rPr lang="en-US" dirty="0"/>
              <a:t>Model performance</a:t>
            </a:r>
          </a:p>
          <a:p>
            <a:pPr marL="0" indent="0" fontAlgn="base">
              <a:buNone/>
            </a:pP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pPr marL="0" indent="0" fontAlgn="base">
              <a:buNone/>
            </a:pPr>
            <a:r>
              <a:rPr lang="en-US" dirty="0"/>
              <a:t>Conclusion</a:t>
            </a:r>
          </a:p>
          <a:p>
            <a:pPr marL="0" indent="0" fontAlgn="base">
              <a:buNone/>
            </a:pPr>
            <a:r>
              <a:rPr lang="en-US" dirty="0"/>
              <a:t>Future scope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64C276-8CA1-8F35-4A05-782A30B5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34960" y="1846023"/>
            <a:ext cx="1339041" cy="576262"/>
          </a:xfrm>
        </p:spPr>
        <p:txBody>
          <a:bodyPr/>
          <a:lstStyle/>
          <a:p>
            <a:r>
              <a:rPr lang="en-US" b="1" dirty="0"/>
              <a:t>Slide No</a:t>
            </a:r>
            <a:endParaRPr lang="en-IN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721573-7575-9154-D4F7-2EA7F16FB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34961" y="2422285"/>
            <a:ext cx="1339041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704E8E-7AC2-1E22-A596-ED38F3E3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AC1381-A3B7-84AB-17A4-F1E78FFA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Develop a machine learning model to accurately predict power consumption in Zone 3 by analyzing historical usage patterns, weather conditions, and emission-related factors.</a:t>
            </a:r>
          </a:p>
          <a:p>
            <a:pPr fontAlgn="base"/>
            <a:r>
              <a:rPr lang="en-US" dirty="0"/>
              <a:t>Identify key temporal and environmental patterns influencing energy demand to enhance forecasting accuracy.</a:t>
            </a:r>
          </a:p>
          <a:p>
            <a:pPr fontAlgn="base"/>
            <a:r>
              <a:rPr lang="en-US" dirty="0"/>
              <a:t>Support energy management authorities in optimizing grid performance, reducing operational costs, and promoting sustainable energy use through data-driven insights.</a:t>
            </a:r>
          </a:p>
          <a:p>
            <a:pPr fontAlgn="base"/>
            <a:r>
              <a:rPr lang="en-US" dirty="0"/>
              <a:t>Enable informed decision-making for efficient resource allocation and strategic planning for future zone expansions.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08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4B81-6873-B917-DA4E-E2AD2649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8C2E-7364-02A1-2D61-8C384948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761"/>
            <a:ext cx="8596668" cy="48666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Dataset:</a:t>
            </a:r>
          </a:p>
          <a:p>
            <a:pPr marL="400050" lvl="1" indent="0">
              <a:buNone/>
            </a:pPr>
            <a:r>
              <a:rPr lang="en-US" sz="1800" b="1" dirty="0"/>
              <a:t>powerconsumption.csv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Contains power consumption records like:</a:t>
            </a:r>
          </a:p>
          <a:p>
            <a:pPr lvl="1"/>
            <a:r>
              <a:rPr lang="en-US" sz="1800" b="1" dirty="0"/>
              <a:t>Datetime:</a:t>
            </a:r>
            <a:r>
              <a:rPr lang="en-US" sz="1800" dirty="0"/>
              <a:t> Timestamp of each recorded observation</a:t>
            </a:r>
          </a:p>
          <a:p>
            <a:pPr lvl="1"/>
            <a:r>
              <a:rPr lang="it-IT" sz="1800" b="1" dirty="0"/>
              <a:t>Temperature:</a:t>
            </a:r>
            <a:r>
              <a:rPr lang="it-IT" sz="1800" dirty="0"/>
              <a:t> Ambient temperature in Celsius</a:t>
            </a:r>
          </a:p>
          <a:p>
            <a:pPr lvl="1"/>
            <a:r>
              <a:rPr lang="en-IN" sz="1800" b="1" dirty="0"/>
              <a:t>Humidity:</a:t>
            </a:r>
            <a:r>
              <a:rPr lang="en-IN" sz="1800" dirty="0"/>
              <a:t> Atmospheric moisture level</a:t>
            </a:r>
          </a:p>
          <a:p>
            <a:pPr lvl="1"/>
            <a:r>
              <a:rPr lang="en-US" sz="1800" b="1" dirty="0" err="1"/>
              <a:t>WindSpeed</a:t>
            </a:r>
            <a:r>
              <a:rPr lang="en-US" sz="1800" b="1" dirty="0"/>
              <a:t>:</a:t>
            </a:r>
            <a:r>
              <a:rPr lang="en-US" sz="1800" dirty="0"/>
              <a:t> Wind velocity in kilometers per hour</a:t>
            </a:r>
          </a:p>
          <a:p>
            <a:pPr lvl="1"/>
            <a:r>
              <a:rPr lang="en-US" sz="1800" b="1" dirty="0" err="1"/>
              <a:t>GeneralDiffuseFlows</a:t>
            </a:r>
            <a:r>
              <a:rPr lang="en-US" sz="1800" b="1" dirty="0"/>
              <a:t>:</a:t>
            </a:r>
            <a:r>
              <a:rPr lang="en-US" sz="1800" dirty="0"/>
              <a:t> Measurement of overall emission gas diffusion into the broader atmosphere</a:t>
            </a:r>
          </a:p>
          <a:p>
            <a:pPr lvl="1"/>
            <a:r>
              <a:rPr lang="en-US" sz="1800" b="1" dirty="0" err="1"/>
              <a:t>DiffuseFlows</a:t>
            </a:r>
            <a:r>
              <a:rPr lang="en-US" sz="1800" b="1" dirty="0"/>
              <a:t>:</a:t>
            </a:r>
            <a:r>
              <a:rPr lang="en-US" sz="1800" dirty="0"/>
              <a:t> Measurement of localized emission gas diffusion</a:t>
            </a:r>
          </a:p>
          <a:p>
            <a:pPr lvl="1"/>
            <a:r>
              <a:rPr lang="en-IN" sz="1800" b="1" dirty="0"/>
              <a:t>PowerConsumption_Zone1:</a:t>
            </a:r>
            <a:r>
              <a:rPr lang="en-IN" sz="1800" dirty="0"/>
              <a:t> Energy consumption (kWh) in Zone 1</a:t>
            </a:r>
          </a:p>
          <a:p>
            <a:pPr lvl="1"/>
            <a:r>
              <a:rPr lang="en-IN" sz="1800" b="1" dirty="0"/>
              <a:t>PowerConsumption_Zone2:</a:t>
            </a:r>
            <a:r>
              <a:rPr lang="en-IN" sz="1800" dirty="0"/>
              <a:t> Energy consumption (kWh) in Zone 2</a:t>
            </a:r>
          </a:p>
          <a:p>
            <a:pPr lvl="1"/>
            <a:r>
              <a:rPr lang="en-IN" sz="1800" b="1" dirty="0"/>
              <a:t>PowerConsumption_Zone3:</a:t>
            </a:r>
            <a:r>
              <a:rPr lang="en-IN" sz="1800" dirty="0"/>
              <a:t> Energy consumption (kWh) in Zone 3</a:t>
            </a:r>
          </a:p>
        </p:txBody>
      </p:sp>
    </p:spTree>
    <p:extLst>
      <p:ext uri="{BB962C8B-B14F-4D97-AF65-F5344CB8AC3E}">
        <p14:creationId xmlns:p14="http://schemas.microsoft.com/office/powerpoint/2010/main" val="349592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253A-04E7-8E9F-C5BA-D91A7A32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140E-F3D3-EB4E-0395-8EE595CE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en-US" b="1" dirty="0"/>
              <a:t>Python: </a:t>
            </a:r>
            <a:r>
              <a:rPr lang="en-US" altLang="en-US" dirty="0"/>
              <a:t>Data preprocessing, model experimentation</a:t>
            </a:r>
          </a:p>
          <a:p>
            <a:pPr fontAlgn="base"/>
            <a:r>
              <a:rPr lang="en-US" altLang="en-US" b="1" dirty="0" err="1"/>
              <a:t>Jupyter</a:t>
            </a:r>
            <a:r>
              <a:rPr lang="en-US" altLang="en-US" b="1" dirty="0"/>
              <a:t> Notebook: </a:t>
            </a:r>
            <a:r>
              <a:rPr lang="en-US" altLang="en-US" dirty="0"/>
              <a:t>For model development (</a:t>
            </a:r>
            <a:r>
              <a:rPr lang="en-IN" dirty="0" err="1"/>
              <a:t>model.ipynb</a:t>
            </a:r>
            <a:r>
              <a:rPr lang="en-US" altLang="en-US" dirty="0"/>
              <a:t>)</a:t>
            </a:r>
          </a:p>
          <a:p>
            <a:pPr fontAlgn="base"/>
            <a:r>
              <a:rPr lang="en-US" altLang="en-US" b="1" dirty="0"/>
              <a:t>Machine Learning: </a:t>
            </a:r>
            <a:r>
              <a:rPr lang="en-US" altLang="en-US" dirty="0"/>
              <a:t>SARIMAX for forecasting power consumption at zone 3.</a:t>
            </a:r>
          </a:p>
          <a:p>
            <a:pPr fontAlgn="base"/>
            <a:r>
              <a:rPr lang="en-US" altLang="en-US" b="1" dirty="0"/>
              <a:t>Power BI: </a:t>
            </a:r>
            <a:r>
              <a:rPr lang="en-US" altLang="en-US" dirty="0"/>
              <a:t>Data visualization and interactive dashboard (</a:t>
            </a:r>
            <a:r>
              <a:rPr lang="en-US" altLang="en-US" dirty="0" err="1"/>
              <a:t>power_consumption_dashboard.pbix</a:t>
            </a:r>
            <a:r>
              <a:rPr lang="en-US" altLang="en-US" dirty="0"/>
              <a:t>)</a:t>
            </a:r>
          </a:p>
          <a:p>
            <a:pPr fontAlgn="base"/>
            <a:r>
              <a:rPr lang="en-US" altLang="en-US" b="1" dirty="0"/>
              <a:t>Libraries Used: </a:t>
            </a:r>
            <a:r>
              <a:rPr lang="en-US" altLang="en-US" dirty="0"/>
              <a:t>pandas, </a:t>
            </a:r>
            <a:r>
              <a:rPr lang="en-US" altLang="en-US" dirty="0" err="1"/>
              <a:t>numpy</a:t>
            </a:r>
            <a:r>
              <a:rPr lang="en-US" altLang="en-US" dirty="0"/>
              <a:t>, scikit-learn, matplotlib, seaborn, </a:t>
            </a:r>
            <a:r>
              <a:rPr lang="en-US" altLang="en-US" dirty="0" err="1"/>
              <a:t>statsmodels</a:t>
            </a:r>
            <a:r>
              <a:rPr lang="en-US" altLang="en-US" dirty="0"/>
              <a:t>, </a:t>
            </a:r>
            <a:r>
              <a:rPr lang="en-US" altLang="en-US" dirty="0" err="1"/>
              <a:t>cloudpickle</a:t>
            </a:r>
            <a:r>
              <a:rPr lang="en-US" altLang="en-US" dirty="0"/>
              <a:t>, dill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77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B214-3F39-6CAF-6C8D-CAAABACE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720"/>
            <a:ext cx="8596668" cy="1320800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815D-CB46-4D26-5D25-2CD6D2EF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2544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Data Preparation</a:t>
            </a:r>
          </a:p>
          <a:p>
            <a:pPr lvl="1" fontAlgn="base"/>
            <a:r>
              <a:rPr lang="en-US" altLang="en-US" sz="1400" dirty="0"/>
              <a:t>Loaded powerconsumption.csv</a:t>
            </a:r>
          </a:p>
          <a:p>
            <a:pPr lvl="1" fontAlgn="base"/>
            <a:r>
              <a:rPr lang="en-US" altLang="en-US" sz="1400" dirty="0"/>
              <a:t>Set datetime as index.</a:t>
            </a:r>
          </a:p>
          <a:p>
            <a:pPr lvl="1" fontAlgn="base"/>
            <a:r>
              <a:rPr lang="en-US" altLang="en-US" sz="1400" dirty="0"/>
              <a:t>Removed duplicate and null values.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IN" sz="1600" b="1" dirty="0"/>
              <a:t>Data Preparation</a:t>
            </a:r>
          </a:p>
          <a:p>
            <a:pPr lvl="1"/>
            <a:r>
              <a:rPr lang="en-US" sz="1400" dirty="0"/>
              <a:t>Correlation heatmap for analyzing the factors affecting power consumption at zone 3</a:t>
            </a:r>
          </a:p>
          <a:p>
            <a:pPr lvl="1"/>
            <a:r>
              <a:rPr lang="en-IN" sz="1400" dirty="0" err="1"/>
              <a:t>Lineplot</a:t>
            </a:r>
            <a:r>
              <a:rPr lang="en-IN" sz="1400" dirty="0"/>
              <a:t> of power consumption in different zones at different datetime</a:t>
            </a:r>
          </a:p>
          <a:p>
            <a:pPr lvl="1"/>
            <a:r>
              <a:rPr lang="en-US" sz="1400" dirty="0"/>
              <a:t>Seasonal decompose for finding seasonality</a:t>
            </a:r>
            <a:endParaRPr lang="en-IN" sz="1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Preprocessing</a:t>
            </a:r>
          </a:p>
          <a:p>
            <a:pPr lvl="1"/>
            <a:r>
              <a:rPr lang="en-IN" sz="1400" dirty="0" err="1"/>
              <a:t>Adfullar</a:t>
            </a:r>
            <a:r>
              <a:rPr lang="en-IN" sz="1400" dirty="0"/>
              <a:t> test for checking data is stationary or not</a:t>
            </a:r>
          </a:p>
          <a:p>
            <a:pPr lvl="1"/>
            <a:r>
              <a:rPr lang="en-IN" sz="1400" dirty="0"/>
              <a:t>Standardized features with StandardScaler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Modelling and Evaluation</a:t>
            </a:r>
          </a:p>
          <a:p>
            <a:pPr lvl="1"/>
            <a:r>
              <a:rPr lang="en-IN" sz="1400" dirty="0"/>
              <a:t>Split dataset by half and trained SARIMAX model</a:t>
            </a:r>
          </a:p>
          <a:p>
            <a:pPr lvl="1"/>
            <a:r>
              <a:rPr lang="en-US" sz="1400" dirty="0"/>
              <a:t>Evaluated with Mean Absolute Error, Root Mean Squared Error and R2 Score</a:t>
            </a:r>
          </a:p>
          <a:p>
            <a:pPr lvl="1"/>
            <a:r>
              <a:rPr lang="en-US" sz="1400" dirty="0"/>
              <a:t>Trained the final model with full dataset and saved the pipeline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 err="1"/>
              <a:t>Streamlit</a:t>
            </a:r>
            <a:r>
              <a:rPr lang="en-IN" sz="1600" b="1" dirty="0"/>
              <a:t> app interface</a:t>
            </a:r>
          </a:p>
          <a:p>
            <a:pPr lvl="1"/>
            <a:r>
              <a:rPr lang="en-IN" sz="1400" dirty="0"/>
              <a:t>Built an interactive app interface using </a:t>
            </a:r>
            <a:r>
              <a:rPr lang="en-IN" sz="1400" dirty="0" err="1"/>
              <a:t>streamlit</a:t>
            </a:r>
            <a:r>
              <a:rPr lang="en-IN" sz="1400" dirty="0"/>
              <a:t>.</a:t>
            </a:r>
          </a:p>
          <a:p>
            <a:pPr lvl="1"/>
            <a:r>
              <a:rPr lang="en-IN" sz="1400" dirty="0"/>
              <a:t>Takes data of power consumption from January 1 to December 30.</a:t>
            </a:r>
          </a:p>
          <a:p>
            <a:pPr lvl="1"/>
            <a:r>
              <a:rPr lang="en-IN" sz="1400" dirty="0"/>
              <a:t>Forecast average, minimum and maximum power consumption and plots it.</a:t>
            </a:r>
          </a:p>
        </p:txBody>
      </p:sp>
    </p:spTree>
    <p:extLst>
      <p:ext uri="{BB962C8B-B14F-4D97-AF65-F5344CB8AC3E}">
        <p14:creationId xmlns:p14="http://schemas.microsoft.com/office/powerpoint/2010/main" val="276560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F897-DF03-CDD3-5ECA-E91A14C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690D-18A6-E6ED-E55C-DE68BA79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19"/>
            <a:ext cx="8596668" cy="4547843"/>
          </a:xfrm>
        </p:spPr>
        <p:txBody>
          <a:bodyPr/>
          <a:lstStyle/>
          <a:p>
            <a:r>
              <a:rPr lang="en-US" dirty="0"/>
              <a:t>Mean Absolute Error: 8797.42</a:t>
            </a:r>
          </a:p>
          <a:p>
            <a:r>
              <a:rPr lang="en-US" dirty="0"/>
              <a:t>Root Mean Absolute Error: 9603.48</a:t>
            </a:r>
          </a:p>
          <a:p>
            <a:r>
              <a:rPr lang="en-US" dirty="0"/>
              <a:t>R2 score: -1.01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97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B869-411A-CE34-4FD4-32E06ADA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D0CEB1-D125-116C-A3E2-29C2CFAF8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47266"/>
            <a:ext cx="4184035" cy="3880772"/>
          </a:xfrm>
        </p:spPr>
        <p:txBody>
          <a:bodyPr/>
          <a:lstStyle/>
          <a:p>
            <a:r>
              <a:rPr lang="en-US" dirty="0"/>
              <a:t>Project link: </a:t>
            </a:r>
            <a:r>
              <a:rPr lang="en-US" dirty="0">
                <a:hlinkClick r:id="rId3"/>
              </a:rPr>
              <a:t>pritam2005das/Power-Consumption-Forecaster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8AD84D-3384-7962-A7F7-539F36546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0" y="346518"/>
            <a:ext cx="3444240" cy="616496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25407D-4C70-8A1A-8F57-2ED706274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3" y="2968066"/>
            <a:ext cx="2849861" cy="27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8A9-F732-10B5-D258-F94C7E5E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502E-7063-FF4A-E785-37C2EB12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Performed data preprocessing and time-based resampling to prepare daily power consumption data for Zone 3.</a:t>
            </a:r>
          </a:p>
          <a:p>
            <a:pPr lvl="0" fontAlgn="base"/>
            <a:r>
              <a:rPr lang="en-US" dirty="0"/>
              <a:t>Developed and trained a SARIMAX forecasting model within a machine learning pipeline to predict future power usage based on historical trends.</a:t>
            </a:r>
            <a:endParaRPr lang="en-US" altLang="en-US" dirty="0"/>
          </a:p>
          <a:p>
            <a:pPr lvl="0" fontAlgn="base"/>
            <a:r>
              <a:rPr lang="en-US" dirty="0"/>
              <a:t>Implemented a </a:t>
            </a:r>
            <a:r>
              <a:rPr lang="en-US" dirty="0" err="1"/>
              <a:t>Streamlit</a:t>
            </a:r>
            <a:r>
              <a:rPr lang="en-US" dirty="0"/>
              <a:t> web application that enables users to upload consumption data, visualize forecasts with confidence intervals, and download predicted results.</a:t>
            </a:r>
            <a:endParaRPr lang="en-US" altLang="en-US" dirty="0"/>
          </a:p>
          <a:p>
            <a:pPr lvl="0" fontAlgn="base"/>
            <a:r>
              <a:rPr lang="en-US" dirty="0"/>
              <a:t>Created an interactive Power BI dashboard for visual analysis of consumption patterns and seasonal variations.</a:t>
            </a:r>
          </a:p>
          <a:p>
            <a:pPr lvl="0" fontAlgn="base"/>
            <a:r>
              <a:rPr lang="en-US" dirty="0"/>
              <a:t>The project demonstrates how time series forecasting combined with interactive visualization tools can support efficient energy planning, demand management, and sustainable grid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494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723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 Consumption Prediction</vt:lpstr>
      <vt:lpstr>Index</vt:lpstr>
      <vt:lpstr>Objective</vt:lpstr>
      <vt:lpstr>Data Source</vt:lpstr>
      <vt:lpstr>Technologies used</vt:lpstr>
      <vt:lpstr>Methodology</vt:lpstr>
      <vt:lpstr>Model Performance</vt:lpstr>
      <vt:lpstr>Streamlit App</vt:lpstr>
      <vt:lpstr>Conclusion </vt:lpstr>
      <vt:lpstr>Future Scope</vt:lpstr>
      <vt:lpstr>Feedback</vt:lpstr>
      <vt:lpstr>Thank    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Pritam Das</dc:creator>
  <cp:lastModifiedBy>Pritam Das</cp:lastModifiedBy>
  <cp:revision>5</cp:revision>
  <dcterms:created xsi:type="dcterms:W3CDTF">2025-09-26T14:10:59Z</dcterms:created>
  <dcterms:modified xsi:type="dcterms:W3CDTF">2025-10-20T08:21:50Z</dcterms:modified>
</cp:coreProperties>
</file>