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3C0E5F8-B235-4F84-8028-D3C5CE5BEA6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31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8809B6-0504-400D-9EF3-6A2FE712C6E6}" type="datetimeFigureOut">
              <a:rPr lang="en-IN" smtClean="0"/>
              <a:t>09-07-2020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0E5F8-B235-4F84-8028-D3C5CE5BEA62}" type="slidenum">
              <a:rPr lang="en-IN" smtClean="0"/>
              <a:t>‹#›</a:t>
            </a:fld>
            <a:endParaRPr lang="en-IN"/>
          </a:p>
        </p:txBody>
      </p:sp>
    </p:spTree>
    <p:extLst>
      <p:ext uri="{BB962C8B-B14F-4D97-AF65-F5344CB8AC3E}">
        <p14:creationId xmlns:p14="http://schemas.microsoft.com/office/powerpoint/2010/main" val="11446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66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684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spTree>
    <p:extLst>
      <p:ext uri="{BB962C8B-B14F-4D97-AF65-F5344CB8AC3E}">
        <p14:creationId xmlns:p14="http://schemas.microsoft.com/office/powerpoint/2010/main" val="252292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208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7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734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728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spTree>
    <p:extLst>
      <p:ext uri="{BB962C8B-B14F-4D97-AF65-F5344CB8AC3E}">
        <p14:creationId xmlns:p14="http://schemas.microsoft.com/office/powerpoint/2010/main" val="144147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809B6-0504-400D-9EF3-6A2FE712C6E6}" type="datetimeFigureOut">
              <a:rPr lang="en-IN" smtClean="0"/>
              <a:t>09-07-2020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0E5F8-B235-4F84-8028-D3C5CE5BEA6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9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809B6-0504-400D-9EF3-6A2FE712C6E6}" type="datetimeFigureOut">
              <a:rPr lang="en-IN" smtClean="0"/>
              <a:t>09-07-2020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0E5F8-B235-4F84-8028-D3C5CE5BEA62}" type="slidenum">
              <a:rPr lang="en-IN" smtClean="0"/>
              <a:t>‹#›</a:t>
            </a:fld>
            <a:endParaRPr lang="en-IN"/>
          </a:p>
        </p:txBody>
      </p:sp>
    </p:spTree>
    <p:extLst>
      <p:ext uri="{BB962C8B-B14F-4D97-AF65-F5344CB8AC3E}">
        <p14:creationId xmlns:p14="http://schemas.microsoft.com/office/powerpoint/2010/main" val="249696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809B6-0504-400D-9EF3-6A2FE712C6E6}" type="datetimeFigureOut">
              <a:rPr lang="en-IN" smtClean="0"/>
              <a:t>09-07-2020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C0E5F8-B235-4F84-8028-D3C5CE5BEA6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326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8809B6-0504-400D-9EF3-6A2FE712C6E6}" type="datetimeFigureOut">
              <a:rPr lang="en-IN" smtClean="0"/>
              <a:t>09-07-2020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C0E5F8-B235-4F84-8028-D3C5CE5BEA6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31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809B6-0504-400D-9EF3-6A2FE712C6E6}" type="datetimeFigureOut">
              <a:rPr lang="en-IN" smtClean="0"/>
              <a:t>09-07-2020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C0E5F8-B235-4F84-8028-D3C5CE5BEA62}" type="slidenum">
              <a:rPr lang="en-IN" smtClean="0"/>
              <a:t>‹#›</a:t>
            </a:fld>
            <a:endParaRPr lang="en-IN"/>
          </a:p>
        </p:txBody>
      </p:sp>
    </p:spTree>
    <p:extLst>
      <p:ext uri="{BB962C8B-B14F-4D97-AF65-F5344CB8AC3E}">
        <p14:creationId xmlns:p14="http://schemas.microsoft.com/office/powerpoint/2010/main" val="335376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8809B6-0504-400D-9EF3-6A2FE712C6E6}" type="datetimeFigureOut">
              <a:rPr lang="en-IN" smtClean="0"/>
              <a:t>09-07-2020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0E5F8-B235-4F84-8028-D3C5CE5BEA6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10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8809B6-0504-400D-9EF3-6A2FE712C6E6}" type="datetimeFigureOut">
              <a:rPr lang="en-IN" smtClean="0"/>
              <a:t>09-07-2020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0E5F8-B235-4F84-8028-D3C5CE5BEA62}" type="slidenum">
              <a:rPr lang="en-IN" smtClean="0"/>
              <a:t>‹#›</a:t>
            </a:fld>
            <a:endParaRPr lang="en-IN"/>
          </a:p>
        </p:txBody>
      </p:sp>
    </p:spTree>
    <p:extLst>
      <p:ext uri="{BB962C8B-B14F-4D97-AF65-F5344CB8AC3E}">
        <p14:creationId xmlns:p14="http://schemas.microsoft.com/office/powerpoint/2010/main" val="284434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8809B6-0504-400D-9EF3-6A2FE712C6E6}" type="datetimeFigureOut">
              <a:rPr lang="en-IN" smtClean="0"/>
              <a:t>09-07-2020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C0E5F8-B235-4F84-8028-D3C5CE5BEA62}" type="slidenum">
              <a:rPr lang="en-IN" smtClean="0"/>
              <a:t>‹#›</a:t>
            </a:fld>
            <a:endParaRPr lang="en-IN"/>
          </a:p>
        </p:txBody>
      </p:sp>
    </p:spTree>
    <p:extLst>
      <p:ext uri="{BB962C8B-B14F-4D97-AF65-F5344CB8AC3E}">
        <p14:creationId xmlns:p14="http://schemas.microsoft.com/office/powerpoint/2010/main" val="23057847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600" dirty="0"/>
              <a:t>Scientific Calculator</a:t>
            </a:r>
          </a:p>
        </p:txBody>
      </p:sp>
      <p:sp>
        <p:nvSpPr>
          <p:cNvPr id="3" name="Subtitle 2"/>
          <p:cNvSpPr>
            <a:spLocks noGrp="1"/>
          </p:cNvSpPr>
          <p:nvPr>
            <p:ph type="subTitle" idx="1"/>
          </p:nvPr>
        </p:nvSpPr>
        <p:spPr/>
        <p:txBody>
          <a:bodyPr>
            <a:normAutofit lnSpcReduction="10000"/>
          </a:bodyPr>
          <a:lstStyle/>
          <a:p>
            <a:pPr algn="l"/>
            <a:r>
              <a:rPr lang="en-IN" dirty="0"/>
              <a:t>Name : Pritam</a:t>
            </a:r>
          </a:p>
          <a:p>
            <a:pPr algn="l"/>
            <a:r>
              <a:rPr lang="en-IN" dirty="0"/>
              <a:t>Section : K17RZ</a:t>
            </a:r>
          </a:p>
          <a:p>
            <a:pPr algn="l"/>
            <a:r>
              <a:rPr lang="en-IN" dirty="0"/>
              <a:t>Group : 3</a:t>
            </a:r>
          </a:p>
        </p:txBody>
      </p:sp>
    </p:spTree>
    <p:extLst>
      <p:ext uri="{BB962C8B-B14F-4D97-AF65-F5344CB8AC3E}">
        <p14:creationId xmlns:p14="http://schemas.microsoft.com/office/powerpoint/2010/main" val="18959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a:xfrm>
            <a:off x="1295401" y="2556932"/>
            <a:ext cx="8955023" cy="3318936"/>
          </a:xfrm>
        </p:spPr>
        <p:txBody>
          <a:bodyPr>
            <a:normAutofit/>
          </a:bodyPr>
          <a:lstStyle/>
          <a:p>
            <a:r>
              <a:rPr lang="en-US" dirty="0"/>
              <a:t>A scientific calculator is a type of electronic calculator, usually but not always handheld, designed to calculate problems in science, engineering, and mathematics. They have almost completely replaced slide rules in traditional applications, and are widely used in both education and professional settings. </a:t>
            </a:r>
            <a:endParaRPr lang="en-IN" dirty="0"/>
          </a:p>
        </p:txBody>
      </p:sp>
    </p:spTree>
    <p:extLst>
      <p:ext uri="{BB962C8B-B14F-4D97-AF65-F5344CB8AC3E}">
        <p14:creationId xmlns:p14="http://schemas.microsoft.com/office/powerpoint/2010/main" val="143288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PURPOSE</a:t>
            </a:r>
          </a:p>
        </p:txBody>
      </p:sp>
      <p:sp>
        <p:nvSpPr>
          <p:cNvPr id="3" name="Content Placeholder 2"/>
          <p:cNvSpPr txBox="1">
            <a:spLocks/>
          </p:cNvSpPr>
          <p:nvPr/>
        </p:nvSpPr>
        <p:spPr>
          <a:xfrm>
            <a:off x="1295401" y="2556932"/>
            <a:ext cx="8955023" cy="331893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dirty="0"/>
          </a:p>
        </p:txBody>
      </p:sp>
      <p:sp>
        <p:nvSpPr>
          <p:cNvPr id="5" name="Content Placeholder 2"/>
          <p:cNvSpPr txBox="1">
            <a:spLocks/>
          </p:cNvSpPr>
          <p:nvPr/>
        </p:nvSpPr>
        <p:spPr>
          <a:xfrm>
            <a:off x="1447801" y="2709332"/>
            <a:ext cx="8955023" cy="331893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dirty="0"/>
              <a:t>Scientific calculators are used widely in situations that require quick access to certain mathematical functions.</a:t>
            </a:r>
          </a:p>
          <a:p>
            <a:r>
              <a:rPr lang="en-US" dirty="0"/>
              <a:t> Especially those that were once looked up in mathematical tables, such as trigonometric functions or logarithms.</a:t>
            </a:r>
          </a:p>
          <a:p>
            <a:r>
              <a:rPr lang="en-US" dirty="0"/>
              <a:t>And for those who are not reliable in carrying hardware.</a:t>
            </a:r>
            <a:endParaRPr lang="en-IN" dirty="0"/>
          </a:p>
        </p:txBody>
      </p:sp>
    </p:spTree>
    <p:extLst>
      <p:ext uri="{BB962C8B-B14F-4D97-AF65-F5344CB8AC3E}">
        <p14:creationId xmlns:p14="http://schemas.microsoft.com/office/powerpoint/2010/main" val="146177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Screenshots</a:t>
            </a:r>
          </a:p>
        </p:txBody>
      </p:sp>
      <p:pic>
        <p:nvPicPr>
          <p:cNvPr id="102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492"/>
          <a:stretch/>
        </p:blipFill>
        <p:spPr bwMode="auto">
          <a:xfrm>
            <a:off x="2682911" y="2452472"/>
            <a:ext cx="6169688" cy="366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86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Addition</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8438" y="2567092"/>
            <a:ext cx="6173386" cy="34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79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7284" y="2546996"/>
            <a:ext cx="6154877" cy="34649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23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6673" y="691261"/>
            <a:ext cx="9601200" cy="866775"/>
          </a:xfrm>
        </p:spPr>
        <p:txBody>
          <a:bodyPr/>
          <a:lstStyle/>
          <a:p>
            <a:r>
              <a:rPr lang="en-IN" dirty="0"/>
              <a:t>Important Code</a:t>
            </a:r>
          </a:p>
        </p:txBody>
      </p:sp>
      <p:sp>
        <p:nvSpPr>
          <p:cNvPr id="5" name="Rectangle 4"/>
          <p:cNvSpPr/>
          <p:nvPr/>
        </p:nvSpPr>
        <p:spPr>
          <a:xfrm>
            <a:off x="1520015" y="1751227"/>
            <a:ext cx="7727182" cy="4524315"/>
          </a:xfrm>
          <a:prstGeom prst="rect">
            <a:avLst/>
          </a:prstGeom>
        </p:spPr>
        <p:txBody>
          <a:bodyPr wrap="square">
            <a:spAutoFit/>
          </a:bodyPr>
          <a:lstStyle/>
          <a:p>
            <a:r>
              <a:rPr lang="en-US" dirty="0"/>
              <a:t>import tkinter as tk </a:t>
            </a:r>
          </a:p>
          <a:p>
            <a:r>
              <a:rPr lang="en-US" dirty="0"/>
              <a:t>from math import *</a:t>
            </a:r>
          </a:p>
          <a:p>
            <a:r>
              <a:rPr lang="en-US" dirty="0"/>
              <a:t> # used to switch between units of rad, and </a:t>
            </a:r>
            <a:r>
              <a:rPr lang="en-US" dirty="0" err="1"/>
              <a:t>deg</a:t>
            </a:r>
            <a:r>
              <a:rPr lang="en-US" dirty="0"/>
              <a:t> </a:t>
            </a:r>
          </a:p>
          <a:p>
            <a:r>
              <a:rPr lang="en-US" dirty="0"/>
              <a:t>convert_constant = 1 </a:t>
            </a:r>
          </a:p>
          <a:p>
            <a:r>
              <a:rPr lang="en-US" dirty="0"/>
              <a:t>inverse_convert_constant = 1</a:t>
            </a:r>
          </a:p>
          <a:p>
            <a:r>
              <a:rPr lang="en-US" dirty="0"/>
              <a:t>.</a:t>
            </a:r>
          </a:p>
          <a:p>
            <a:r>
              <a:rPr lang="en-US" dirty="0"/>
              <a:t>.</a:t>
            </a:r>
          </a:p>
          <a:p>
            <a:r>
              <a:rPr lang="en-US" dirty="0"/>
              <a:t>.</a:t>
            </a:r>
          </a:p>
          <a:p>
            <a:r>
              <a:rPr lang="en-US" dirty="0"/>
              <a:t>root = </a:t>
            </a:r>
            <a:r>
              <a:rPr lang="en-US" dirty="0" err="1"/>
              <a:t>tk.Tk</a:t>
            </a:r>
            <a:r>
              <a:rPr lang="en-US" dirty="0"/>
              <a:t>()</a:t>
            </a:r>
            <a:endParaRPr lang="en-IN" dirty="0"/>
          </a:p>
          <a:p>
            <a:r>
              <a:rPr lang="en-US" dirty="0"/>
              <a:t>b = Calculator(root) </a:t>
            </a:r>
          </a:p>
          <a:p>
            <a:r>
              <a:rPr lang="en-US" dirty="0"/>
              <a:t>root.title("Scientific Calculator")</a:t>
            </a:r>
          </a:p>
          <a:p>
            <a:r>
              <a:rPr lang="en-US" dirty="0"/>
              <a:t>root.geometry("680x520+50+50") </a:t>
            </a:r>
          </a:p>
          <a:p>
            <a:r>
              <a:rPr lang="en-US" dirty="0"/>
              <a:t>root.iconbitmap("calc-icon.ico")</a:t>
            </a:r>
          </a:p>
          <a:p>
            <a:r>
              <a:rPr lang="en-US" dirty="0"/>
              <a:t> root.resizable(False, False) </a:t>
            </a:r>
          </a:p>
          <a:p>
            <a:r>
              <a:rPr lang="en-US" dirty="0"/>
              <a:t>root.mainloop()</a:t>
            </a:r>
            <a:endParaRPr lang="en-IN" dirty="0"/>
          </a:p>
          <a:p>
            <a:r>
              <a:rPr lang="en-US" dirty="0"/>
              <a:t> </a:t>
            </a:r>
            <a:endParaRPr lang="en-IN" dirty="0"/>
          </a:p>
        </p:txBody>
      </p:sp>
    </p:spTree>
    <p:extLst>
      <p:ext uri="{BB962C8B-B14F-4D97-AF65-F5344CB8AC3E}">
        <p14:creationId xmlns:p14="http://schemas.microsoft.com/office/powerpoint/2010/main" val="37443019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107</TotalTime>
  <Words>196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Scientific Calculator</vt:lpstr>
      <vt:lpstr>Introduction</vt:lpstr>
      <vt:lpstr>PURPOSE</vt:lpstr>
      <vt:lpstr>Screenshots</vt:lpstr>
      <vt:lpstr>Addition</vt:lpstr>
      <vt:lpstr>Power</vt:lpstr>
      <vt:lpstr>Important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Dhoke</dc:creator>
  <cp:lastModifiedBy>Pritam Dhoke</cp:lastModifiedBy>
  <cp:revision>10</cp:revision>
  <dcterms:created xsi:type="dcterms:W3CDTF">2018-10-26T05:53:22Z</dcterms:created>
  <dcterms:modified xsi:type="dcterms:W3CDTF">2020-07-09T09:02:13Z</dcterms:modified>
</cp:coreProperties>
</file>