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9" r:id="rId13"/>
    <p:sldId id="268" r:id="rId14"/>
    <p:sldId id="270" r:id="rId15"/>
    <p:sldId id="265" r:id="rId16"/>
    <p:sldId id="266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C4F12-5036-4B41-B68E-6BD00669EC5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2F55-C55A-447A-9015-B164D818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2F55-C55A-447A-9015-B164D818FA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43444" y="2008855"/>
            <a:ext cx="917441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400" b="1" i="1" spc="15" dirty="0">
                <a:solidFill>
                  <a:schemeClr val="accent1">
                    <a:lumMod val="75000"/>
                  </a:schemeClr>
                </a:solidFill>
              </a:rPr>
              <a:t>Pritam Dandapat</a:t>
            </a:r>
            <a:endParaRPr sz="4400" b="1" i="1" spc="1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239" y="1763306"/>
            <a:ext cx="100981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228600" y="96631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5356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i="1" u="sng" spc="15" dirty="0">
                <a:latin typeface="Trebuchet MS"/>
                <a:cs typeface="Trebuchet MS"/>
              </a:rPr>
              <a:t>     </a:t>
            </a:r>
            <a:r>
              <a:rPr sz="4800" b="1" i="1" u="sng" spc="15" dirty="0">
                <a:latin typeface="Trebuchet MS"/>
                <a:cs typeface="Trebuchet MS"/>
              </a:rPr>
              <a:t>M</a:t>
            </a:r>
            <a:r>
              <a:rPr sz="4800" b="1" i="1" u="sng" dirty="0">
                <a:latin typeface="Trebuchet MS"/>
                <a:cs typeface="Trebuchet MS"/>
              </a:rPr>
              <a:t>O</a:t>
            </a:r>
            <a:r>
              <a:rPr sz="4800" b="1" i="1" u="sng" spc="-15" dirty="0">
                <a:latin typeface="Trebuchet MS"/>
                <a:cs typeface="Trebuchet MS"/>
              </a:rPr>
              <a:t>D</a:t>
            </a:r>
            <a:r>
              <a:rPr sz="4800" b="1" i="1" u="sng" spc="-35" dirty="0">
                <a:latin typeface="Trebuchet MS"/>
                <a:cs typeface="Trebuchet MS"/>
              </a:rPr>
              <a:t>E</a:t>
            </a:r>
            <a:r>
              <a:rPr sz="4800" b="1" i="1" u="sng" spc="-30" dirty="0">
                <a:latin typeface="Trebuchet MS"/>
                <a:cs typeface="Trebuchet MS"/>
              </a:rPr>
              <a:t>LL</a:t>
            </a:r>
            <a:r>
              <a:rPr sz="4800" b="1" i="1" u="sng" spc="-5" dirty="0">
                <a:latin typeface="Trebuchet MS"/>
                <a:cs typeface="Trebuchet MS"/>
              </a:rPr>
              <a:t>I</a:t>
            </a:r>
            <a:r>
              <a:rPr sz="4800" b="1" i="1" u="sng" spc="30" dirty="0">
                <a:latin typeface="Trebuchet MS"/>
                <a:cs typeface="Trebuchet MS"/>
              </a:rPr>
              <a:t>N</a:t>
            </a:r>
            <a:r>
              <a:rPr sz="4800" b="1" i="1" u="sng" spc="5" dirty="0">
                <a:latin typeface="Trebuchet MS"/>
                <a:cs typeface="Trebuchet MS"/>
              </a:rPr>
              <a:t>G</a:t>
            </a:r>
            <a:endParaRPr sz="4800" i="1" u="sng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400" dirty="0"/>
              <a:t>Utilizes </a:t>
            </a:r>
            <a:r>
              <a:rPr lang="en-IN" sz="2400" dirty="0" err="1"/>
              <a:t>tkinter</a:t>
            </a:r>
            <a:r>
              <a:rPr lang="en-IN" sz="2400" dirty="0"/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</a:t>
            </a:r>
            <a:r>
              <a:rPr lang="en-IN" sz="2400" dirty="0"/>
              <a:t>Start Button: Initiates the keylogger.</a:t>
            </a:r>
          </a:p>
          <a:p>
            <a:pPr lvl="1"/>
            <a:r>
              <a:rPr lang="en-IN" sz="2400" dirty="0"/>
              <a:t>	Stop Button: Stops the keylogger.</a:t>
            </a:r>
          </a:p>
          <a:p>
            <a:pPr lvl="1"/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400" dirty="0"/>
              <a:t>Provides real-time feedback on the status </a:t>
            </a:r>
          </a:p>
          <a:p>
            <a:pPr lvl="1"/>
            <a:r>
              <a:rPr lang="en-IN" sz="24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049337"/>
            <a:ext cx="1191928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Flow Diagram:</a:t>
            </a: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Initialization: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Event Capture: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Data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Stop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the GUI status to indicate the keylogger is stopped.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832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DE4AD-CB78-CE03-1E54-5BBA9413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89" y="1058545"/>
            <a:ext cx="4488854" cy="2639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C1805F-4382-E9E3-95A1-2EAD97F2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791" y="1045837"/>
            <a:ext cx="4633959" cy="26399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F577FA-64F7-A869-0F5D-E25FB797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30" y="3762375"/>
            <a:ext cx="2762145" cy="2057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F8E87-7643-5A25-996B-E42A557DA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3955641"/>
            <a:ext cx="7107430" cy="1070932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98F5E39C-B564-CCD9-AECE-FE92F2B8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4" y="5329171"/>
            <a:ext cx="12291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the GUI: Display the user interface, including the start and stop buttons, and the status label.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Logs: Show examples of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key_log.txt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key_log.json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to illustrate how the keystrokes are recorded.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66385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308811" y="2737754"/>
            <a:ext cx="11201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keylogger project demonstrated the capability to effectively capture and log keystrokes in real-time.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Emphasized the ethical use of keyloggers and the importance of implementing security measures to protect against malicious use.</a:t>
            </a:r>
            <a:endParaRPr lang="en-IN" sz="2400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EC76215-5A8F-0A04-F287-38224DFE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4" y="882307"/>
            <a:ext cx="1592614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5631-7169-B83B-D73C-C3255DD8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523768"/>
          </a:xfrm>
        </p:spPr>
        <p:txBody>
          <a:bodyPr/>
          <a:lstStyle/>
          <a:p>
            <a:r>
              <a:rPr lang="en-US" dirty="0"/>
              <a:t>PROJECT LINK-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https://github.com/devilo0/Pritam__APSSDC-PROJECT-MAIN</a:t>
            </a:r>
          </a:p>
        </p:txBody>
      </p:sp>
    </p:spTree>
    <p:extLst>
      <p:ext uri="{BB962C8B-B14F-4D97-AF65-F5344CB8AC3E}">
        <p14:creationId xmlns:p14="http://schemas.microsoft.com/office/powerpoint/2010/main" val="303962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0A1D-961B-0D56-8AA8-987C4E22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   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778FA-8345-32A6-4A59-84BB2BD33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2954655"/>
          </a:xfrm>
        </p:spPr>
        <p:txBody>
          <a:bodyPr/>
          <a:lstStyle/>
          <a:p>
            <a:r>
              <a:rPr lang="en-US" sz="2400" dirty="0"/>
              <a:t>A keylogger, sometimes called a keystroke logger, is a type of surveillance technology used to monitor and record each keystroke on a specific device, such as a computer or smartphone.</a:t>
            </a:r>
          </a:p>
          <a:p>
            <a:r>
              <a:rPr lang="en-US" sz="2400" dirty="0"/>
              <a:t>It takes the information and sends to a hacker using command-and-control (C&amp;C) server.</a:t>
            </a:r>
          </a:p>
          <a:p>
            <a:r>
              <a:rPr lang="en-US" sz="2400" dirty="0"/>
              <a:t>It can be either hardware or software based. Both types of keyloggers can be used for malicious purposes, including credential theft and identity theft.</a:t>
            </a:r>
          </a:p>
        </p:txBody>
      </p:sp>
    </p:spTree>
    <p:extLst>
      <p:ext uri="{BB962C8B-B14F-4D97-AF65-F5344CB8AC3E}">
        <p14:creationId xmlns:p14="http://schemas.microsoft.com/office/powerpoint/2010/main" val="278379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i="1" spc="5" dirty="0"/>
              <a:t>KEY LOGGER AND SECURITY</a:t>
            </a:r>
            <a:endParaRPr sz="4250" b="0" i="1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914400" y="2764894"/>
            <a:ext cx="709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</a:t>
            </a:r>
            <a:r>
              <a:rPr lang="en-US" sz="20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itigating </a:t>
            </a:r>
            <a:r>
              <a:rPr lang="en-US" sz="20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</a:t>
            </a: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eylogging </a:t>
            </a:r>
            <a:r>
              <a:rPr lang="en-US" sz="20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</a:t>
            </a: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hreats</a:t>
            </a:r>
            <a:endParaRPr lang="en-I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9270" y="1295400"/>
            <a:ext cx="5257800" cy="43576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7870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i="1" u="sng" spc="25" dirty="0"/>
              <a:t>    </a:t>
            </a:r>
            <a:r>
              <a:rPr i="1" u="sng" spc="25" dirty="0"/>
              <a:t>A</a:t>
            </a:r>
            <a:r>
              <a:rPr i="1" u="sng" spc="-5" dirty="0"/>
              <a:t>G</a:t>
            </a:r>
            <a:r>
              <a:rPr i="1" u="sng" spc="-35" dirty="0"/>
              <a:t>E</a:t>
            </a:r>
            <a:r>
              <a:rPr i="1" u="sng" spc="15" dirty="0"/>
              <a:t>N</a:t>
            </a:r>
            <a:r>
              <a:rPr i="1"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4" name="Picture 23" descr="Cartoon bee with pencil">
            <a:extLst>
              <a:ext uri="{FF2B5EF4-FFF2-40B4-BE49-F238E27FC236}">
                <a16:creationId xmlns:a16="http://schemas.microsoft.com/office/drawing/2014/main" id="{7FB6CB5F-47F4-9AB1-AE42-4E4F03996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43" y="3200400"/>
            <a:ext cx="326558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787782"/>
            <a:ext cx="1241456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pic>
        <p:nvPicPr>
          <p:cNvPr id="13" name="Graphic 12" descr="A lightbulb">
            <a:extLst>
              <a:ext uri="{FF2B5EF4-FFF2-40B4-BE49-F238E27FC236}">
                <a16:creationId xmlns:a16="http://schemas.microsoft.com/office/drawing/2014/main" id="{B8671300-1C1B-F075-9A82-DE94ED4CB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1209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82395"/>
            <a:ext cx="881331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best practices.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225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 dirty="0"/>
              <a:t>W</a:t>
            </a:r>
            <a:r>
              <a:rPr sz="3200" i="1" spc="-20" dirty="0"/>
              <a:t>H</a:t>
            </a:r>
            <a:r>
              <a:rPr sz="3200" i="1" spc="20" dirty="0"/>
              <a:t>O</a:t>
            </a:r>
            <a:r>
              <a:rPr sz="3200" i="1" spc="-235" dirty="0"/>
              <a:t> </a:t>
            </a:r>
            <a:r>
              <a:rPr sz="3200" i="1" spc="-10" dirty="0"/>
              <a:t>AR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10" dirty="0"/>
              <a:t>T</a:t>
            </a:r>
            <a:r>
              <a:rPr sz="3200" i="1" spc="-15" dirty="0"/>
              <a:t>H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20" dirty="0"/>
              <a:t>E</a:t>
            </a:r>
            <a:r>
              <a:rPr sz="3200" i="1" spc="30" dirty="0"/>
              <a:t>N</a:t>
            </a:r>
            <a:r>
              <a:rPr sz="3200" i="1" spc="15" dirty="0"/>
              <a:t>D</a:t>
            </a:r>
            <a:r>
              <a:rPr sz="3200" i="1" spc="-45" dirty="0"/>
              <a:t> </a:t>
            </a:r>
            <a:r>
              <a:rPr sz="3200" i="1" dirty="0"/>
              <a:t>U</a:t>
            </a:r>
            <a:r>
              <a:rPr sz="3200" i="1" spc="10" dirty="0"/>
              <a:t>S</a:t>
            </a:r>
            <a:r>
              <a:rPr sz="3200" i="1" spc="-25" dirty="0"/>
              <a:t>E</a:t>
            </a:r>
            <a:r>
              <a:rPr sz="3200" i="1" spc="-10" dirty="0"/>
              <a:t>R</a:t>
            </a:r>
            <a:r>
              <a:rPr sz="3200" i="1" spc="5" dirty="0"/>
              <a:t>S?</a:t>
            </a:r>
            <a:endParaRPr sz="3200" i="1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620857"/>
            <a:ext cx="11734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/>
              <a:t>Y</a:t>
            </a: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70" y="1675745"/>
            <a:ext cx="1030871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52" y="1433195"/>
            <a:ext cx="1018323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985</Words>
  <Application>Microsoft Office PowerPoint</Application>
  <PresentationFormat>Widescreen</PresentationFormat>
  <Paragraphs>167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Microsoft JhengHei</vt:lpstr>
      <vt:lpstr>Aptos</vt:lpstr>
      <vt:lpstr>Arial</vt:lpstr>
      <vt:lpstr>Arial Unicode MS</vt:lpstr>
      <vt:lpstr>Calibri</vt:lpstr>
      <vt:lpstr>Trebuchet MS</vt:lpstr>
      <vt:lpstr>Wingdings</vt:lpstr>
      <vt:lpstr>Office Theme</vt:lpstr>
      <vt:lpstr>Pritam Dandapat</vt:lpstr>
      <vt:lpstr>    Introduction</vt:lpstr>
      <vt:lpstr>KEY LOGGER AND SECURITY</vt:lpstr>
      <vt:lpstr>    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PROJECT LINK-   https://github.com/devilo0/Pritam__APSSDC-PROJECT-MAIN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cp:lastModifiedBy>22P31A0505</cp:lastModifiedBy>
  <cp:revision>8</cp:revision>
  <dcterms:created xsi:type="dcterms:W3CDTF">2024-06-03T05:48:59Z</dcterms:created>
  <dcterms:modified xsi:type="dcterms:W3CDTF">2024-06-13T05:57:46Z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